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1015" r:id="rId3"/>
    <p:sldId id="1000" r:id="rId5"/>
    <p:sldId id="937" r:id="rId6"/>
    <p:sldId id="971" r:id="rId7"/>
    <p:sldId id="1045" r:id="rId8"/>
    <p:sldId id="1046" r:id="rId9"/>
    <p:sldId id="1047" r:id="rId10"/>
    <p:sldId id="1048" r:id="rId11"/>
    <p:sldId id="1049" r:id="rId12"/>
    <p:sldId id="1050" r:id="rId13"/>
    <p:sldId id="1051" r:id="rId14"/>
    <p:sldId id="1052" r:id="rId15"/>
    <p:sldId id="972" r:id="rId16"/>
    <p:sldId id="973" r:id="rId17"/>
    <p:sldId id="997" r:id="rId18"/>
    <p:sldId id="976" r:id="rId19"/>
    <p:sldId id="1060" r:id="rId20"/>
    <p:sldId id="977" r:id="rId21"/>
    <p:sldId id="1016" r:id="rId22"/>
  </p:sldIdLst>
  <p:sldSz cx="1219644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7B33E0E-95AE-4CFB-B6B5-F2CBFDB6DC20}">
          <p14:sldIdLst>
            <p14:sldId id="1015"/>
            <p14:sldId id="1000"/>
            <p14:sldId id="971"/>
            <p14:sldId id="1045"/>
            <p14:sldId id="1047"/>
            <p14:sldId id="1048"/>
            <p14:sldId id="1049"/>
            <p14:sldId id="1050"/>
            <p14:sldId id="1051"/>
            <p14:sldId id="1052"/>
            <p14:sldId id="972"/>
            <p14:sldId id="973"/>
            <p14:sldId id="997"/>
            <p14:sldId id="937"/>
            <p14:sldId id="1046"/>
          </p14:sldIdLst>
        </p14:section>
        <p14:section name="无标题节" id="{27911FC5-BBDC-4E45-AB70-9112F8BCFAF8}">
          <p14:sldIdLst>
            <p14:sldId id="976"/>
            <p14:sldId id="1060"/>
            <p14:sldId id="977"/>
            <p14:sldId id="10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97A6"/>
    <a:srgbClr val="EAEAEA"/>
    <a:srgbClr val="F8F8F8"/>
    <a:srgbClr val="006BBC"/>
    <a:srgbClr val="DDDDDD"/>
    <a:srgbClr val="0DC2D5"/>
    <a:srgbClr val="17DCF1"/>
    <a:srgbClr val="12D0CB"/>
    <a:srgbClr val="FDE673"/>
    <a:srgbClr val="FDE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3" autoAdjust="0"/>
    <p:restoredTop sz="83448" autoAdjust="0"/>
  </p:normalViewPr>
  <p:slideViewPr>
    <p:cSldViewPr snapToObjects="1">
      <p:cViewPr varScale="1">
        <p:scale>
          <a:sx n="105" d="100"/>
          <a:sy n="105" d="100"/>
        </p:scale>
        <p:origin x="488" y="176"/>
      </p:cViewPr>
      <p:guideLst>
        <p:guide orient="horz" pos="2146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62"/>
        <p:guide pos="21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这个导入数据 类似于一个小算法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624" y="908050"/>
            <a:ext cx="10601349" cy="6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624" y="1600200"/>
            <a:ext cx="10601349" cy="45259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>
                <a:solidFill>
                  <a:srgbClr val="F8F8F8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8F8F8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24"/>
          <p:cNvSpPr>
            <a:spLocks noEditPoints="1"/>
          </p:cNvSpPr>
          <p:nvPr/>
        </p:nvSpPr>
        <p:spPr bwMode="auto">
          <a:xfrm>
            <a:off x="59576149" y="119219663"/>
            <a:ext cx="20054887" cy="15592425"/>
          </a:xfrm>
          <a:custGeom>
            <a:avLst/>
            <a:gdLst>
              <a:gd name="T0" fmla="*/ 1963 w 12633"/>
              <a:gd name="T1" fmla="*/ 0 h 9822"/>
              <a:gd name="T2" fmla="*/ 1963 w 12633"/>
              <a:gd name="T3" fmla="*/ 3996 h 9822"/>
              <a:gd name="T4" fmla="*/ 1951 w 12633"/>
              <a:gd name="T5" fmla="*/ 4367 h 9822"/>
              <a:gd name="T6" fmla="*/ 1926 w 12633"/>
              <a:gd name="T7" fmla="*/ 4701 h 9822"/>
              <a:gd name="T8" fmla="*/ 1877 w 12633"/>
              <a:gd name="T9" fmla="*/ 5022 h 9822"/>
              <a:gd name="T10" fmla="*/ 1828 w 12633"/>
              <a:gd name="T11" fmla="*/ 5332 h 9822"/>
              <a:gd name="T12" fmla="*/ 1741 w 12633"/>
              <a:gd name="T13" fmla="*/ 5604 h 9822"/>
              <a:gd name="T14" fmla="*/ 1655 w 12633"/>
              <a:gd name="T15" fmla="*/ 5864 h 9822"/>
              <a:gd name="T16" fmla="*/ 1605 w 12633"/>
              <a:gd name="T17" fmla="*/ 5987 h 9822"/>
              <a:gd name="T18" fmla="*/ 1544 w 12633"/>
              <a:gd name="T19" fmla="*/ 6099 h 9822"/>
              <a:gd name="T20" fmla="*/ 1482 w 12633"/>
              <a:gd name="T21" fmla="*/ 6210 h 9822"/>
              <a:gd name="T22" fmla="*/ 1420 w 12633"/>
              <a:gd name="T23" fmla="*/ 6309 h 9822"/>
              <a:gd name="T24" fmla="*/ 1284 w 12633"/>
              <a:gd name="T25" fmla="*/ 6507 h 9822"/>
              <a:gd name="T26" fmla="*/ 1136 w 12633"/>
              <a:gd name="T27" fmla="*/ 6692 h 9822"/>
              <a:gd name="T28" fmla="*/ 976 w 12633"/>
              <a:gd name="T29" fmla="*/ 6878 h 9822"/>
              <a:gd name="T30" fmla="*/ 803 w 12633"/>
              <a:gd name="T31" fmla="*/ 7039 h 9822"/>
              <a:gd name="T32" fmla="*/ 617 w 12633"/>
              <a:gd name="T33" fmla="*/ 7200 h 9822"/>
              <a:gd name="T34" fmla="*/ 420 w 12633"/>
              <a:gd name="T35" fmla="*/ 7336 h 9822"/>
              <a:gd name="T36" fmla="*/ 222 w 12633"/>
              <a:gd name="T37" fmla="*/ 7472 h 9822"/>
              <a:gd name="T38" fmla="*/ 0 w 12633"/>
              <a:gd name="T39" fmla="*/ 7595 h 9822"/>
              <a:gd name="T40" fmla="*/ 0 w 12633"/>
              <a:gd name="T41" fmla="*/ 9822 h 9822"/>
              <a:gd name="T42" fmla="*/ 284 w 12633"/>
              <a:gd name="T43" fmla="*/ 9723 h 9822"/>
              <a:gd name="T44" fmla="*/ 543 w 12633"/>
              <a:gd name="T45" fmla="*/ 9624 h 9822"/>
              <a:gd name="T46" fmla="*/ 803 w 12633"/>
              <a:gd name="T47" fmla="*/ 9525 h 9822"/>
              <a:gd name="T48" fmla="*/ 1062 w 12633"/>
              <a:gd name="T49" fmla="*/ 9414 h 9822"/>
              <a:gd name="T50" fmla="*/ 1297 w 12633"/>
              <a:gd name="T51" fmla="*/ 9290 h 9822"/>
              <a:gd name="T52" fmla="*/ 1531 w 12633"/>
              <a:gd name="T53" fmla="*/ 9166 h 9822"/>
              <a:gd name="T54" fmla="*/ 1766 w 12633"/>
              <a:gd name="T55" fmla="*/ 9043 h 9822"/>
              <a:gd name="T56" fmla="*/ 1976 w 12633"/>
              <a:gd name="T57" fmla="*/ 8907 h 9822"/>
              <a:gd name="T58" fmla="*/ 2186 w 12633"/>
              <a:gd name="T59" fmla="*/ 8758 h 9822"/>
              <a:gd name="T60" fmla="*/ 2383 w 12633"/>
              <a:gd name="T61" fmla="*/ 8610 h 9822"/>
              <a:gd name="T62" fmla="*/ 2569 w 12633"/>
              <a:gd name="T63" fmla="*/ 8449 h 9822"/>
              <a:gd name="T64" fmla="*/ 2754 w 12633"/>
              <a:gd name="T65" fmla="*/ 8288 h 9822"/>
              <a:gd name="T66" fmla="*/ 2914 w 12633"/>
              <a:gd name="T67" fmla="*/ 8115 h 9822"/>
              <a:gd name="T68" fmla="*/ 3075 w 12633"/>
              <a:gd name="T69" fmla="*/ 7942 h 9822"/>
              <a:gd name="T70" fmla="*/ 3235 w 12633"/>
              <a:gd name="T71" fmla="*/ 7756 h 9822"/>
              <a:gd name="T72" fmla="*/ 3371 w 12633"/>
              <a:gd name="T73" fmla="*/ 7571 h 9822"/>
              <a:gd name="T74" fmla="*/ 3507 w 12633"/>
              <a:gd name="T75" fmla="*/ 7373 h 9822"/>
              <a:gd name="T76" fmla="*/ 3631 w 12633"/>
              <a:gd name="T77" fmla="*/ 7175 h 9822"/>
              <a:gd name="T78" fmla="*/ 3754 w 12633"/>
              <a:gd name="T79" fmla="*/ 6952 h 9822"/>
              <a:gd name="T80" fmla="*/ 3853 w 12633"/>
              <a:gd name="T81" fmla="*/ 6742 h 9822"/>
              <a:gd name="T82" fmla="*/ 3952 w 12633"/>
              <a:gd name="T83" fmla="*/ 6507 h 9822"/>
              <a:gd name="T84" fmla="*/ 4051 w 12633"/>
              <a:gd name="T85" fmla="*/ 6272 h 9822"/>
              <a:gd name="T86" fmla="*/ 4137 w 12633"/>
              <a:gd name="T87" fmla="*/ 6024 h 9822"/>
              <a:gd name="T88" fmla="*/ 4199 w 12633"/>
              <a:gd name="T89" fmla="*/ 5777 h 9822"/>
              <a:gd name="T90" fmla="*/ 4273 w 12633"/>
              <a:gd name="T91" fmla="*/ 5517 h 9822"/>
              <a:gd name="T92" fmla="*/ 4322 w 12633"/>
              <a:gd name="T93" fmla="*/ 5245 h 9822"/>
              <a:gd name="T94" fmla="*/ 4372 w 12633"/>
              <a:gd name="T95" fmla="*/ 4973 h 9822"/>
              <a:gd name="T96" fmla="*/ 4409 w 12633"/>
              <a:gd name="T97" fmla="*/ 4688 h 9822"/>
              <a:gd name="T98" fmla="*/ 4446 w 12633"/>
              <a:gd name="T99" fmla="*/ 4392 h 9822"/>
              <a:gd name="T100" fmla="*/ 4470 w 12633"/>
              <a:gd name="T101" fmla="*/ 4095 h 9822"/>
              <a:gd name="T102" fmla="*/ 4483 w 12633"/>
              <a:gd name="T103" fmla="*/ 3785 h 9822"/>
              <a:gd name="T104" fmla="*/ 4483 w 12633"/>
              <a:gd name="T105" fmla="*/ 3476 h 9822"/>
              <a:gd name="T106" fmla="*/ 4483 w 12633"/>
              <a:gd name="T107" fmla="*/ 0 h 9822"/>
              <a:gd name="T108" fmla="*/ 1963 w 12633"/>
              <a:gd name="T109" fmla="*/ 0 h 9822"/>
              <a:gd name="T110" fmla="*/ 7681 w 12633"/>
              <a:gd name="T111" fmla="*/ 0 h 9822"/>
              <a:gd name="T112" fmla="*/ 7681 w 12633"/>
              <a:gd name="T113" fmla="*/ 9711 h 9822"/>
              <a:gd name="T114" fmla="*/ 11917 w 12633"/>
              <a:gd name="T115" fmla="*/ 9711 h 9822"/>
              <a:gd name="T116" fmla="*/ 12633 w 12633"/>
              <a:gd name="T117" fmla="*/ 8400 h 9822"/>
              <a:gd name="T118" fmla="*/ 10287 w 12633"/>
              <a:gd name="T119" fmla="*/ 8400 h 9822"/>
              <a:gd name="T120" fmla="*/ 10287 w 12633"/>
              <a:gd name="T121" fmla="*/ 0 h 9822"/>
              <a:gd name="T122" fmla="*/ 7681 w 12633"/>
              <a:gd name="T123" fmla="*/ 0 h 9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633" h="9822">
                <a:moveTo>
                  <a:pt x="1963" y="0"/>
                </a:moveTo>
                <a:lnTo>
                  <a:pt x="1963" y="3996"/>
                </a:lnTo>
                <a:lnTo>
                  <a:pt x="1951" y="4367"/>
                </a:lnTo>
                <a:lnTo>
                  <a:pt x="1926" y="4701"/>
                </a:lnTo>
                <a:lnTo>
                  <a:pt x="1877" y="5022"/>
                </a:lnTo>
                <a:lnTo>
                  <a:pt x="1828" y="5332"/>
                </a:lnTo>
                <a:lnTo>
                  <a:pt x="1741" y="5604"/>
                </a:lnTo>
                <a:lnTo>
                  <a:pt x="1655" y="5864"/>
                </a:lnTo>
                <a:lnTo>
                  <a:pt x="1605" y="5987"/>
                </a:lnTo>
                <a:lnTo>
                  <a:pt x="1544" y="6099"/>
                </a:lnTo>
                <a:lnTo>
                  <a:pt x="1482" y="6210"/>
                </a:lnTo>
                <a:lnTo>
                  <a:pt x="1420" y="6309"/>
                </a:lnTo>
                <a:lnTo>
                  <a:pt x="1284" y="6507"/>
                </a:lnTo>
                <a:lnTo>
                  <a:pt x="1136" y="6692"/>
                </a:lnTo>
                <a:lnTo>
                  <a:pt x="976" y="6878"/>
                </a:lnTo>
                <a:lnTo>
                  <a:pt x="803" y="7039"/>
                </a:lnTo>
                <a:lnTo>
                  <a:pt x="617" y="7200"/>
                </a:lnTo>
                <a:lnTo>
                  <a:pt x="420" y="7336"/>
                </a:lnTo>
                <a:lnTo>
                  <a:pt x="222" y="7472"/>
                </a:lnTo>
                <a:lnTo>
                  <a:pt x="0" y="7595"/>
                </a:lnTo>
                <a:lnTo>
                  <a:pt x="0" y="9822"/>
                </a:lnTo>
                <a:lnTo>
                  <a:pt x="284" y="9723"/>
                </a:lnTo>
                <a:lnTo>
                  <a:pt x="543" y="9624"/>
                </a:lnTo>
                <a:lnTo>
                  <a:pt x="803" y="9525"/>
                </a:lnTo>
                <a:lnTo>
                  <a:pt x="1062" y="9414"/>
                </a:lnTo>
                <a:lnTo>
                  <a:pt x="1297" y="9290"/>
                </a:lnTo>
                <a:lnTo>
                  <a:pt x="1531" y="9166"/>
                </a:lnTo>
                <a:lnTo>
                  <a:pt x="1766" y="9043"/>
                </a:lnTo>
                <a:lnTo>
                  <a:pt x="1976" y="8907"/>
                </a:lnTo>
                <a:lnTo>
                  <a:pt x="2186" y="8758"/>
                </a:lnTo>
                <a:lnTo>
                  <a:pt x="2383" y="8610"/>
                </a:lnTo>
                <a:lnTo>
                  <a:pt x="2569" y="8449"/>
                </a:lnTo>
                <a:lnTo>
                  <a:pt x="2754" y="8288"/>
                </a:lnTo>
                <a:lnTo>
                  <a:pt x="2914" y="8115"/>
                </a:lnTo>
                <a:lnTo>
                  <a:pt x="3075" y="7942"/>
                </a:lnTo>
                <a:lnTo>
                  <a:pt x="3235" y="7756"/>
                </a:lnTo>
                <a:lnTo>
                  <a:pt x="3371" y="7571"/>
                </a:lnTo>
                <a:lnTo>
                  <a:pt x="3507" y="7373"/>
                </a:lnTo>
                <a:lnTo>
                  <a:pt x="3631" y="7175"/>
                </a:lnTo>
                <a:lnTo>
                  <a:pt x="3754" y="6952"/>
                </a:lnTo>
                <a:lnTo>
                  <a:pt x="3853" y="6742"/>
                </a:lnTo>
                <a:lnTo>
                  <a:pt x="3952" y="6507"/>
                </a:lnTo>
                <a:lnTo>
                  <a:pt x="4051" y="6272"/>
                </a:lnTo>
                <a:lnTo>
                  <a:pt x="4137" y="6024"/>
                </a:lnTo>
                <a:lnTo>
                  <a:pt x="4199" y="5777"/>
                </a:lnTo>
                <a:lnTo>
                  <a:pt x="4273" y="5517"/>
                </a:lnTo>
                <a:lnTo>
                  <a:pt x="4322" y="5245"/>
                </a:lnTo>
                <a:lnTo>
                  <a:pt x="4372" y="4973"/>
                </a:lnTo>
                <a:lnTo>
                  <a:pt x="4409" y="4688"/>
                </a:lnTo>
                <a:lnTo>
                  <a:pt x="4446" y="4392"/>
                </a:lnTo>
                <a:lnTo>
                  <a:pt x="4470" y="4095"/>
                </a:lnTo>
                <a:lnTo>
                  <a:pt x="4483" y="3785"/>
                </a:lnTo>
                <a:lnTo>
                  <a:pt x="4483" y="3476"/>
                </a:lnTo>
                <a:lnTo>
                  <a:pt x="4483" y="0"/>
                </a:lnTo>
                <a:lnTo>
                  <a:pt x="1963" y="0"/>
                </a:lnTo>
                <a:close/>
                <a:moveTo>
                  <a:pt x="7681" y="0"/>
                </a:moveTo>
                <a:lnTo>
                  <a:pt x="7681" y="9711"/>
                </a:lnTo>
                <a:lnTo>
                  <a:pt x="11917" y="9711"/>
                </a:lnTo>
                <a:lnTo>
                  <a:pt x="12633" y="8400"/>
                </a:lnTo>
                <a:lnTo>
                  <a:pt x="10287" y="8400"/>
                </a:lnTo>
                <a:lnTo>
                  <a:pt x="10287" y="0"/>
                </a:lnTo>
                <a:lnTo>
                  <a:pt x="7681" y="0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25"/>
          <p:cNvSpPr>
            <a:spLocks noEditPoints="1"/>
          </p:cNvSpPr>
          <p:nvPr/>
        </p:nvSpPr>
        <p:spPr bwMode="auto">
          <a:xfrm>
            <a:off x="81102648" y="119043450"/>
            <a:ext cx="20918487" cy="15690850"/>
          </a:xfrm>
          <a:custGeom>
            <a:avLst/>
            <a:gdLst>
              <a:gd name="T0" fmla="*/ 457 w 13177"/>
              <a:gd name="T1" fmla="*/ 8461 h 9884"/>
              <a:gd name="T2" fmla="*/ 5322 w 13177"/>
              <a:gd name="T3" fmla="*/ 8820 h 9884"/>
              <a:gd name="T4" fmla="*/ 0 w 13177"/>
              <a:gd name="T5" fmla="*/ 9884 h 9884"/>
              <a:gd name="T6" fmla="*/ 13177 w 13177"/>
              <a:gd name="T7" fmla="*/ 8820 h 9884"/>
              <a:gd name="T8" fmla="*/ 7965 w 13177"/>
              <a:gd name="T9" fmla="*/ 8461 h 9884"/>
              <a:gd name="T10" fmla="*/ 12744 w 13177"/>
              <a:gd name="T11" fmla="*/ 7422 h 9884"/>
              <a:gd name="T12" fmla="*/ 7965 w 13177"/>
              <a:gd name="T13" fmla="*/ 7026 h 9884"/>
              <a:gd name="T14" fmla="*/ 10028 w 13177"/>
              <a:gd name="T15" fmla="*/ 6135 h 9884"/>
              <a:gd name="T16" fmla="*/ 7965 w 13177"/>
              <a:gd name="T17" fmla="*/ 5665 h 9884"/>
              <a:gd name="T18" fmla="*/ 10028 w 13177"/>
              <a:gd name="T19" fmla="*/ 7026 h 9884"/>
              <a:gd name="T20" fmla="*/ 12670 w 13177"/>
              <a:gd name="T21" fmla="*/ 3414 h 9884"/>
              <a:gd name="T22" fmla="*/ 765 w 13177"/>
              <a:gd name="T23" fmla="*/ 7026 h 9884"/>
              <a:gd name="T24" fmla="*/ 5322 w 13177"/>
              <a:gd name="T25" fmla="*/ 7422 h 9884"/>
              <a:gd name="T26" fmla="*/ 8694 w 13177"/>
              <a:gd name="T27" fmla="*/ 1670 h 9884"/>
              <a:gd name="T28" fmla="*/ 4643 w 13177"/>
              <a:gd name="T29" fmla="*/ 2066 h 9884"/>
              <a:gd name="T30" fmla="*/ 1852 w 13177"/>
              <a:gd name="T31" fmla="*/ 1670 h 9884"/>
              <a:gd name="T32" fmla="*/ 49 w 13177"/>
              <a:gd name="T33" fmla="*/ 2066 h 9884"/>
              <a:gd name="T34" fmla="*/ 13140 w 13177"/>
              <a:gd name="T35" fmla="*/ 3130 h 9884"/>
              <a:gd name="T36" fmla="*/ 11176 w 13177"/>
              <a:gd name="T37" fmla="*/ 2066 h 9884"/>
              <a:gd name="T38" fmla="*/ 8694 w 13177"/>
              <a:gd name="T39" fmla="*/ 1670 h 9884"/>
              <a:gd name="T40" fmla="*/ 407 w 13177"/>
              <a:gd name="T41" fmla="*/ 1447 h 9884"/>
              <a:gd name="T42" fmla="*/ 12769 w 13177"/>
              <a:gd name="T43" fmla="*/ 396 h 9884"/>
              <a:gd name="T44" fmla="*/ 7916 w 13177"/>
              <a:gd name="T45" fmla="*/ 0 h 9884"/>
              <a:gd name="T46" fmla="*/ 5261 w 13177"/>
              <a:gd name="T47" fmla="*/ 396 h 9884"/>
              <a:gd name="T48" fmla="*/ 10028 w 13177"/>
              <a:gd name="T49" fmla="*/ 4305 h 9884"/>
              <a:gd name="T50" fmla="*/ 7965 w 13177"/>
              <a:gd name="T51" fmla="*/ 4787 h 9884"/>
              <a:gd name="T52" fmla="*/ 10028 w 13177"/>
              <a:gd name="T53" fmla="*/ 4305 h 9884"/>
              <a:gd name="T54" fmla="*/ 5322 w 13177"/>
              <a:gd name="T55" fmla="*/ 4305 h 9884"/>
              <a:gd name="T56" fmla="*/ 3408 w 13177"/>
              <a:gd name="T57" fmla="*/ 4787 h 9884"/>
              <a:gd name="T58" fmla="*/ 3408 w 13177"/>
              <a:gd name="T59" fmla="*/ 5665 h 9884"/>
              <a:gd name="T60" fmla="*/ 5322 w 13177"/>
              <a:gd name="T61" fmla="*/ 6135 h 9884"/>
              <a:gd name="T62" fmla="*/ 3408 w 13177"/>
              <a:gd name="T63" fmla="*/ 5665 h 9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177" h="9884">
                <a:moveTo>
                  <a:pt x="457" y="7422"/>
                </a:moveTo>
                <a:lnTo>
                  <a:pt x="457" y="8461"/>
                </a:lnTo>
                <a:lnTo>
                  <a:pt x="5322" y="8461"/>
                </a:lnTo>
                <a:lnTo>
                  <a:pt x="5322" y="8820"/>
                </a:lnTo>
                <a:lnTo>
                  <a:pt x="0" y="8820"/>
                </a:lnTo>
                <a:lnTo>
                  <a:pt x="0" y="9884"/>
                </a:lnTo>
                <a:lnTo>
                  <a:pt x="13177" y="9884"/>
                </a:lnTo>
                <a:lnTo>
                  <a:pt x="13177" y="8820"/>
                </a:lnTo>
                <a:lnTo>
                  <a:pt x="7965" y="8820"/>
                </a:lnTo>
                <a:lnTo>
                  <a:pt x="7965" y="8461"/>
                </a:lnTo>
                <a:lnTo>
                  <a:pt x="12744" y="8461"/>
                </a:lnTo>
                <a:lnTo>
                  <a:pt x="12744" y="7422"/>
                </a:lnTo>
                <a:lnTo>
                  <a:pt x="7965" y="7422"/>
                </a:lnTo>
                <a:lnTo>
                  <a:pt x="7965" y="7026"/>
                </a:lnTo>
                <a:lnTo>
                  <a:pt x="9472" y="7026"/>
                </a:lnTo>
                <a:lnTo>
                  <a:pt x="10028" y="6135"/>
                </a:lnTo>
                <a:lnTo>
                  <a:pt x="7965" y="6135"/>
                </a:lnTo>
                <a:lnTo>
                  <a:pt x="7965" y="5665"/>
                </a:lnTo>
                <a:lnTo>
                  <a:pt x="10028" y="5665"/>
                </a:lnTo>
                <a:lnTo>
                  <a:pt x="10028" y="7026"/>
                </a:lnTo>
                <a:lnTo>
                  <a:pt x="12670" y="7026"/>
                </a:lnTo>
                <a:lnTo>
                  <a:pt x="12670" y="3414"/>
                </a:lnTo>
                <a:lnTo>
                  <a:pt x="765" y="3414"/>
                </a:lnTo>
                <a:lnTo>
                  <a:pt x="765" y="7026"/>
                </a:lnTo>
                <a:lnTo>
                  <a:pt x="5322" y="7026"/>
                </a:lnTo>
                <a:lnTo>
                  <a:pt x="5322" y="7422"/>
                </a:lnTo>
                <a:lnTo>
                  <a:pt x="457" y="7422"/>
                </a:lnTo>
                <a:close/>
                <a:moveTo>
                  <a:pt x="8694" y="1670"/>
                </a:moveTo>
                <a:lnTo>
                  <a:pt x="8533" y="2066"/>
                </a:lnTo>
                <a:lnTo>
                  <a:pt x="4643" y="2066"/>
                </a:lnTo>
                <a:lnTo>
                  <a:pt x="4495" y="1670"/>
                </a:lnTo>
                <a:lnTo>
                  <a:pt x="1852" y="1670"/>
                </a:lnTo>
                <a:lnTo>
                  <a:pt x="2000" y="2066"/>
                </a:lnTo>
                <a:lnTo>
                  <a:pt x="49" y="2066"/>
                </a:lnTo>
                <a:lnTo>
                  <a:pt x="49" y="3130"/>
                </a:lnTo>
                <a:lnTo>
                  <a:pt x="13140" y="3130"/>
                </a:lnTo>
                <a:lnTo>
                  <a:pt x="13140" y="2066"/>
                </a:lnTo>
                <a:lnTo>
                  <a:pt x="11176" y="2066"/>
                </a:lnTo>
                <a:lnTo>
                  <a:pt x="11337" y="1670"/>
                </a:lnTo>
                <a:lnTo>
                  <a:pt x="8694" y="1670"/>
                </a:lnTo>
                <a:close/>
                <a:moveTo>
                  <a:pt x="407" y="396"/>
                </a:moveTo>
                <a:lnTo>
                  <a:pt x="407" y="1447"/>
                </a:lnTo>
                <a:lnTo>
                  <a:pt x="12769" y="1447"/>
                </a:lnTo>
                <a:lnTo>
                  <a:pt x="12769" y="396"/>
                </a:lnTo>
                <a:lnTo>
                  <a:pt x="7916" y="396"/>
                </a:lnTo>
                <a:lnTo>
                  <a:pt x="7916" y="0"/>
                </a:lnTo>
                <a:lnTo>
                  <a:pt x="5261" y="0"/>
                </a:lnTo>
                <a:lnTo>
                  <a:pt x="5261" y="396"/>
                </a:lnTo>
                <a:lnTo>
                  <a:pt x="407" y="396"/>
                </a:lnTo>
                <a:close/>
                <a:moveTo>
                  <a:pt x="10028" y="4305"/>
                </a:moveTo>
                <a:lnTo>
                  <a:pt x="10028" y="4787"/>
                </a:lnTo>
                <a:lnTo>
                  <a:pt x="7965" y="4787"/>
                </a:lnTo>
                <a:lnTo>
                  <a:pt x="7965" y="4305"/>
                </a:lnTo>
                <a:lnTo>
                  <a:pt x="10028" y="4305"/>
                </a:lnTo>
                <a:close/>
                <a:moveTo>
                  <a:pt x="3408" y="4305"/>
                </a:moveTo>
                <a:lnTo>
                  <a:pt x="5322" y="4305"/>
                </a:lnTo>
                <a:lnTo>
                  <a:pt x="5322" y="4787"/>
                </a:lnTo>
                <a:lnTo>
                  <a:pt x="3408" y="4787"/>
                </a:lnTo>
                <a:lnTo>
                  <a:pt x="3408" y="4305"/>
                </a:lnTo>
                <a:close/>
                <a:moveTo>
                  <a:pt x="3408" y="5665"/>
                </a:moveTo>
                <a:lnTo>
                  <a:pt x="5322" y="5665"/>
                </a:lnTo>
                <a:lnTo>
                  <a:pt x="5322" y="6135"/>
                </a:lnTo>
                <a:lnTo>
                  <a:pt x="3408" y="6135"/>
                </a:lnTo>
                <a:lnTo>
                  <a:pt x="3408" y="5665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26"/>
          <p:cNvSpPr>
            <a:spLocks noEditPoints="1"/>
          </p:cNvSpPr>
          <p:nvPr/>
        </p:nvSpPr>
        <p:spPr bwMode="auto">
          <a:xfrm>
            <a:off x="103079997" y="119083138"/>
            <a:ext cx="20820062" cy="15709900"/>
          </a:xfrm>
          <a:custGeom>
            <a:avLst/>
            <a:gdLst>
              <a:gd name="T0" fmla="*/ 2420 w 13115"/>
              <a:gd name="T1" fmla="*/ 5752 h 9896"/>
              <a:gd name="T2" fmla="*/ 3816 w 13115"/>
              <a:gd name="T3" fmla="*/ 9846 h 9896"/>
              <a:gd name="T4" fmla="*/ 6038 w 13115"/>
              <a:gd name="T5" fmla="*/ 4428 h 9896"/>
              <a:gd name="T6" fmla="*/ 4359 w 13115"/>
              <a:gd name="T7" fmla="*/ 2387 h 9896"/>
              <a:gd name="T8" fmla="*/ 6113 w 13115"/>
              <a:gd name="T9" fmla="*/ 1150 h 9896"/>
              <a:gd name="T10" fmla="*/ 4359 w 13115"/>
              <a:gd name="T11" fmla="*/ 12 h 9896"/>
              <a:gd name="T12" fmla="*/ 1889 w 13115"/>
              <a:gd name="T13" fmla="*/ 1150 h 9896"/>
              <a:gd name="T14" fmla="*/ 0 w 13115"/>
              <a:gd name="T15" fmla="*/ 2387 h 9896"/>
              <a:gd name="T16" fmla="*/ 1889 w 13115"/>
              <a:gd name="T17" fmla="*/ 4428 h 9896"/>
              <a:gd name="T18" fmla="*/ 209 w 13115"/>
              <a:gd name="T19" fmla="*/ 9846 h 9896"/>
              <a:gd name="T20" fmla="*/ 3816 w 13115"/>
              <a:gd name="T21" fmla="*/ 8733 h 9896"/>
              <a:gd name="T22" fmla="*/ 9435 w 13115"/>
              <a:gd name="T23" fmla="*/ 1039 h 9896"/>
              <a:gd name="T24" fmla="*/ 7619 w 13115"/>
              <a:gd name="T25" fmla="*/ 0 h 9896"/>
              <a:gd name="T26" fmla="*/ 6471 w 13115"/>
              <a:gd name="T27" fmla="*/ 2362 h 9896"/>
              <a:gd name="T28" fmla="*/ 8718 w 13115"/>
              <a:gd name="T29" fmla="*/ 3105 h 9896"/>
              <a:gd name="T30" fmla="*/ 10682 w 13115"/>
              <a:gd name="T31" fmla="*/ 2263 h 9896"/>
              <a:gd name="T32" fmla="*/ 10534 w 13115"/>
              <a:gd name="T33" fmla="*/ 3006 h 9896"/>
              <a:gd name="T34" fmla="*/ 10336 w 13115"/>
              <a:gd name="T35" fmla="*/ 3711 h 9896"/>
              <a:gd name="T36" fmla="*/ 10077 w 13115"/>
              <a:gd name="T37" fmla="*/ 4366 h 9896"/>
              <a:gd name="T38" fmla="*/ 9780 w 13115"/>
              <a:gd name="T39" fmla="*/ 4985 h 9896"/>
              <a:gd name="T40" fmla="*/ 9583 w 13115"/>
              <a:gd name="T41" fmla="*/ 4614 h 9896"/>
              <a:gd name="T42" fmla="*/ 9422 w 13115"/>
              <a:gd name="T43" fmla="*/ 4243 h 9896"/>
              <a:gd name="T44" fmla="*/ 9262 w 13115"/>
              <a:gd name="T45" fmla="*/ 3847 h 9896"/>
              <a:gd name="T46" fmla="*/ 9126 w 13115"/>
              <a:gd name="T47" fmla="*/ 3426 h 9896"/>
              <a:gd name="T48" fmla="*/ 7100 w 13115"/>
              <a:gd name="T49" fmla="*/ 3649 h 9896"/>
              <a:gd name="T50" fmla="*/ 7224 w 13115"/>
              <a:gd name="T51" fmla="*/ 4094 h 9896"/>
              <a:gd name="T52" fmla="*/ 7372 w 13115"/>
              <a:gd name="T53" fmla="*/ 4515 h 9896"/>
              <a:gd name="T54" fmla="*/ 7545 w 13115"/>
              <a:gd name="T55" fmla="*/ 4935 h 9896"/>
              <a:gd name="T56" fmla="*/ 7743 w 13115"/>
              <a:gd name="T57" fmla="*/ 5331 h 9896"/>
              <a:gd name="T58" fmla="*/ 7953 w 13115"/>
              <a:gd name="T59" fmla="*/ 5715 h 9896"/>
              <a:gd name="T60" fmla="*/ 8298 w 13115"/>
              <a:gd name="T61" fmla="*/ 6271 h 9896"/>
              <a:gd name="T62" fmla="*/ 8335 w 13115"/>
              <a:gd name="T63" fmla="*/ 6828 h 9896"/>
              <a:gd name="T64" fmla="*/ 7866 w 13115"/>
              <a:gd name="T65" fmla="*/ 7236 h 9896"/>
              <a:gd name="T66" fmla="*/ 7360 w 13115"/>
              <a:gd name="T67" fmla="*/ 7620 h 9896"/>
              <a:gd name="T68" fmla="*/ 6829 w 13115"/>
              <a:gd name="T69" fmla="*/ 7966 h 9896"/>
              <a:gd name="T70" fmla="*/ 6545 w 13115"/>
              <a:gd name="T71" fmla="*/ 9896 h 9896"/>
              <a:gd name="T72" fmla="*/ 7434 w 13115"/>
              <a:gd name="T73" fmla="*/ 9475 h 9896"/>
              <a:gd name="T74" fmla="*/ 8274 w 13115"/>
              <a:gd name="T75" fmla="*/ 9017 h 9896"/>
              <a:gd name="T76" fmla="*/ 9052 w 13115"/>
              <a:gd name="T77" fmla="*/ 8486 h 9896"/>
              <a:gd name="T78" fmla="*/ 9780 w 13115"/>
              <a:gd name="T79" fmla="*/ 7892 h 9896"/>
              <a:gd name="T80" fmla="*/ 10497 w 13115"/>
              <a:gd name="T81" fmla="*/ 8486 h 9896"/>
              <a:gd name="T82" fmla="*/ 11287 w 13115"/>
              <a:gd name="T83" fmla="*/ 9017 h 9896"/>
              <a:gd name="T84" fmla="*/ 12127 w 13115"/>
              <a:gd name="T85" fmla="*/ 9475 h 9896"/>
              <a:gd name="T86" fmla="*/ 13004 w 13115"/>
              <a:gd name="T87" fmla="*/ 9896 h 9896"/>
              <a:gd name="T88" fmla="*/ 12720 w 13115"/>
              <a:gd name="T89" fmla="*/ 7966 h 9896"/>
              <a:gd name="T90" fmla="*/ 12189 w 13115"/>
              <a:gd name="T91" fmla="*/ 7620 h 9896"/>
              <a:gd name="T92" fmla="*/ 11682 w 13115"/>
              <a:gd name="T93" fmla="*/ 7236 h 9896"/>
              <a:gd name="T94" fmla="*/ 11213 w 13115"/>
              <a:gd name="T95" fmla="*/ 6828 h 9896"/>
              <a:gd name="T96" fmla="*/ 11163 w 13115"/>
              <a:gd name="T97" fmla="*/ 6383 h 9896"/>
              <a:gd name="T98" fmla="*/ 11485 w 13115"/>
              <a:gd name="T99" fmla="*/ 5913 h 9896"/>
              <a:gd name="T100" fmla="*/ 11769 w 13115"/>
              <a:gd name="T101" fmla="*/ 5418 h 9896"/>
              <a:gd name="T102" fmla="*/ 12016 w 13115"/>
              <a:gd name="T103" fmla="*/ 4898 h 9896"/>
              <a:gd name="T104" fmla="*/ 12238 w 13115"/>
              <a:gd name="T105" fmla="*/ 4354 h 9896"/>
              <a:gd name="T106" fmla="*/ 12411 w 13115"/>
              <a:gd name="T107" fmla="*/ 3785 h 9896"/>
              <a:gd name="T108" fmla="*/ 12559 w 13115"/>
              <a:gd name="T109" fmla="*/ 3191 h 9896"/>
              <a:gd name="T110" fmla="*/ 12658 w 13115"/>
              <a:gd name="T111" fmla="*/ 2585 h 9896"/>
              <a:gd name="T112" fmla="*/ 13115 w 13115"/>
              <a:gd name="T113" fmla="*/ 2263 h 9896"/>
              <a:gd name="T114" fmla="*/ 9435 w 13115"/>
              <a:gd name="T115" fmla="*/ 1039 h 9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15" h="9896">
                <a:moveTo>
                  <a:pt x="2420" y="8733"/>
                </a:moveTo>
                <a:lnTo>
                  <a:pt x="2420" y="5752"/>
                </a:lnTo>
                <a:lnTo>
                  <a:pt x="3816" y="5752"/>
                </a:lnTo>
                <a:lnTo>
                  <a:pt x="3816" y="9846"/>
                </a:lnTo>
                <a:lnTo>
                  <a:pt x="6038" y="9846"/>
                </a:lnTo>
                <a:lnTo>
                  <a:pt x="6038" y="4428"/>
                </a:lnTo>
                <a:lnTo>
                  <a:pt x="4359" y="4428"/>
                </a:lnTo>
                <a:lnTo>
                  <a:pt x="4359" y="2387"/>
                </a:lnTo>
                <a:lnTo>
                  <a:pt x="6113" y="2387"/>
                </a:lnTo>
                <a:lnTo>
                  <a:pt x="6113" y="1150"/>
                </a:lnTo>
                <a:lnTo>
                  <a:pt x="4359" y="1150"/>
                </a:lnTo>
                <a:lnTo>
                  <a:pt x="4359" y="12"/>
                </a:lnTo>
                <a:lnTo>
                  <a:pt x="1889" y="12"/>
                </a:lnTo>
                <a:lnTo>
                  <a:pt x="1889" y="1150"/>
                </a:lnTo>
                <a:lnTo>
                  <a:pt x="0" y="1150"/>
                </a:lnTo>
                <a:lnTo>
                  <a:pt x="0" y="2387"/>
                </a:lnTo>
                <a:lnTo>
                  <a:pt x="1889" y="2387"/>
                </a:lnTo>
                <a:lnTo>
                  <a:pt x="1889" y="4428"/>
                </a:lnTo>
                <a:lnTo>
                  <a:pt x="209" y="4428"/>
                </a:lnTo>
                <a:lnTo>
                  <a:pt x="209" y="9846"/>
                </a:lnTo>
                <a:lnTo>
                  <a:pt x="3334" y="9846"/>
                </a:lnTo>
                <a:lnTo>
                  <a:pt x="3816" y="8733"/>
                </a:lnTo>
                <a:lnTo>
                  <a:pt x="2420" y="8733"/>
                </a:lnTo>
                <a:close/>
                <a:moveTo>
                  <a:pt x="9435" y="1039"/>
                </a:moveTo>
                <a:lnTo>
                  <a:pt x="9805" y="0"/>
                </a:lnTo>
                <a:lnTo>
                  <a:pt x="7619" y="0"/>
                </a:lnTo>
                <a:lnTo>
                  <a:pt x="6878" y="2362"/>
                </a:lnTo>
                <a:lnTo>
                  <a:pt x="6471" y="2362"/>
                </a:lnTo>
                <a:lnTo>
                  <a:pt x="6693" y="3105"/>
                </a:lnTo>
                <a:lnTo>
                  <a:pt x="8718" y="3105"/>
                </a:lnTo>
                <a:lnTo>
                  <a:pt x="9015" y="2263"/>
                </a:lnTo>
                <a:lnTo>
                  <a:pt x="10682" y="2263"/>
                </a:lnTo>
                <a:lnTo>
                  <a:pt x="10608" y="2634"/>
                </a:lnTo>
                <a:lnTo>
                  <a:pt x="10534" y="3006"/>
                </a:lnTo>
                <a:lnTo>
                  <a:pt x="10435" y="3364"/>
                </a:lnTo>
                <a:lnTo>
                  <a:pt x="10336" y="3711"/>
                </a:lnTo>
                <a:lnTo>
                  <a:pt x="10213" y="4045"/>
                </a:lnTo>
                <a:lnTo>
                  <a:pt x="10077" y="4366"/>
                </a:lnTo>
                <a:lnTo>
                  <a:pt x="9929" y="4676"/>
                </a:lnTo>
                <a:lnTo>
                  <a:pt x="9780" y="4985"/>
                </a:lnTo>
                <a:lnTo>
                  <a:pt x="9682" y="4799"/>
                </a:lnTo>
                <a:lnTo>
                  <a:pt x="9583" y="4614"/>
                </a:lnTo>
                <a:lnTo>
                  <a:pt x="9496" y="4428"/>
                </a:lnTo>
                <a:lnTo>
                  <a:pt x="9422" y="4243"/>
                </a:lnTo>
                <a:lnTo>
                  <a:pt x="9336" y="4045"/>
                </a:lnTo>
                <a:lnTo>
                  <a:pt x="9262" y="3847"/>
                </a:lnTo>
                <a:lnTo>
                  <a:pt x="9188" y="3636"/>
                </a:lnTo>
                <a:lnTo>
                  <a:pt x="9126" y="3426"/>
                </a:lnTo>
                <a:lnTo>
                  <a:pt x="7051" y="3426"/>
                </a:lnTo>
                <a:lnTo>
                  <a:pt x="7100" y="3649"/>
                </a:lnTo>
                <a:lnTo>
                  <a:pt x="7162" y="3871"/>
                </a:lnTo>
                <a:lnTo>
                  <a:pt x="7224" y="4094"/>
                </a:lnTo>
                <a:lnTo>
                  <a:pt x="7298" y="4304"/>
                </a:lnTo>
                <a:lnTo>
                  <a:pt x="7372" y="4515"/>
                </a:lnTo>
                <a:lnTo>
                  <a:pt x="7459" y="4725"/>
                </a:lnTo>
                <a:lnTo>
                  <a:pt x="7545" y="4935"/>
                </a:lnTo>
                <a:lnTo>
                  <a:pt x="7644" y="5133"/>
                </a:lnTo>
                <a:lnTo>
                  <a:pt x="7743" y="5331"/>
                </a:lnTo>
                <a:lnTo>
                  <a:pt x="7841" y="5529"/>
                </a:lnTo>
                <a:lnTo>
                  <a:pt x="7953" y="5715"/>
                </a:lnTo>
                <a:lnTo>
                  <a:pt x="8064" y="5900"/>
                </a:lnTo>
                <a:lnTo>
                  <a:pt x="8298" y="6271"/>
                </a:lnTo>
                <a:lnTo>
                  <a:pt x="8558" y="6618"/>
                </a:lnTo>
                <a:lnTo>
                  <a:pt x="8335" y="6828"/>
                </a:lnTo>
                <a:lnTo>
                  <a:pt x="8101" y="7038"/>
                </a:lnTo>
                <a:lnTo>
                  <a:pt x="7866" y="7236"/>
                </a:lnTo>
                <a:lnTo>
                  <a:pt x="7619" y="7434"/>
                </a:lnTo>
                <a:lnTo>
                  <a:pt x="7360" y="7620"/>
                </a:lnTo>
                <a:lnTo>
                  <a:pt x="7100" y="7793"/>
                </a:lnTo>
                <a:lnTo>
                  <a:pt x="6829" y="7966"/>
                </a:lnTo>
                <a:lnTo>
                  <a:pt x="6545" y="8139"/>
                </a:lnTo>
                <a:lnTo>
                  <a:pt x="6545" y="9896"/>
                </a:lnTo>
                <a:lnTo>
                  <a:pt x="6989" y="9698"/>
                </a:lnTo>
                <a:lnTo>
                  <a:pt x="7434" y="9475"/>
                </a:lnTo>
                <a:lnTo>
                  <a:pt x="7854" y="9252"/>
                </a:lnTo>
                <a:lnTo>
                  <a:pt x="8274" y="9017"/>
                </a:lnTo>
                <a:lnTo>
                  <a:pt x="8669" y="8758"/>
                </a:lnTo>
                <a:lnTo>
                  <a:pt x="9052" y="8486"/>
                </a:lnTo>
                <a:lnTo>
                  <a:pt x="9422" y="8201"/>
                </a:lnTo>
                <a:lnTo>
                  <a:pt x="9780" y="7892"/>
                </a:lnTo>
                <a:lnTo>
                  <a:pt x="10126" y="8201"/>
                </a:lnTo>
                <a:lnTo>
                  <a:pt x="10497" y="8486"/>
                </a:lnTo>
                <a:lnTo>
                  <a:pt x="10892" y="8758"/>
                </a:lnTo>
                <a:lnTo>
                  <a:pt x="11287" y="9017"/>
                </a:lnTo>
                <a:lnTo>
                  <a:pt x="11695" y="9252"/>
                </a:lnTo>
                <a:lnTo>
                  <a:pt x="12127" y="9475"/>
                </a:lnTo>
                <a:lnTo>
                  <a:pt x="12559" y="9698"/>
                </a:lnTo>
                <a:lnTo>
                  <a:pt x="13004" y="9896"/>
                </a:lnTo>
                <a:lnTo>
                  <a:pt x="13004" y="8139"/>
                </a:lnTo>
                <a:lnTo>
                  <a:pt x="12720" y="7966"/>
                </a:lnTo>
                <a:lnTo>
                  <a:pt x="12448" y="7793"/>
                </a:lnTo>
                <a:lnTo>
                  <a:pt x="12189" y="7620"/>
                </a:lnTo>
                <a:lnTo>
                  <a:pt x="11929" y="7434"/>
                </a:lnTo>
                <a:lnTo>
                  <a:pt x="11682" y="7236"/>
                </a:lnTo>
                <a:lnTo>
                  <a:pt x="11435" y="7038"/>
                </a:lnTo>
                <a:lnTo>
                  <a:pt x="11213" y="6828"/>
                </a:lnTo>
                <a:lnTo>
                  <a:pt x="10991" y="6618"/>
                </a:lnTo>
                <a:lnTo>
                  <a:pt x="11163" y="6383"/>
                </a:lnTo>
                <a:lnTo>
                  <a:pt x="11324" y="6148"/>
                </a:lnTo>
                <a:lnTo>
                  <a:pt x="11485" y="5913"/>
                </a:lnTo>
                <a:lnTo>
                  <a:pt x="11633" y="5665"/>
                </a:lnTo>
                <a:lnTo>
                  <a:pt x="11769" y="5418"/>
                </a:lnTo>
                <a:lnTo>
                  <a:pt x="11892" y="5158"/>
                </a:lnTo>
                <a:lnTo>
                  <a:pt x="12016" y="4898"/>
                </a:lnTo>
                <a:lnTo>
                  <a:pt x="12127" y="4626"/>
                </a:lnTo>
                <a:lnTo>
                  <a:pt x="12238" y="4354"/>
                </a:lnTo>
                <a:lnTo>
                  <a:pt x="12324" y="4069"/>
                </a:lnTo>
                <a:lnTo>
                  <a:pt x="12411" y="3785"/>
                </a:lnTo>
                <a:lnTo>
                  <a:pt x="12485" y="3488"/>
                </a:lnTo>
                <a:lnTo>
                  <a:pt x="12559" y="3191"/>
                </a:lnTo>
                <a:lnTo>
                  <a:pt x="12608" y="2894"/>
                </a:lnTo>
                <a:lnTo>
                  <a:pt x="12658" y="2585"/>
                </a:lnTo>
                <a:lnTo>
                  <a:pt x="12695" y="2263"/>
                </a:lnTo>
                <a:lnTo>
                  <a:pt x="13115" y="2263"/>
                </a:lnTo>
                <a:lnTo>
                  <a:pt x="13115" y="1039"/>
                </a:lnTo>
                <a:lnTo>
                  <a:pt x="9435" y="1039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27"/>
          <p:cNvSpPr>
            <a:spLocks noEditPoints="1"/>
          </p:cNvSpPr>
          <p:nvPr/>
        </p:nvSpPr>
        <p:spPr bwMode="auto">
          <a:xfrm>
            <a:off x="125055758" y="119083138"/>
            <a:ext cx="20801012" cy="15651163"/>
          </a:xfrm>
          <a:custGeom>
            <a:avLst/>
            <a:gdLst>
              <a:gd name="T0" fmla="*/ 7583 w 13103"/>
              <a:gd name="T1" fmla="*/ 2944 h 9859"/>
              <a:gd name="T2" fmla="*/ 10448 w 13103"/>
              <a:gd name="T3" fmla="*/ 4403 h 9859"/>
              <a:gd name="T4" fmla="*/ 12585 w 13103"/>
              <a:gd name="T5" fmla="*/ 2041 h 9859"/>
              <a:gd name="T6" fmla="*/ 7583 w 13103"/>
              <a:gd name="T7" fmla="*/ 1657 h 9859"/>
              <a:gd name="T8" fmla="*/ 13103 w 13103"/>
              <a:gd name="T9" fmla="*/ 593 h 9859"/>
              <a:gd name="T10" fmla="*/ 7583 w 13103"/>
              <a:gd name="T11" fmla="*/ 0 h 9859"/>
              <a:gd name="T12" fmla="*/ 5212 w 13103"/>
              <a:gd name="T13" fmla="*/ 593 h 9859"/>
              <a:gd name="T14" fmla="*/ 0 w 13103"/>
              <a:gd name="T15" fmla="*/ 1657 h 9859"/>
              <a:gd name="T16" fmla="*/ 5212 w 13103"/>
              <a:gd name="T17" fmla="*/ 2041 h 9859"/>
              <a:gd name="T18" fmla="*/ 482 w 13103"/>
              <a:gd name="T19" fmla="*/ 4403 h 9859"/>
              <a:gd name="T20" fmla="*/ 5212 w 13103"/>
              <a:gd name="T21" fmla="*/ 4836 h 9859"/>
              <a:gd name="T22" fmla="*/ 482 w 13103"/>
              <a:gd name="T23" fmla="*/ 5789 h 9859"/>
              <a:gd name="T24" fmla="*/ 5212 w 13103"/>
              <a:gd name="T25" fmla="*/ 6185 h 9859"/>
              <a:gd name="T26" fmla="*/ 50 w 13103"/>
              <a:gd name="T27" fmla="*/ 7187 h 9859"/>
              <a:gd name="T28" fmla="*/ 5212 w 13103"/>
              <a:gd name="T29" fmla="*/ 7583 h 9859"/>
              <a:gd name="T30" fmla="*/ 482 w 13103"/>
              <a:gd name="T31" fmla="*/ 8560 h 9859"/>
              <a:gd name="T32" fmla="*/ 5212 w 13103"/>
              <a:gd name="T33" fmla="*/ 8894 h 9859"/>
              <a:gd name="T34" fmla="*/ 4150 w 13103"/>
              <a:gd name="T35" fmla="*/ 9859 h 9859"/>
              <a:gd name="T36" fmla="*/ 7583 w 13103"/>
              <a:gd name="T37" fmla="*/ 8560 h 9859"/>
              <a:gd name="T38" fmla="*/ 10473 w 13103"/>
              <a:gd name="T39" fmla="*/ 7583 h 9859"/>
              <a:gd name="T40" fmla="*/ 7583 w 13103"/>
              <a:gd name="T41" fmla="*/ 7187 h 9859"/>
              <a:gd name="T42" fmla="*/ 10534 w 13103"/>
              <a:gd name="T43" fmla="*/ 8560 h 9859"/>
              <a:gd name="T44" fmla="*/ 12585 w 13103"/>
              <a:gd name="T45" fmla="*/ 7187 h 9859"/>
              <a:gd name="T46" fmla="*/ 13041 w 13103"/>
              <a:gd name="T47" fmla="*/ 6185 h 9859"/>
              <a:gd name="T48" fmla="*/ 12585 w 13103"/>
              <a:gd name="T49" fmla="*/ 4836 h 9859"/>
              <a:gd name="T50" fmla="*/ 7583 w 13103"/>
              <a:gd name="T51" fmla="*/ 4403 h 9859"/>
              <a:gd name="T52" fmla="*/ 10386 w 13103"/>
              <a:gd name="T53" fmla="*/ 3562 h 9859"/>
              <a:gd name="T54" fmla="*/ 2631 w 13103"/>
              <a:gd name="T55" fmla="*/ 2944 h 9859"/>
              <a:gd name="T56" fmla="*/ 5212 w 13103"/>
              <a:gd name="T57" fmla="*/ 3562 h 9859"/>
              <a:gd name="T58" fmla="*/ 2631 w 13103"/>
              <a:gd name="T59" fmla="*/ 2944 h 9859"/>
              <a:gd name="T60" fmla="*/ 7583 w 13103"/>
              <a:gd name="T61" fmla="*/ 6185 h 9859"/>
              <a:gd name="T62" fmla="*/ 10534 w 13103"/>
              <a:gd name="T63" fmla="*/ 5789 h 9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103" h="9859">
                <a:moveTo>
                  <a:pt x="7583" y="3562"/>
                </a:moveTo>
                <a:lnTo>
                  <a:pt x="7583" y="2944"/>
                </a:lnTo>
                <a:lnTo>
                  <a:pt x="10448" y="2944"/>
                </a:lnTo>
                <a:lnTo>
                  <a:pt x="10448" y="4403"/>
                </a:lnTo>
                <a:lnTo>
                  <a:pt x="12585" y="4403"/>
                </a:lnTo>
                <a:lnTo>
                  <a:pt x="12585" y="2041"/>
                </a:lnTo>
                <a:lnTo>
                  <a:pt x="7583" y="2041"/>
                </a:lnTo>
                <a:lnTo>
                  <a:pt x="7583" y="1657"/>
                </a:lnTo>
                <a:lnTo>
                  <a:pt x="13103" y="1657"/>
                </a:lnTo>
                <a:lnTo>
                  <a:pt x="13103" y="593"/>
                </a:lnTo>
                <a:lnTo>
                  <a:pt x="7583" y="593"/>
                </a:lnTo>
                <a:lnTo>
                  <a:pt x="7583" y="0"/>
                </a:lnTo>
                <a:lnTo>
                  <a:pt x="5212" y="0"/>
                </a:lnTo>
                <a:lnTo>
                  <a:pt x="5212" y="593"/>
                </a:lnTo>
                <a:lnTo>
                  <a:pt x="0" y="593"/>
                </a:lnTo>
                <a:lnTo>
                  <a:pt x="0" y="1657"/>
                </a:lnTo>
                <a:lnTo>
                  <a:pt x="5212" y="1657"/>
                </a:lnTo>
                <a:lnTo>
                  <a:pt x="5212" y="2041"/>
                </a:lnTo>
                <a:lnTo>
                  <a:pt x="482" y="2041"/>
                </a:lnTo>
                <a:lnTo>
                  <a:pt x="482" y="4403"/>
                </a:lnTo>
                <a:lnTo>
                  <a:pt x="5212" y="4403"/>
                </a:lnTo>
                <a:lnTo>
                  <a:pt x="5212" y="4836"/>
                </a:lnTo>
                <a:lnTo>
                  <a:pt x="482" y="4836"/>
                </a:lnTo>
                <a:lnTo>
                  <a:pt x="482" y="5789"/>
                </a:lnTo>
                <a:lnTo>
                  <a:pt x="5212" y="5789"/>
                </a:lnTo>
                <a:lnTo>
                  <a:pt x="5212" y="6185"/>
                </a:lnTo>
                <a:lnTo>
                  <a:pt x="50" y="6185"/>
                </a:lnTo>
                <a:lnTo>
                  <a:pt x="50" y="7187"/>
                </a:lnTo>
                <a:lnTo>
                  <a:pt x="5212" y="7187"/>
                </a:lnTo>
                <a:lnTo>
                  <a:pt x="5212" y="7583"/>
                </a:lnTo>
                <a:lnTo>
                  <a:pt x="482" y="7583"/>
                </a:lnTo>
                <a:lnTo>
                  <a:pt x="482" y="8560"/>
                </a:lnTo>
                <a:lnTo>
                  <a:pt x="5212" y="8560"/>
                </a:lnTo>
                <a:lnTo>
                  <a:pt x="5212" y="8894"/>
                </a:lnTo>
                <a:lnTo>
                  <a:pt x="3508" y="8894"/>
                </a:lnTo>
                <a:lnTo>
                  <a:pt x="4150" y="9859"/>
                </a:lnTo>
                <a:lnTo>
                  <a:pt x="7583" y="9859"/>
                </a:lnTo>
                <a:lnTo>
                  <a:pt x="7583" y="8560"/>
                </a:lnTo>
                <a:lnTo>
                  <a:pt x="9880" y="8560"/>
                </a:lnTo>
                <a:lnTo>
                  <a:pt x="10473" y="7583"/>
                </a:lnTo>
                <a:lnTo>
                  <a:pt x="7583" y="7583"/>
                </a:lnTo>
                <a:lnTo>
                  <a:pt x="7583" y="7187"/>
                </a:lnTo>
                <a:lnTo>
                  <a:pt x="10534" y="7187"/>
                </a:lnTo>
                <a:lnTo>
                  <a:pt x="10534" y="8560"/>
                </a:lnTo>
                <a:lnTo>
                  <a:pt x="12585" y="8560"/>
                </a:lnTo>
                <a:lnTo>
                  <a:pt x="12585" y="7187"/>
                </a:lnTo>
                <a:lnTo>
                  <a:pt x="13041" y="7187"/>
                </a:lnTo>
                <a:lnTo>
                  <a:pt x="13041" y="6185"/>
                </a:lnTo>
                <a:lnTo>
                  <a:pt x="12585" y="6185"/>
                </a:lnTo>
                <a:lnTo>
                  <a:pt x="12585" y="4836"/>
                </a:lnTo>
                <a:lnTo>
                  <a:pt x="7583" y="4836"/>
                </a:lnTo>
                <a:lnTo>
                  <a:pt x="7583" y="4403"/>
                </a:lnTo>
                <a:lnTo>
                  <a:pt x="9806" y="4403"/>
                </a:lnTo>
                <a:lnTo>
                  <a:pt x="10386" y="3562"/>
                </a:lnTo>
                <a:lnTo>
                  <a:pt x="7583" y="3562"/>
                </a:lnTo>
                <a:close/>
                <a:moveTo>
                  <a:pt x="2631" y="2944"/>
                </a:moveTo>
                <a:lnTo>
                  <a:pt x="5212" y="2944"/>
                </a:lnTo>
                <a:lnTo>
                  <a:pt x="5212" y="3562"/>
                </a:lnTo>
                <a:lnTo>
                  <a:pt x="2631" y="3562"/>
                </a:lnTo>
                <a:lnTo>
                  <a:pt x="2631" y="2944"/>
                </a:lnTo>
                <a:close/>
                <a:moveTo>
                  <a:pt x="10534" y="6185"/>
                </a:moveTo>
                <a:lnTo>
                  <a:pt x="7583" y="6185"/>
                </a:lnTo>
                <a:lnTo>
                  <a:pt x="7583" y="5789"/>
                </a:lnTo>
                <a:lnTo>
                  <a:pt x="10534" y="5789"/>
                </a:lnTo>
                <a:lnTo>
                  <a:pt x="10534" y="6185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28"/>
          <p:cNvSpPr>
            <a:spLocks noEditPoints="1"/>
          </p:cNvSpPr>
          <p:nvPr/>
        </p:nvSpPr>
        <p:spPr bwMode="auto">
          <a:xfrm>
            <a:off x="147014057" y="119141875"/>
            <a:ext cx="20742274" cy="15630525"/>
          </a:xfrm>
          <a:custGeom>
            <a:avLst/>
            <a:gdLst>
              <a:gd name="T0" fmla="*/ 4544 w 13066"/>
              <a:gd name="T1" fmla="*/ 6840 h 9846"/>
              <a:gd name="T2" fmla="*/ 5952 w 13066"/>
              <a:gd name="T3" fmla="*/ 6939 h 9846"/>
              <a:gd name="T4" fmla="*/ 5866 w 13066"/>
              <a:gd name="T5" fmla="*/ 7125 h 9846"/>
              <a:gd name="T6" fmla="*/ 5767 w 13066"/>
              <a:gd name="T7" fmla="*/ 7298 h 9846"/>
              <a:gd name="T8" fmla="*/ 5644 w 13066"/>
              <a:gd name="T9" fmla="*/ 7447 h 9846"/>
              <a:gd name="T10" fmla="*/ 5495 w 13066"/>
              <a:gd name="T11" fmla="*/ 7595 h 9846"/>
              <a:gd name="T12" fmla="*/ 5335 w 13066"/>
              <a:gd name="T13" fmla="*/ 7731 h 9846"/>
              <a:gd name="T14" fmla="*/ 5137 w 13066"/>
              <a:gd name="T15" fmla="*/ 7842 h 9846"/>
              <a:gd name="T16" fmla="*/ 4903 w 13066"/>
              <a:gd name="T17" fmla="*/ 7954 h 9846"/>
              <a:gd name="T18" fmla="*/ 4779 w 13066"/>
              <a:gd name="T19" fmla="*/ 9846 h 9846"/>
              <a:gd name="T20" fmla="*/ 5471 w 13066"/>
              <a:gd name="T21" fmla="*/ 9673 h 9846"/>
              <a:gd name="T22" fmla="*/ 6076 w 13066"/>
              <a:gd name="T23" fmla="*/ 9451 h 9846"/>
              <a:gd name="T24" fmla="*/ 6619 w 13066"/>
              <a:gd name="T25" fmla="*/ 9178 h 9846"/>
              <a:gd name="T26" fmla="*/ 7088 w 13066"/>
              <a:gd name="T27" fmla="*/ 8832 h 9846"/>
              <a:gd name="T28" fmla="*/ 7484 w 13066"/>
              <a:gd name="T29" fmla="*/ 8436 h 9846"/>
              <a:gd name="T30" fmla="*/ 7805 w 13066"/>
              <a:gd name="T31" fmla="*/ 7966 h 9846"/>
              <a:gd name="T32" fmla="*/ 8052 w 13066"/>
              <a:gd name="T33" fmla="*/ 7434 h 9846"/>
              <a:gd name="T34" fmla="*/ 8225 w 13066"/>
              <a:gd name="T35" fmla="*/ 6840 h 9846"/>
              <a:gd name="T36" fmla="*/ 9830 w 13066"/>
              <a:gd name="T37" fmla="*/ 9834 h 9846"/>
              <a:gd name="T38" fmla="*/ 12053 w 13066"/>
              <a:gd name="T39" fmla="*/ 6840 h 9846"/>
              <a:gd name="T40" fmla="*/ 13066 w 13066"/>
              <a:gd name="T41" fmla="*/ 5653 h 9846"/>
              <a:gd name="T42" fmla="*/ 12053 w 13066"/>
              <a:gd name="T43" fmla="*/ 2894 h 9846"/>
              <a:gd name="T44" fmla="*/ 12979 w 13066"/>
              <a:gd name="T45" fmla="*/ 1694 h 9846"/>
              <a:gd name="T46" fmla="*/ 12053 w 13066"/>
              <a:gd name="T47" fmla="*/ 123 h 9846"/>
              <a:gd name="T48" fmla="*/ 9830 w 13066"/>
              <a:gd name="T49" fmla="*/ 1694 h 9846"/>
              <a:gd name="T50" fmla="*/ 8336 w 13066"/>
              <a:gd name="T51" fmla="*/ 123 h 9846"/>
              <a:gd name="T52" fmla="*/ 6113 w 13066"/>
              <a:gd name="T53" fmla="*/ 1694 h 9846"/>
              <a:gd name="T54" fmla="*/ 4631 w 13066"/>
              <a:gd name="T55" fmla="*/ 2894 h 9846"/>
              <a:gd name="T56" fmla="*/ 6113 w 13066"/>
              <a:gd name="T57" fmla="*/ 5653 h 9846"/>
              <a:gd name="T58" fmla="*/ 3865 w 13066"/>
              <a:gd name="T59" fmla="*/ 9834 h 9846"/>
              <a:gd name="T60" fmla="*/ 3433 w 13066"/>
              <a:gd name="T61" fmla="*/ 8572 h 9846"/>
              <a:gd name="T62" fmla="*/ 0 w 13066"/>
              <a:gd name="T63" fmla="*/ 2684 h 9846"/>
              <a:gd name="T64" fmla="*/ 1037 w 13066"/>
              <a:gd name="T65" fmla="*/ 3995 h 9846"/>
              <a:gd name="T66" fmla="*/ 3865 w 13066"/>
              <a:gd name="T67" fmla="*/ 9834 h 9846"/>
              <a:gd name="T68" fmla="*/ 3532 w 13066"/>
              <a:gd name="T69" fmla="*/ 1224 h 9846"/>
              <a:gd name="T70" fmla="*/ 2581 w 13066"/>
              <a:gd name="T71" fmla="*/ 0 h 9846"/>
              <a:gd name="T72" fmla="*/ 827 w 13066"/>
              <a:gd name="T73" fmla="*/ 2325 h 9846"/>
              <a:gd name="T74" fmla="*/ 8336 w 13066"/>
              <a:gd name="T75" fmla="*/ 2894 h 9846"/>
              <a:gd name="T76" fmla="*/ 9830 w 13066"/>
              <a:gd name="T77" fmla="*/ 5653 h 9846"/>
              <a:gd name="T78" fmla="*/ 8336 w 13066"/>
              <a:gd name="T79" fmla="*/ 2894 h 9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066" h="9846">
                <a:moveTo>
                  <a:pt x="4544" y="5653"/>
                </a:moveTo>
                <a:lnTo>
                  <a:pt x="4544" y="6840"/>
                </a:lnTo>
                <a:lnTo>
                  <a:pt x="5989" y="6840"/>
                </a:lnTo>
                <a:lnTo>
                  <a:pt x="5952" y="6939"/>
                </a:lnTo>
                <a:lnTo>
                  <a:pt x="5915" y="7038"/>
                </a:lnTo>
                <a:lnTo>
                  <a:pt x="5866" y="7125"/>
                </a:lnTo>
                <a:lnTo>
                  <a:pt x="5816" y="7212"/>
                </a:lnTo>
                <a:lnTo>
                  <a:pt x="5767" y="7298"/>
                </a:lnTo>
                <a:lnTo>
                  <a:pt x="5705" y="7372"/>
                </a:lnTo>
                <a:lnTo>
                  <a:pt x="5644" y="7447"/>
                </a:lnTo>
                <a:lnTo>
                  <a:pt x="5569" y="7521"/>
                </a:lnTo>
                <a:lnTo>
                  <a:pt x="5495" y="7595"/>
                </a:lnTo>
                <a:lnTo>
                  <a:pt x="5421" y="7657"/>
                </a:lnTo>
                <a:lnTo>
                  <a:pt x="5335" y="7731"/>
                </a:lnTo>
                <a:lnTo>
                  <a:pt x="5236" y="7793"/>
                </a:lnTo>
                <a:lnTo>
                  <a:pt x="5137" y="7842"/>
                </a:lnTo>
                <a:lnTo>
                  <a:pt x="5026" y="7904"/>
                </a:lnTo>
                <a:lnTo>
                  <a:pt x="4903" y="7954"/>
                </a:lnTo>
                <a:lnTo>
                  <a:pt x="4779" y="8003"/>
                </a:lnTo>
                <a:lnTo>
                  <a:pt x="4779" y="9846"/>
                </a:lnTo>
                <a:lnTo>
                  <a:pt x="5137" y="9772"/>
                </a:lnTo>
                <a:lnTo>
                  <a:pt x="5471" y="9673"/>
                </a:lnTo>
                <a:lnTo>
                  <a:pt x="5779" y="9574"/>
                </a:lnTo>
                <a:lnTo>
                  <a:pt x="6076" y="9451"/>
                </a:lnTo>
                <a:lnTo>
                  <a:pt x="6360" y="9327"/>
                </a:lnTo>
                <a:lnTo>
                  <a:pt x="6619" y="9178"/>
                </a:lnTo>
                <a:lnTo>
                  <a:pt x="6866" y="9005"/>
                </a:lnTo>
                <a:lnTo>
                  <a:pt x="7088" y="8832"/>
                </a:lnTo>
                <a:lnTo>
                  <a:pt x="7298" y="8634"/>
                </a:lnTo>
                <a:lnTo>
                  <a:pt x="7484" y="8436"/>
                </a:lnTo>
                <a:lnTo>
                  <a:pt x="7657" y="8201"/>
                </a:lnTo>
                <a:lnTo>
                  <a:pt x="7805" y="7966"/>
                </a:lnTo>
                <a:lnTo>
                  <a:pt x="7941" y="7706"/>
                </a:lnTo>
                <a:lnTo>
                  <a:pt x="8052" y="7434"/>
                </a:lnTo>
                <a:lnTo>
                  <a:pt x="8151" y="7150"/>
                </a:lnTo>
                <a:lnTo>
                  <a:pt x="8225" y="6840"/>
                </a:lnTo>
                <a:lnTo>
                  <a:pt x="9830" y="6840"/>
                </a:lnTo>
                <a:lnTo>
                  <a:pt x="9830" y="9834"/>
                </a:lnTo>
                <a:lnTo>
                  <a:pt x="12053" y="9834"/>
                </a:lnTo>
                <a:lnTo>
                  <a:pt x="12053" y="6840"/>
                </a:lnTo>
                <a:lnTo>
                  <a:pt x="13066" y="6840"/>
                </a:lnTo>
                <a:lnTo>
                  <a:pt x="13066" y="5653"/>
                </a:lnTo>
                <a:lnTo>
                  <a:pt x="12053" y="5653"/>
                </a:lnTo>
                <a:lnTo>
                  <a:pt x="12053" y="2894"/>
                </a:lnTo>
                <a:lnTo>
                  <a:pt x="12979" y="2894"/>
                </a:lnTo>
                <a:lnTo>
                  <a:pt x="12979" y="1694"/>
                </a:lnTo>
                <a:lnTo>
                  <a:pt x="12053" y="1694"/>
                </a:lnTo>
                <a:lnTo>
                  <a:pt x="12053" y="123"/>
                </a:lnTo>
                <a:lnTo>
                  <a:pt x="9830" y="123"/>
                </a:lnTo>
                <a:lnTo>
                  <a:pt x="9830" y="1694"/>
                </a:lnTo>
                <a:lnTo>
                  <a:pt x="8336" y="1694"/>
                </a:lnTo>
                <a:lnTo>
                  <a:pt x="8336" y="123"/>
                </a:lnTo>
                <a:lnTo>
                  <a:pt x="6113" y="123"/>
                </a:lnTo>
                <a:lnTo>
                  <a:pt x="6113" y="1694"/>
                </a:lnTo>
                <a:lnTo>
                  <a:pt x="4631" y="1694"/>
                </a:lnTo>
                <a:lnTo>
                  <a:pt x="4631" y="2894"/>
                </a:lnTo>
                <a:lnTo>
                  <a:pt x="6113" y="2894"/>
                </a:lnTo>
                <a:lnTo>
                  <a:pt x="6113" y="5653"/>
                </a:lnTo>
                <a:lnTo>
                  <a:pt x="4544" y="5653"/>
                </a:lnTo>
                <a:close/>
                <a:moveTo>
                  <a:pt x="3865" y="9834"/>
                </a:moveTo>
                <a:lnTo>
                  <a:pt x="4260" y="8572"/>
                </a:lnTo>
                <a:lnTo>
                  <a:pt x="3433" y="8572"/>
                </a:lnTo>
                <a:lnTo>
                  <a:pt x="3433" y="2684"/>
                </a:lnTo>
                <a:lnTo>
                  <a:pt x="0" y="2684"/>
                </a:lnTo>
                <a:lnTo>
                  <a:pt x="0" y="3995"/>
                </a:lnTo>
                <a:lnTo>
                  <a:pt x="1037" y="3995"/>
                </a:lnTo>
                <a:lnTo>
                  <a:pt x="1037" y="9834"/>
                </a:lnTo>
                <a:lnTo>
                  <a:pt x="3865" y="9834"/>
                </a:lnTo>
                <a:close/>
                <a:moveTo>
                  <a:pt x="3309" y="2325"/>
                </a:moveTo>
                <a:lnTo>
                  <a:pt x="3532" y="1224"/>
                </a:lnTo>
                <a:lnTo>
                  <a:pt x="2890" y="1224"/>
                </a:lnTo>
                <a:lnTo>
                  <a:pt x="2581" y="0"/>
                </a:lnTo>
                <a:lnTo>
                  <a:pt x="259" y="0"/>
                </a:lnTo>
                <a:lnTo>
                  <a:pt x="827" y="2325"/>
                </a:lnTo>
                <a:lnTo>
                  <a:pt x="3309" y="2325"/>
                </a:lnTo>
                <a:close/>
                <a:moveTo>
                  <a:pt x="8336" y="2894"/>
                </a:moveTo>
                <a:lnTo>
                  <a:pt x="9830" y="2894"/>
                </a:lnTo>
                <a:lnTo>
                  <a:pt x="9830" y="5653"/>
                </a:lnTo>
                <a:lnTo>
                  <a:pt x="8336" y="5653"/>
                </a:lnTo>
                <a:lnTo>
                  <a:pt x="8336" y="2894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9"/>
          <p:cNvSpPr>
            <a:spLocks noEditPoints="1"/>
          </p:cNvSpPr>
          <p:nvPr/>
        </p:nvSpPr>
        <p:spPr bwMode="auto">
          <a:xfrm>
            <a:off x="168970769" y="119102188"/>
            <a:ext cx="20761324" cy="15454313"/>
          </a:xfrm>
          <a:custGeom>
            <a:avLst/>
            <a:gdLst>
              <a:gd name="T0" fmla="*/ 6928 w 13078"/>
              <a:gd name="T1" fmla="*/ 0 h 9735"/>
              <a:gd name="T2" fmla="*/ 6928 w 13078"/>
              <a:gd name="T3" fmla="*/ 1472 h 9735"/>
              <a:gd name="T4" fmla="*/ 3508 w 13078"/>
              <a:gd name="T5" fmla="*/ 1472 h 9735"/>
              <a:gd name="T6" fmla="*/ 3508 w 13078"/>
              <a:gd name="T7" fmla="*/ 2660 h 9735"/>
              <a:gd name="T8" fmla="*/ 6928 w 13078"/>
              <a:gd name="T9" fmla="*/ 2660 h 9735"/>
              <a:gd name="T10" fmla="*/ 6928 w 13078"/>
              <a:gd name="T11" fmla="*/ 8214 h 9735"/>
              <a:gd name="T12" fmla="*/ 9312 w 13078"/>
              <a:gd name="T13" fmla="*/ 8214 h 9735"/>
              <a:gd name="T14" fmla="*/ 9312 w 13078"/>
              <a:gd name="T15" fmla="*/ 2660 h 9735"/>
              <a:gd name="T16" fmla="*/ 12733 w 13078"/>
              <a:gd name="T17" fmla="*/ 2660 h 9735"/>
              <a:gd name="T18" fmla="*/ 12733 w 13078"/>
              <a:gd name="T19" fmla="*/ 1472 h 9735"/>
              <a:gd name="T20" fmla="*/ 9312 w 13078"/>
              <a:gd name="T21" fmla="*/ 1472 h 9735"/>
              <a:gd name="T22" fmla="*/ 9312 w 13078"/>
              <a:gd name="T23" fmla="*/ 0 h 9735"/>
              <a:gd name="T24" fmla="*/ 6928 w 13078"/>
              <a:gd name="T25" fmla="*/ 0 h 9735"/>
              <a:gd name="T26" fmla="*/ 3014 w 13078"/>
              <a:gd name="T27" fmla="*/ 9735 h 9735"/>
              <a:gd name="T28" fmla="*/ 3014 w 13078"/>
              <a:gd name="T29" fmla="*/ 2239 h 9735"/>
              <a:gd name="T30" fmla="*/ 0 w 13078"/>
              <a:gd name="T31" fmla="*/ 2239 h 9735"/>
              <a:gd name="T32" fmla="*/ 0 w 13078"/>
              <a:gd name="T33" fmla="*/ 3501 h 9735"/>
              <a:gd name="T34" fmla="*/ 704 w 13078"/>
              <a:gd name="T35" fmla="*/ 3501 h 9735"/>
              <a:gd name="T36" fmla="*/ 704 w 13078"/>
              <a:gd name="T37" fmla="*/ 8511 h 9735"/>
              <a:gd name="T38" fmla="*/ 0 w 13078"/>
              <a:gd name="T39" fmla="*/ 8511 h 9735"/>
              <a:gd name="T40" fmla="*/ 0 w 13078"/>
              <a:gd name="T41" fmla="*/ 9735 h 9735"/>
              <a:gd name="T42" fmla="*/ 3014 w 13078"/>
              <a:gd name="T43" fmla="*/ 9735 h 9735"/>
              <a:gd name="T44" fmla="*/ 12276 w 13078"/>
              <a:gd name="T45" fmla="*/ 9735 h 9735"/>
              <a:gd name="T46" fmla="*/ 13078 w 13078"/>
              <a:gd name="T47" fmla="*/ 8511 h 9735"/>
              <a:gd name="T48" fmla="*/ 3051 w 13078"/>
              <a:gd name="T49" fmla="*/ 8511 h 9735"/>
              <a:gd name="T50" fmla="*/ 3841 w 13078"/>
              <a:gd name="T51" fmla="*/ 9735 h 9735"/>
              <a:gd name="T52" fmla="*/ 12276 w 13078"/>
              <a:gd name="T53" fmla="*/ 9735 h 9735"/>
              <a:gd name="T54" fmla="*/ 4310 w 13078"/>
              <a:gd name="T55" fmla="*/ 3229 h 9735"/>
              <a:gd name="T56" fmla="*/ 3829 w 13078"/>
              <a:gd name="T57" fmla="*/ 6816 h 9735"/>
              <a:gd name="T58" fmla="*/ 3347 w 13078"/>
              <a:gd name="T59" fmla="*/ 6816 h 9735"/>
              <a:gd name="T60" fmla="*/ 3668 w 13078"/>
              <a:gd name="T61" fmla="*/ 7880 h 9735"/>
              <a:gd name="T62" fmla="*/ 5940 w 13078"/>
              <a:gd name="T63" fmla="*/ 7880 h 9735"/>
              <a:gd name="T64" fmla="*/ 6509 w 13078"/>
              <a:gd name="T65" fmla="*/ 3229 h 9735"/>
              <a:gd name="T66" fmla="*/ 4310 w 13078"/>
              <a:gd name="T67" fmla="*/ 3229 h 9735"/>
              <a:gd name="T68" fmla="*/ 9732 w 13078"/>
              <a:gd name="T69" fmla="*/ 3229 h 9735"/>
              <a:gd name="T70" fmla="*/ 10300 w 13078"/>
              <a:gd name="T71" fmla="*/ 7880 h 9735"/>
              <a:gd name="T72" fmla="*/ 12572 w 13078"/>
              <a:gd name="T73" fmla="*/ 7880 h 9735"/>
              <a:gd name="T74" fmla="*/ 12893 w 13078"/>
              <a:gd name="T75" fmla="*/ 6816 h 9735"/>
              <a:gd name="T76" fmla="*/ 12399 w 13078"/>
              <a:gd name="T77" fmla="*/ 6816 h 9735"/>
              <a:gd name="T78" fmla="*/ 11930 w 13078"/>
              <a:gd name="T79" fmla="*/ 3229 h 9735"/>
              <a:gd name="T80" fmla="*/ 9732 w 13078"/>
              <a:gd name="T81" fmla="*/ 3229 h 9735"/>
              <a:gd name="T82" fmla="*/ 2853 w 13078"/>
              <a:gd name="T83" fmla="*/ 1992 h 9735"/>
              <a:gd name="T84" fmla="*/ 3038 w 13078"/>
              <a:gd name="T85" fmla="*/ 1163 h 9735"/>
              <a:gd name="T86" fmla="*/ 2643 w 13078"/>
              <a:gd name="T87" fmla="*/ 1163 h 9735"/>
              <a:gd name="T88" fmla="*/ 2347 w 13078"/>
              <a:gd name="T89" fmla="*/ 74 h 9735"/>
              <a:gd name="T90" fmla="*/ 99 w 13078"/>
              <a:gd name="T91" fmla="*/ 74 h 9735"/>
              <a:gd name="T92" fmla="*/ 593 w 13078"/>
              <a:gd name="T93" fmla="*/ 1992 h 9735"/>
              <a:gd name="T94" fmla="*/ 2853 w 13078"/>
              <a:gd name="T95" fmla="*/ 1992 h 9735"/>
              <a:gd name="T96" fmla="*/ 9954 w 13078"/>
              <a:gd name="T97" fmla="*/ 235 h 9735"/>
              <a:gd name="T98" fmla="*/ 9954 w 13078"/>
              <a:gd name="T99" fmla="*/ 1262 h 9735"/>
              <a:gd name="T100" fmla="*/ 11794 w 13078"/>
              <a:gd name="T101" fmla="*/ 1262 h 9735"/>
              <a:gd name="T102" fmla="*/ 12177 w 13078"/>
              <a:gd name="T103" fmla="*/ 235 h 9735"/>
              <a:gd name="T104" fmla="*/ 9954 w 13078"/>
              <a:gd name="T105" fmla="*/ 235 h 9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078" h="9735">
                <a:moveTo>
                  <a:pt x="6928" y="0"/>
                </a:moveTo>
                <a:lnTo>
                  <a:pt x="6928" y="1472"/>
                </a:lnTo>
                <a:lnTo>
                  <a:pt x="3508" y="1472"/>
                </a:lnTo>
                <a:lnTo>
                  <a:pt x="3508" y="2660"/>
                </a:lnTo>
                <a:lnTo>
                  <a:pt x="6928" y="2660"/>
                </a:lnTo>
                <a:lnTo>
                  <a:pt x="6928" y="8214"/>
                </a:lnTo>
                <a:lnTo>
                  <a:pt x="9312" y="8214"/>
                </a:lnTo>
                <a:lnTo>
                  <a:pt x="9312" y="2660"/>
                </a:lnTo>
                <a:lnTo>
                  <a:pt x="12733" y="2660"/>
                </a:lnTo>
                <a:lnTo>
                  <a:pt x="12733" y="1472"/>
                </a:lnTo>
                <a:lnTo>
                  <a:pt x="9312" y="1472"/>
                </a:lnTo>
                <a:lnTo>
                  <a:pt x="9312" y="0"/>
                </a:lnTo>
                <a:lnTo>
                  <a:pt x="6928" y="0"/>
                </a:lnTo>
                <a:close/>
                <a:moveTo>
                  <a:pt x="3014" y="9735"/>
                </a:moveTo>
                <a:lnTo>
                  <a:pt x="3014" y="2239"/>
                </a:lnTo>
                <a:lnTo>
                  <a:pt x="0" y="2239"/>
                </a:lnTo>
                <a:lnTo>
                  <a:pt x="0" y="3501"/>
                </a:lnTo>
                <a:lnTo>
                  <a:pt x="704" y="3501"/>
                </a:lnTo>
                <a:lnTo>
                  <a:pt x="704" y="8511"/>
                </a:lnTo>
                <a:lnTo>
                  <a:pt x="0" y="8511"/>
                </a:lnTo>
                <a:lnTo>
                  <a:pt x="0" y="9735"/>
                </a:lnTo>
                <a:lnTo>
                  <a:pt x="3014" y="9735"/>
                </a:lnTo>
                <a:close/>
                <a:moveTo>
                  <a:pt x="12276" y="9735"/>
                </a:moveTo>
                <a:lnTo>
                  <a:pt x="13078" y="8511"/>
                </a:lnTo>
                <a:lnTo>
                  <a:pt x="3051" y="8511"/>
                </a:lnTo>
                <a:lnTo>
                  <a:pt x="3841" y="9735"/>
                </a:lnTo>
                <a:lnTo>
                  <a:pt x="12276" y="9735"/>
                </a:lnTo>
                <a:close/>
                <a:moveTo>
                  <a:pt x="4310" y="3229"/>
                </a:moveTo>
                <a:lnTo>
                  <a:pt x="3829" y="6816"/>
                </a:lnTo>
                <a:lnTo>
                  <a:pt x="3347" y="6816"/>
                </a:lnTo>
                <a:lnTo>
                  <a:pt x="3668" y="7880"/>
                </a:lnTo>
                <a:lnTo>
                  <a:pt x="5940" y="7880"/>
                </a:lnTo>
                <a:lnTo>
                  <a:pt x="6509" y="3229"/>
                </a:lnTo>
                <a:lnTo>
                  <a:pt x="4310" y="3229"/>
                </a:lnTo>
                <a:close/>
                <a:moveTo>
                  <a:pt x="9732" y="3229"/>
                </a:moveTo>
                <a:lnTo>
                  <a:pt x="10300" y="7880"/>
                </a:lnTo>
                <a:lnTo>
                  <a:pt x="12572" y="7880"/>
                </a:lnTo>
                <a:lnTo>
                  <a:pt x="12893" y="6816"/>
                </a:lnTo>
                <a:lnTo>
                  <a:pt x="12399" y="6816"/>
                </a:lnTo>
                <a:lnTo>
                  <a:pt x="11930" y="3229"/>
                </a:lnTo>
                <a:lnTo>
                  <a:pt x="9732" y="3229"/>
                </a:lnTo>
                <a:close/>
                <a:moveTo>
                  <a:pt x="2853" y="1992"/>
                </a:moveTo>
                <a:lnTo>
                  <a:pt x="3038" y="1163"/>
                </a:lnTo>
                <a:lnTo>
                  <a:pt x="2643" y="1163"/>
                </a:lnTo>
                <a:lnTo>
                  <a:pt x="2347" y="74"/>
                </a:lnTo>
                <a:lnTo>
                  <a:pt x="99" y="74"/>
                </a:lnTo>
                <a:lnTo>
                  <a:pt x="593" y="1992"/>
                </a:lnTo>
                <a:lnTo>
                  <a:pt x="2853" y="1992"/>
                </a:lnTo>
                <a:close/>
                <a:moveTo>
                  <a:pt x="9954" y="235"/>
                </a:moveTo>
                <a:lnTo>
                  <a:pt x="9954" y="1262"/>
                </a:lnTo>
                <a:lnTo>
                  <a:pt x="11794" y="1262"/>
                </a:lnTo>
                <a:lnTo>
                  <a:pt x="12177" y="235"/>
                </a:lnTo>
                <a:lnTo>
                  <a:pt x="9954" y="235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30"/>
          <p:cNvSpPr>
            <a:spLocks noEditPoints="1"/>
          </p:cNvSpPr>
          <p:nvPr/>
        </p:nvSpPr>
        <p:spPr bwMode="auto">
          <a:xfrm>
            <a:off x="191065593" y="119141875"/>
            <a:ext cx="20448587" cy="15552738"/>
          </a:xfrm>
          <a:custGeom>
            <a:avLst/>
            <a:gdLst>
              <a:gd name="T0" fmla="*/ 2297 w 12881"/>
              <a:gd name="T1" fmla="*/ 8572 h 9797"/>
              <a:gd name="T2" fmla="*/ 2297 w 12881"/>
              <a:gd name="T3" fmla="*/ 5913 h 9797"/>
              <a:gd name="T4" fmla="*/ 4100 w 12881"/>
              <a:gd name="T5" fmla="*/ 5913 h 9797"/>
              <a:gd name="T6" fmla="*/ 4100 w 12881"/>
              <a:gd name="T7" fmla="*/ 9772 h 9797"/>
              <a:gd name="T8" fmla="*/ 6397 w 12881"/>
              <a:gd name="T9" fmla="*/ 9772 h 9797"/>
              <a:gd name="T10" fmla="*/ 6397 w 12881"/>
              <a:gd name="T11" fmla="*/ 866 h 9797"/>
              <a:gd name="T12" fmla="*/ 2952 w 12881"/>
              <a:gd name="T13" fmla="*/ 866 h 9797"/>
              <a:gd name="T14" fmla="*/ 3322 w 12881"/>
              <a:gd name="T15" fmla="*/ 12 h 9797"/>
              <a:gd name="T16" fmla="*/ 926 w 12881"/>
              <a:gd name="T17" fmla="*/ 12 h 9797"/>
              <a:gd name="T18" fmla="*/ 568 w 12881"/>
              <a:gd name="T19" fmla="*/ 866 h 9797"/>
              <a:gd name="T20" fmla="*/ 0 w 12881"/>
              <a:gd name="T21" fmla="*/ 866 h 9797"/>
              <a:gd name="T22" fmla="*/ 0 w 12881"/>
              <a:gd name="T23" fmla="*/ 9772 h 9797"/>
              <a:gd name="T24" fmla="*/ 3421 w 12881"/>
              <a:gd name="T25" fmla="*/ 9772 h 9797"/>
              <a:gd name="T26" fmla="*/ 4100 w 12881"/>
              <a:gd name="T27" fmla="*/ 8572 h 9797"/>
              <a:gd name="T28" fmla="*/ 2297 w 12881"/>
              <a:gd name="T29" fmla="*/ 8572 h 9797"/>
              <a:gd name="T30" fmla="*/ 8719 w 12881"/>
              <a:gd name="T31" fmla="*/ 3129 h 9797"/>
              <a:gd name="T32" fmla="*/ 9250 w 12881"/>
              <a:gd name="T33" fmla="*/ 2066 h 9797"/>
              <a:gd name="T34" fmla="*/ 10584 w 12881"/>
              <a:gd name="T35" fmla="*/ 2066 h 9797"/>
              <a:gd name="T36" fmla="*/ 10584 w 12881"/>
              <a:gd name="T37" fmla="*/ 8597 h 9797"/>
              <a:gd name="T38" fmla="*/ 8966 w 12881"/>
              <a:gd name="T39" fmla="*/ 8597 h 9797"/>
              <a:gd name="T40" fmla="*/ 9534 w 12881"/>
              <a:gd name="T41" fmla="*/ 9797 h 9797"/>
              <a:gd name="T42" fmla="*/ 12881 w 12881"/>
              <a:gd name="T43" fmla="*/ 9797 h 9797"/>
              <a:gd name="T44" fmla="*/ 12881 w 12881"/>
              <a:gd name="T45" fmla="*/ 680 h 9797"/>
              <a:gd name="T46" fmla="*/ 9942 w 12881"/>
              <a:gd name="T47" fmla="*/ 680 h 9797"/>
              <a:gd name="T48" fmla="*/ 10287 w 12881"/>
              <a:gd name="T49" fmla="*/ 0 h 9797"/>
              <a:gd name="T50" fmla="*/ 7867 w 12881"/>
              <a:gd name="T51" fmla="*/ 0 h 9797"/>
              <a:gd name="T52" fmla="*/ 6854 w 12881"/>
              <a:gd name="T53" fmla="*/ 2016 h 9797"/>
              <a:gd name="T54" fmla="*/ 6410 w 12881"/>
              <a:gd name="T55" fmla="*/ 2016 h 9797"/>
              <a:gd name="T56" fmla="*/ 6644 w 12881"/>
              <a:gd name="T57" fmla="*/ 3129 h 9797"/>
              <a:gd name="T58" fmla="*/ 8719 w 12881"/>
              <a:gd name="T59" fmla="*/ 3129 h 9797"/>
              <a:gd name="T60" fmla="*/ 10028 w 12881"/>
              <a:gd name="T61" fmla="*/ 7818 h 9797"/>
              <a:gd name="T62" fmla="*/ 10374 w 12881"/>
              <a:gd name="T63" fmla="*/ 6729 h 9797"/>
              <a:gd name="T64" fmla="*/ 9905 w 12881"/>
              <a:gd name="T65" fmla="*/ 6729 h 9797"/>
              <a:gd name="T66" fmla="*/ 9015 w 12881"/>
              <a:gd name="T67" fmla="*/ 3748 h 9797"/>
              <a:gd name="T68" fmla="*/ 6904 w 12881"/>
              <a:gd name="T69" fmla="*/ 3748 h 9797"/>
              <a:gd name="T70" fmla="*/ 8102 w 12881"/>
              <a:gd name="T71" fmla="*/ 7818 h 9797"/>
              <a:gd name="T72" fmla="*/ 10028 w 12881"/>
              <a:gd name="T73" fmla="*/ 7818 h 9797"/>
              <a:gd name="T74" fmla="*/ 2297 w 12881"/>
              <a:gd name="T75" fmla="*/ 2053 h 9797"/>
              <a:gd name="T76" fmla="*/ 4100 w 12881"/>
              <a:gd name="T77" fmla="*/ 2053 h 9797"/>
              <a:gd name="T78" fmla="*/ 4100 w 12881"/>
              <a:gd name="T79" fmla="*/ 4725 h 9797"/>
              <a:gd name="T80" fmla="*/ 2297 w 12881"/>
              <a:gd name="T81" fmla="*/ 4725 h 9797"/>
              <a:gd name="T82" fmla="*/ 2297 w 12881"/>
              <a:gd name="T83" fmla="*/ 2053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81" h="9797">
                <a:moveTo>
                  <a:pt x="2297" y="8572"/>
                </a:moveTo>
                <a:lnTo>
                  <a:pt x="2297" y="5913"/>
                </a:lnTo>
                <a:lnTo>
                  <a:pt x="4100" y="5913"/>
                </a:lnTo>
                <a:lnTo>
                  <a:pt x="4100" y="9772"/>
                </a:lnTo>
                <a:lnTo>
                  <a:pt x="6397" y="9772"/>
                </a:lnTo>
                <a:lnTo>
                  <a:pt x="6397" y="866"/>
                </a:lnTo>
                <a:lnTo>
                  <a:pt x="2952" y="866"/>
                </a:lnTo>
                <a:lnTo>
                  <a:pt x="3322" y="12"/>
                </a:lnTo>
                <a:lnTo>
                  <a:pt x="926" y="12"/>
                </a:lnTo>
                <a:lnTo>
                  <a:pt x="568" y="866"/>
                </a:lnTo>
                <a:lnTo>
                  <a:pt x="0" y="866"/>
                </a:lnTo>
                <a:lnTo>
                  <a:pt x="0" y="9772"/>
                </a:lnTo>
                <a:lnTo>
                  <a:pt x="3421" y="9772"/>
                </a:lnTo>
                <a:lnTo>
                  <a:pt x="4100" y="8572"/>
                </a:lnTo>
                <a:lnTo>
                  <a:pt x="2297" y="8572"/>
                </a:lnTo>
                <a:close/>
                <a:moveTo>
                  <a:pt x="8719" y="3129"/>
                </a:moveTo>
                <a:lnTo>
                  <a:pt x="9250" y="2066"/>
                </a:lnTo>
                <a:lnTo>
                  <a:pt x="10584" y="2066"/>
                </a:lnTo>
                <a:lnTo>
                  <a:pt x="10584" y="8597"/>
                </a:lnTo>
                <a:lnTo>
                  <a:pt x="8966" y="8597"/>
                </a:lnTo>
                <a:lnTo>
                  <a:pt x="9534" y="9797"/>
                </a:lnTo>
                <a:lnTo>
                  <a:pt x="12881" y="9797"/>
                </a:lnTo>
                <a:lnTo>
                  <a:pt x="12881" y="680"/>
                </a:lnTo>
                <a:lnTo>
                  <a:pt x="9942" y="680"/>
                </a:lnTo>
                <a:lnTo>
                  <a:pt x="10287" y="0"/>
                </a:lnTo>
                <a:lnTo>
                  <a:pt x="7867" y="0"/>
                </a:lnTo>
                <a:lnTo>
                  <a:pt x="6854" y="2016"/>
                </a:lnTo>
                <a:lnTo>
                  <a:pt x="6410" y="2016"/>
                </a:lnTo>
                <a:lnTo>
                  <a:pt x="6644" y="3129"/>
                </a:lnTo>
                <a:lnTo>
                  <a:pt x="8719" y="3129"/>
                </a:lnTo>
                <a:close/>
                <a:moveTo>
                  <a:pt x="10028" y="7818"/>
                </a:moveTo>
                <a:lnTo>
                  <a:pt x="10374" y="6729"/>
                </a:lnTo>
                <a:lnTo>
                  <a:pt x="9905" y="6729"/>
                </a:lnTo>
                <a:lnTo>
                  <a:pt x="9015" y="3748"/>
                </a:lnTo>
                <a:lnTo>
                  <a:pt x="6904" y="3748"/>
                </a:lnTo>
                <a:lnTo>
                  <a:pt x="8102" y="7818"/>
                </a:lnTo>
                <a:lnTo>
                  <a:pt x="10028" y="7818"/>
                </a:lnTo>
                <a:close/>
                <a:moveTo>
                  <a:pt x="2297" y="2053"/>
                </a:moveTo>
                <a:lnTo>
                  <a:pt x="4100" y="2053"/>
                </a:lnTo>
                <a:lnTo>
                  <a:pt x="4100" y="4725"/>
                </a:lnTo>
                <a:lnTo>
                  <a:pt x="2297" y="4725"/>
                </a:lnTo>
                <a:lnTo>
                  <a:pt x="2297" y="2053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31"/>
          <p:cNvSpPr>
            <a:spLocks noEditPoints="1"/>
          </p:cNvSpPr>
          <p:nvPr/>
        </p:nvSpPr>
        <p:spPr bwMode="auto">
          <a:xfrm>
            <a:off x="212749255" y="119179975"/>
            <a:ext cx="20937537" cy="15592425"/>
          </a:xfrm>
          <a:custGeom>
            <a:avLst/>
            <a:gdLst>
              <a:gd name="T0" fmla="*/ 13189 w 13189"/>
              <a:gd name="T1" fmla="*/ 2289 h 9822"/>
              <a:gd name="T2" fmla="*/ 10213 w 13189"/>
              <a:gd name="T3" fmla="*/ 0 h 9822"/>
              <a:gd name="T4" fmla="*/ 4952 w 13189"/>
              <a:gd name="T5" fmla="*/ 1052 h 9822"/>
              <a:gd name="T6" fmla="*/ 7928 w 13189"/>
              <a:gd name="T7" fmla="*/ 3625 h 9822"/>
              <a:gd name="T8" fmla="*/ 10423 w 13189"/>
              <a:gd name="T9" fmla="*/ 4812 h 9822"/>
              <a:gd name="T10" fmla="*/ 10040 w 13189"/>
              <a:gd name="T11" fmla="*/ 5419 h 9822"/>
              <a:gd name="T12" fmla="*/ 9497 w 13189"/>
              <a:gd name="T13" fmla="*/ 6037 h 9822"/>
              <a:gd name="T14" fmla="*/ 8879 w 13189"/>
              <a:gd name="T15" fmla="*/ 6284 h 9822"/>
              <a:gd name="T16" fmla="*/ 8360 w 13189"/>
              <a:gd name="T17" fmla="*/ 5814 h 9822"/>
              <a:gd name="T18" fmla="*/ 7941 w 13189"/>
              <a:gd name="T19" fmla="*/ 5320 h 9822"/>
              <a:gd name="T20" fmla="*/ 5742 w 13189"/>
              <a:gd name="T21" fmla="*/ 5468 h 9822"/>
              <a:gd name="T22" fmla="*/ 6360 w 13189"/>
              <a:gd name="T23" fmla="*/ 6371 h 9822"/>
              <a:gd name="T24" fmla="*/ 7175 w 13189"/>
              <a:gd name="T25" fmla="*/ 7200 h 9822"/>
              <a:gd name="T26" fmla="*/ 6965 w 13189"/>
              <a:gd name="T27" fmla="*/ 7695 h 9822"/>
              <a:gd name="T28" fmla="*/ 6125 w 13189"/>
              <a:gd name="T29" fmla="*/ 8004 h 9822"/>
              <a:gd name="T30" fmla="*/ 5211 w 13189"/>
              <a:gd name="T31" fmla="*/ 8239 h 9822"/>
              <a:gd name="T32" fmla="*/ 5755 w 13189"/>
              <a:gd name="T33" fmla="*/ 9699 h 9822"/>
              <a:gd name="T34" fmla="*/ 6545 w 13189"/>
              <a:gd name="T35" fmla="*/ 9525 h 9822"/>
              <a:gd name="T36" fmla="*/ 7298 w 13189"/>
              <a:gd name="T37" fmla="*/ 9315 h 9822"/>
              <a:gd name="T38" fmla="*/ 8015 w 13189"/>
              <a:gd name="T39" fmla="*/ 9068 h 9822"/>
              <a:gd name="T40" fmla="*/ 8706 w 13189"/>
              <a:gd name="T41" fmla="*/ 8771 h 9822"/>
              <a:gd name="T42" fmla="*/ 9361 w 13189"/>
              <a:gd name="T43" fmla="*/ 8660 h 9822"/>
              <a:gd name="T44" fmla="*/ 10040 w 13189"/>
              <a:gd name="T45" fmla="*/ 8969 h 9822"/>
              <a:gd name="T46" fmla="*/ 10756 w 13189"/>
              <a:gd name="T47" fmla="*/ 9241 h 9822"/>
              <a:gd name="T48" fmla="*/ 11510 w 13189"/>
              <a:gd name="T49" fmla="*/ 9464 h 9822"/>
              <a:gd name="T50" fmla="*/ 12300 w 13189"/>
              <a:gd name="T51" fmla="*/ 9649 h 9822"/>
              <a:gd name="T52" fmla="*/ 13127 w 13189"/>
              <a:gd name="T53" fmla="*/ 9785 h 9822"/>
              <a:gd name="T54" fmla="*/ 12498 w 13189"/>
              <a:gd name="T55" fmla="*/ 8091 h 9822"/>
              <a:gd name="T56" fmla="*/ 11596 w 13189"/>
              <a:gd name="T57" fmla="*/ 7806 h 9822"/>
              <a:gd name="T58" fmla="*/ 10769 w 13189"/>
              <a:gd name="T59" fmla="*/ 7447 h 9822"/>
              <a:gd name="T60" fmla="*/ 11448 w 13189"/>
              <a:gd name="T61" fmla="*/ 6804 h 9822"/>
              <a:gd name="T62" fmla="*/ 12028 w 13189"/>
              <a:gd name="T63" fmla="*/ 6124 h 9822"/>
              <a:gd name="T64" fmla="*/ 12485 w 13189"/>
              <a:gd name="T65" fmla="*/ 5394 h 9822"/>
              <a:gd name="T66" fmla="*/ 12843 w 13189"/>
              <a:gd name="T67" fmla="*/ 4652 h 9822"/>
              <a:gd name="T68" fmla="*/ 13078 w 13189"/>
              <a:gd name="T69" fmla="*/ 3885 h 9822"/>
              <a:gd name="T70" fmla="*/ 3569 w 13189"/>
              <a:gd name="T71" fmla="*/ 1114 h 9822"/>
              <a:gd name="T72" fmla="*/ 1161 w 13189"/>
              <a:gd name="T73" fmla="*/ 1114 h 9822"/>
              <a:gd name="T74" fmla="*/ 1161 w 13189"/>
              <a:gd name="T75" fmla="*/ 2351 h 9822"/>
              <a:gd name="T76" fmla="*/ 0 w 13189"/>
              <a:gd name="T77" fmla="*/ 6371 h 9822"/>
              <a:gd name="T78" fmla="*/ 321 w 13189"/>
              <a:gd name="T79" fmla="*/ 8672 h 9822"/>
              <a:gd name="T80" fmla="*/ 3569 w 13189"/>
              <a:gd name="T81" fmla="*/ 5555 h 9822"/>
              <a:gd name="T82" fmla="*/ 3569 w 13189"/>
              <a:gd name="T83" fmla="*/ 4169 h 9822"/>
              <a:gd name="T84" fmla="*/ 4631 w 13189"/>
              <a:gd name="T85" fmla="*/ 1114 h 9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89" h="9822">
                <a:moveTo>
                  <a:pt x="10213" y="3625"/>
                </a:moveTo>
                <a:lnTo>
                  <a:pt x="10213" y="2289"/>
                </a:lnTo>
                <a:lnTo>
                  <a:pt x="13189" y="2289"/>
                </a:lnTo>
                <a:lnTo>
                  <a:pt x="13189" y="1052"/>
                </a:lnTo>
                <a:lnTo>
                  <a:pt x="10213" y="1052"/>
                </a:lnTo>
                <a:lnTo>
                  <a:pt x="10213" y="0"/>
                </a:lnTo>
                <a:lnTo>
                  <a:pt x="7928" y="0"/>
                </a:lnTo>
                <a:lnTo>
                  <a:pt x="7928" y="1052"/>
                </a:lnTo>
                <a:lnTo>
                  <a:pt x="4952" y="1052"/>
                </a:lnTo>
                <a:lnTo>
                  <a:pt x="4952" y="2289"/>
                </a:lnTo>
                <a:lnTo>
                  <a:pt x="7928" y="2289"/>
                </a:lnTo>
                <a:lnTo>
                  <a:pt x="7928" y="3625"/>
                </a:lnTo>
                <a:lnTo>
                  <a:pt x="5261" y="3625"/>
                </a:lnTo>
                <a:lnTo>
                  <a:pt x="5261" y="4812"/>
                </a:lnTo>
                <a:lnTo>
                  <a:pt x="10423" y="4812"/>
                </a:lnTo>
                <a:lnTo>
                  <a:pt x="10312" y="5023"/>
                </a:lnTo>
                <a:lnTo>
                  <a:pt x="10188" y="5221"/>
                </a:lnTo>
                <a:lnTo>
                  <a:pt x="10040" y="5419"/>
                </a:lnTo>
                <a:lnTo>
                  <a:pt x="9867" y="5629"/>
                </a:lnTo>
                <a:lnTo>
                  <a:pt x="9694" y="5827"/>
                </a:lnTo>
                <a:lnTo>
                  <a:pt x="9497" y="6037"/>
                </a:lnTo>
                <a:lnTo>
                  <a:pt x="9299" y="6235"/>
                </a:lnTo>
                <a:lnTo>
                  <a:pt x="9077" y="6433"/>
                </a:lnTo>
                <a:lnTo>
                  <a:pt x="8879" y="6284"/>
                </a:lnTo>
                <a:lnTo>
                  <a:pt x="8694" y="6124"/>
                </a:lnTo>
                <a:lnTo>
                  <a:pt x="8521" y="5975"/>
                </a:lnTo>
                <a:lnTo>
                  <a:pt x="8360" y="5814"/>
                </a:lnTo>
                <a:lnTo>
                  <a:pt x="8212" y="5654"/>
                </a:lnTo>
                <a:lnTo>
                  <a:pt x="8076" y="5493"/>
                </a:lnTo>
                <a:lnTo>
                  <a:pt x="7941" y="5320"/>
                </a:lnTo>
                <a:lnTo>
                  <a:pt x="7829" y="5159"/>
                </a:lnTo>
                <a:lnTo>
                  <a:pt x="5569" y="5159"/>
                </a:lnTo>
                <a:lnTo>
                  <a:pt x="5742" y="5468"/>
                </a:lnTo>
                <a:lnTo>
                  <a:pt x="5928" y="5777"/>
                </a:lnTo>
                <a:lnTo>
                  <a:pt x="6125" y="6074"/>
                </a:lnTo>
                <a:lnTo>
                  <a:pt x="6360" y="6371"/>
                </a:lnTo>
                <a:lnTo>
                  <a:pt x="6619" y="6656"/>
                </a:lnTo>
                <a:lnTo>
                  <a:pt x="6891" y="6928"/>
                </a:lnTo>
                <a:lnTo>
                  <a:pt x="7175" y="7200"/>
                </a:lnTo>
                <a:lnTo>
                  <a:pt x="7484" y="7460"/>
                </a:lnTo>
                <a:lnTo>
                  <a:pt x="7224" y="7583"/>
                </a:lnTo>
                <a:lnTo>
                  <a:pt x="6965" y="7695"/>
                </a:lnTo>
                <a:lnTo>
                  <a:pt x="6693" y="7806"/>
                </a:lnTo>
                <a:lnTo>
                  <a:pt x="6409" y="7905"/>
                </a:lnTo>
                <a:lnTo>
                  <a:pt x="6125" y="8004"/>
                </a:lnTo>
                <a:lnTo>
                  <a:pt x="5829" y="8091"/>
                </a:lnTo>
                <a:lnTo>
                  <a:pt x="5520" y="8165"/>
                </a:lnTo>
                <a:lnTo>
                  <a:pt x="5211" y="8239"/>
                </a:lnTo>
                <a:lnTo>
                  <a:pt x="5211" y="9785"/>
                </a:lnTo>
                <a:lnTo>
                  <a:pt x="5483" y="9748"/>
                </a:lnTo>
                <a:lnTo>
                  <a:pt x="5755" y="9699"/>
                </a:lnTo>
                <a:lnTo>
                  <a:pt x="6026" y="9649"/>
                </a:lnTo>
                <a:lnTo>
                  <a:pt x="6286" y="9587"/>
                </a:lnTo>
                <a:lnTo>
                  <a:pt x="6545" y="9525"/>
                </a:lnTo>
                <a:lnTo>
                  <a:pt x="6804" y="9464"/>
                </a:lnTo>
                <a:lnTo>
                  <a:pt x="7051" y="9389"/>
                </a:lnTo>
                <a:lnTo>
                  <a:pt x="7298" y="9315"/>
                </a:lnTo>
                <a:lnTo>
                  <a:pt x="7545" y="9241"/>
                </a:lnTo>
                <a:lnTo>
                  <a:pt x="7780" y="9154"/>
                </a:lnTo>
                <a:lnTo>
                  <a:pt x="8015" y="9068"/>
                </a:lnTo>
                <a:lnTo>
                  <a:pt x="8249" y="8969"/>
                </a:lnTo>
                <a:lnTo>
                  <a:pt x="8484" y="8870"/>
                </a:lnTo>
                <a:lnTo>
                  <a:pt x="8706" y="8771"/>
                </a:lnTo>
                <a:lnTo>
                  <a:pt x="8929" y="8660"/>
                </a:lnTo>
                <a:lnTo>
                  <a:pt x="9138" y="8548"/>
                </a:lnTo>
                <a:lnTo>
                  <a:pt x="9361" y="8660"/>
                </a:lnTo>
                <a:lnTo>
                  <a:pt x="9583" y="8771"/>
                </a:lnTo>
                <a:lnTo>
                  <a:pt x="9805" y="8870"/>
                </a:lnTo>
                <a:lnTo>
                  <a:pt x="10040" y="8969"/>
                </a:lnTo>
                <a:lnTo>
                  <a:pt x="10275" y="9068"/>
                </a:lnTo>
                <a:lnTo>
                  <a:pt x="10509" y="9154"/>
                </a:lnTo>
                <a:lnTo>
                  <a:pt x="10756" y="9241"/>
                </a:lnTo>
                <a:lnTo>
                  <a:pt x="11003" y="9315"/>
                </a:lnTo>
                <a:lnTo>
                  <a:pt x="11250" y="9389"/>
                </a:lnTo>
                <a:lnTo>
                  <a:pt x="11510" y="9464"/>
                </a:lnTo>
                <a:lnTo>
                  <a:pt x="11769" y="9525"/>
                </a:lnTo>
                <a:lnTo>
                  <a:pt x="12028" y="9587"/>
                </a:lnTo>
                <a:lnTo>
                  <a:pt x="12300" y="9649"/>
                </a:lnTo>
                <a:lnTo>
                  <a:pt x="12572" y="9699"/>
                </a:lnTo>
                <a:lnTo>
                  <a:pt x="12843" y="9748"/>
                </a:lnTo>
                <a:lnTo>
                  <a:pt x="13127" y="9785"/>
                </a:lnTo>
                <a:lnTo>
                  <a:pt x="13127" y="8239"/>
                </a:lnTo>
                <a:lnTo>
                  <a:pt x="12806" y="8165"/>
                </a:lnTo>
                <a:lnTo>
                  <a:pt x="12498" y="8091"/>
                </a:lnTo>
                <a:lnTo>
                  <a:pt x="12189" y="8004"/>
                </a:lnTo>
                <a:lnTo>
                  <a:pt x="11892" y="7905"/>
                </a:lnTo>
                <a:lnTo>
                  <a:pt x="11596" y="7806"/>
                </a:lnTo>
                <a:lnTo>
                  <a:pt x="11312" y="7695"/>
                </a:lnTo>
                <a:lnTo>
                  <a:pt x="11040" y="7571"/>
                </a:lnTo>
                <a:lnTo>
                  <a:pt x="10769" y="7447"/>
                </a:lnTo>
                <a:lnTo>
                  <a:pt x="11003" y="7237"/>
                </a:lnTo>
                <a:lnTo>
                  <a:pt x="11238" y="7027"/>
                </a:lnTo>
                <a:lnTo>
                  <a:pt x="11448" y="6804"/>
                </a:lnTo>
                <a:lnTo>
                  <a:pt x="11645" y="6581"/>
                </a:lnTo>
                <a:lnTo>
                  <a:pt x="11843" y="6359"/>
                </a:lnTo>
                <a:lnTo>
                  <a:pt x="12028" y="6124"/>
                </a:lnTo>
                <a:lnTo>
                  <a:pt x="12189" y="5889"/>
                </a:lnTo>
                <a:lnTo>
                  <a:pt x="12349" y="5641"/>
                </a:lnTo>
                <a:lnTo>
                  <a:pt x="12485" y="5394"/>
                </a:lnTo>
                <a:lnTo>
                  <a:pt x="12621" y="5146"/>
                </a:lnTo>
                <a:lnTo>
                  <a:pt x="12732" y="4899"/>
                </a:lnTo>
                <a:lnTo>
                  <a:pt x="12843" y="4652"/>
                </a:lnTo>
                <a:lnTo>
                  <a:pt x="12930" y="4392"/>
                </a:lnTo>
                <a:lnTo>
                  <a:pt x="13004" y="4144"/>
                </a:lnTo>
                <a:lnTo>
                  <a:pt x="13078" y="3885"/>
                </a:lnTo>
                <a:lnTo>
                  <a:pt x="13127" y="3625"/>
                </a:lnTo>
                <a:lnTo>
                  <a:pt x="10213" y="3625"/>
                </a:lnTo>
                <a:close/>
                <a:moveTo>
                  <a:pt x="3569" y="1114"/>
                </a:moveTo>
                <a:lnTo>
                  <a:pt x="3569" y="0"/>
                </a:lnTo>
                <a:lnTo>
                  <a:pt x="1161" y="0"/>
                </a:lnTo>
                <a:lnTo>
                  <a:pt x="1161" y="1114"/>
                </a:lnTo>
                <a:lnTo>
                  <a:pt x="0" y="1114"/>
                </a:lnTo>
                <a:lnTo>
                  <a:pt x="0" y="2351"/>
                </a:lnTo>
                <a:lnTo>
                  <a:pt x="1161" y="2351"/>
                </a:lnTo>
                <a:lnTo>
                  <a:pt x="1161" y="4713"/>
                </a:lnTo>
                <a:lnTo>
                  <a:pt x="0" y="4973"/>
                </a:lnTo>
                <a:lnTo>
                  <a:pt x="0" y="6371"/>
                </a:lnTo>
                <a:lnTo>
                  <a:pt x="1161" y="6099"/>
                </a:lnTo>
                <a:lnTo>
                  <a:pt x="1161" y="8672"/>
                </a:lnTo>
                <a:lnTo>
                  <a:pt x="321" y="8672"/>
                </a:lnTo>
                <a:lnTo>
                  <a:pt x="840" y="9822"/>
                </a:lnTo>
                <a:lnTo>
                  <a:pt x="3569" y="9822"/>
                </a:lnTo>
                <a:lnTo>
                  <a:pt x="3569" y="5555"/>
                </a:lnTo>
                <a:lnTo>
                  <a:pt x="4631" y="5307"/>
                </a:lnTo>
                <a:lnTo>
                  <a:pt x="4631" y="3922"/>
                </a:lnTo>
                <a:lnTo>
                  <a:pt x="3569" y="4169"/>
                </a:lnTo>
                <a:lnTo>
                  <a:pt x="3569" y="2351"/>
                </a:lnTo>
                <a:lnTo>
                  <a:pt x="4631" y="2351"/>
                </a:lnTo>
                <a:lnTo>
                  <a:pt x="4631" y="1114"/>
                </a:lnTo>
                <a:lnTo>
                  <a:pt x="3569" y="1114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32"/>
          <p:cNvSpPr>
            <a:spLocks noEditPoints="1"/>
          </p:cNvSpPr>
          <p:nvPr/>
        </p:nvSpPr>
        <p:spPr bwMode="auto">
          <a:xfrm>
            <a:off x="234745654" y="119141875"/>
            <a:ext cx="20859749" cy="15670213"/>
          </a:xfrm>
          <a:custGeom>
            <a:avLst/>
            <a:gdLst>
              <a:gd name="T0" fmla="*/ 5545 w 13140"/>
              <a:gd name="T1" fmla="*/ 0 h 9871"/>
              <a:gd name="T2" fmla="*/ 5545 w 13140"/>
              <a:gd name="T3" fmla="*/ 1224 h 9871"/>
              <a:gd name="T4" fmla="*/ 7052 w 13140"/>
              <a:gd name="T5" fmla="*/ 1224 h 9871"/>
              <a:gd name="T6" fmla="*/ 5878 w 13140"/>
              <a:gd name="T7" fmla="*/ 3896 h 9871"/>
              <a:gd name="T8" fmla="*/ 5878 w 13140"/>
              <a:gd name="T9" fmla="*/ 5121 h 9871"/>
              <a:gd name="T10" fmla="*/ 10312 w 13140"/>
              <a:gd name="T11" fmla="*/ 5121 h 9871"/>
              <a:gd name="T12" fmla="*/ 10312 w 13140"/>
              <a:gd name="T13" fmla="*/ 8708 h 9871"/>
              <a:gd name="T14" fmla="*/ 6162 w 13140"/>
              <a:gd name="T15" fmla="*/ 8708 h 9871"/>
              <a:gd name="T16" fmla="*/ 6669 w 13140"/>
              <a:gd name="T17" fmla="*/ 9871 h 9871"/>
              <a:gd name="T18" fmla="*/ 12955 w 13140"/>
              <a:gd name="T19" fmla="*/ 9871 h 9871"/>
              <a:gd name="T20" fmla="*/ 12955 w 13140"/>
              <a:gd name="T21" fmla="*/ 3896 h 9871"/>
              <a:gd name="T22" fmla="*/ 8879 w 13140"/>
              <a:gd name="T23" fmla="*/ 3896 h 9871"/>
              <a:gd name="T24" fmla="*/ 10003 w 13140"/>
              <a:gd name="T25" fmla="*/ 1224 h 9871"/>
              <a:gd name="T26" fmla="*/ 13140 w 13140"/>
              <a:gd name="T27" fmla="*/ 1224 h 9871"/>
              <a:gd name="T28" fmla="*/ 13140 w 13140"/>
              <a:gd name="T29" fmla="*/ 0 h 9871"/>
              <a:gd name="T30" fmla="*/ 5545 w 13140"/>
              <a:gd name="T31" fmla="*/ 0 h 9871"/>
              <a:gd name="T32" fmla="*/ 3890 w 13140"/>
              <a:gd name="T33" fmla="*/ 8535 h 9871"/>
              <a:gd name="T34" fmla="*/ 3890 w 13140"/>
              <a:gd name="T35" fmla="*/ 1459 h 9871"/>
              <a:gd name="T36" fmla="*/ 5137 w 13140"/>
              <a:gd name="T37" fmla="*/ 1459 h 9871"/>
              <a:gd name="T38" fmla="*/ 5137 w 13140"/>
              <a:gd name="T39" fmla="*/ 247 h 9871"/>
              <a:gd name="T40" fmla="*/ 0 w 13140"/>
              <a:gd name="T41" fmla="*/ 247 h 9871"/>
              <a:gd name="T42" fmla="*/ 0 w 13140"/>
              <a:gd name="T43" fmla="*/ 1459 h 9871"/>
              <a:gd name="T44" fmla="*/ 1247 w 13140"/>
              <a:gd name="T45" fmla="*/ 1459 h 9871"/>
              <a:gd name="T46" fmla="*/ 1247 w 13140"/>
              <a:gd name="T47" fmla="*/ 8535 h 9871"/>
              <a:gd name="T48" fmla="*/ 0 w 13140"/>
              <a:gd name="T49" fmla="*/ 8535 h 9871"/>
              <a:gd name="T50" fmla="*/ 0 w 13140"/>
              <a:gd name="T51" fmla="*/ 9760 h 9871"/>
              <a:gd name="T52" fmla="*/ 5137 w 13140"/>
              <a:gd name="T53" fmla="*/ 9760 h 9871"/>
              <a:gd name="T54" fmla="*/ 5137 w 13140"/>
              <a:gd name="T55" fmla="*/ 8535 h 9871"/>
              <a:gd name="T56" fmla="*/ 3890 w 13140"/>
              <a:gd name="T57" fmla="*/ 8535 h 9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140" h="9871">
                <a:moveTo>
                  <a:pt x="5545" y="0"/>
                </a:moveTo>
                <a:lnTo>
                  <a:pt x="5545" y="1224"/>
                </a:lnTo>
                <a:lnTo>
                  <a:pt x="7052" y="1224"/>
                </a:lnTo>
                <a:lnTo>
                  <a:pt x="5878" y="3896"/>
                </a:lnTo>
                <a:lnTo>
                  <a:pt x="5878" y="5121"/>
                </a:lnTo>
                <a:lnTo>
                  <a:pt x="10312" y="5121"/>
                </a:lnTo>
                <a:lnTo>
                  <a:pt x="10312" y="8708"/>
                </a:lnTo>
                <a:lnTo>
                  <a:pt x="6162" y="8708"/>
                </a:lnTo>
                <a:lnTo>
                  <a:pt x="6669" y="9871"/>
                </a:lnTo>
                <a:lnTo>
                  <a:pt x="12955" y="9871"/>
                </a:lnTo>
                <a:lnTo>
                  <a:pt x="12955" y="3896"/>
                </a:lnTo>
                <a:lnTo>
                  <a:pt x="8879" y="3896"/>
                </a:lnTo>
                <a:lnTo>
                  <a:pt x="10003" y="1224"/>
                </a:lnTo>
                <a:lnTo>
                  <a:pt x="13140" y="1224"/>
                </a:lnTo>
                <a:lnTo>
                  <a:pt x="13140" y="0"/>
                </a:lnTo>
                <a:lnTo>
                  <a:pt x="5545" y="0"/>
                </a:lnTo>
                <a:close/>
                <a:moveTo>
                  <a:pt x="3890" y="8535"/>
                </a:moveTo>
                <a:lnTo>
                  <a:pt x="3890" y="1459"/>
                </a:lnTo>
                <a:lnTo>
                  <a:pt x="5137" y="1459"/>
                </a:lnTo>
                <a:lnTo>
                  <a:pt x="5137" y="247"/>
                </a:lnTo>
                <a:lnTo>
                  <a:pt x="0" y="247"/>
                </a:lnTo>
                <a:lnTo>
                  <a:pt x="0" y="1459"/>
                </a:lnTo>
                <a:lnTo>
                  <a:pt x="1247" y="1459"/>
                </a:lnTo>
                <a:lnTo>
                  <a:pt x="1247" y="8535"/>
                </a:lnTo>
                <a:lnTo>
                  <a:pt x="0" y="8535"/>
                </a:lnTo>
                <a:lnTo>
                  <a:pt x="0" y="9760"/>
                </a:lnTo>
                <a:lnTo>
                  <a:pt x="5137" y="9760"/>
                </a:lnTo>
                <a:lnTo>
                  <a:pt x="5137" y="8535"/>
                </a:lnTo>
                <a:lnTo>
                  <a:pt x="3890" y="8535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7"/>
          <p:cNvSpPr/>
          <p:nvPr/>
        </p:nvSpPr>
        <p:spPr bwMode="auto">
          <a:xfrm>
            <a:off x="11317416" y="5877272"/>
            <a:ext cx="646572" cy="647279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6408674" y="4211576"/>
            <a:ext cx="2013387" cy="8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7676310" y="4211576"/>
            <a:ext cx="2010896" cy="8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8940530" y="4211576"/>
            <a:ext cx="2013387" cy="81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10208165" y="4211576"/>
            <a:ext cx="2010896" cy="8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6691225" y="2690311"/>
            <a:ext cx="528853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dist"/>
            <a:r>
              <a:rPr lang="zh-CN" altLang="en-US" sz="6600" dirty="0">
                <a:solidFill>
                  <a:srgbClr val="294A5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个人述职报告</a:t>
            </a:r>
            <a:endParaRPr lang="en-US" altLang="zh-CN" sz="6600" dirty="0">
              <a:solidFill>
                <a:srgbClr val="294A5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1" name="Rectangle 4"/>
          <p:cNvSpPr txBox="1">
            <a:spLocks noChangeArrowheads="1"/>
          </p:cNvSpPr>
          <p:nvPr/>
        </p:nvSpPr>
        <p:spPr bwMode="auto">
          <a:xfrm>
            <a:off x="8533765" y="4729480"/>
            <a:ext cx="183324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sz="1600" dirty="0">
                <a:solidFill>
                  <a:schemeClr val="accent1"/>
                </a:solidFill>
              </a:rPr>
              <a:t>汇报人：宗琦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10">
        <p:blinds dir="vert"/>
      </p:transition>
    </mc:Choice>
    <mc:Fallback>
      <p:transition spd="slow" advTm="971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00"/>
                            </p:stCondLst>
                            <p:childTnLst>
                              <p:par>
                                <p:cTn id="4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37" grpId="0" animBg="1"/>
      <p:bldP spid="67" grpId="0"/>
      <p:bldP spid="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大促系统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86992" y="4896219"/>
            <a:ext cx="2232248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劣势缺点</a:t>
            </a:r>
            <a:endParaRPr lang="zh-CN" altLang="en-US"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382673" y="2076872"/>
            <a:ext cx="2531370" cy="253137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419825" y="1630990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2237" y="1608957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接口数据体过大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无缓存时测试困难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1970153" y="2495024"/>
            <a:ext cx="1465926" cy="1676931"/>
          </a:xfrm>
          <a:custGeom>
            <a:avLst/>
            <a:gdLst>
              <a:gd name="T0" fmla="*/ 957 w 1932"/>
              <a:gd name="T1" fmla="*/ 547 h 2183"/>
              <a:gd name="T2" fmla="*/ 410 w 1932"/>
              <a:gd name="T3" fmla="*/ 274 h 2183"/>
              <a:gd name="T4" fmla="*/ 957 w 1932"/>
              <a:gd name="T5" fmla="*/ 0 h 2183"/>
              <a:gd name="T6" fmla="*/ 1362 w 1932"/>
              <a:gd name="T7" fmla="*/ 274 h 2183"/>
              <a:gd name="T8" fmla="*/ 1026 w 1932"/>
              <a:gd name="T9" fmla="*/ 678 h 2183"/>
              <a:gd name="T10" fmla="*/ 273 w 1932"/>
              <a:gd name="T11" fmla="*/ 336 h 2183"/>
              <a:gd name="T12" fmla="*/ 0 w 1932"/>
              <a:gd name="T13" fmla="*/ 610 h 2183"/>
              <a:gd name="T14" fmla="*/ 342 w 1932"/>
              <a:gd name="T15" fmla="*/ 2183 h 2183"/>
              <a:gd name="T16" fmla="*/ 880 w 1932"/>
              <a:gd name="T17" fmla="*/ 1620 h 2183"/>
              <a:gd name="T18" fmla="*/ 1641 w 1932"/>
              <a:gd name="T19" fmla="*/ 1028 h 2183"/>
              <a:gd name="T20" fmla="*/ 1362 w 1932"/>
              <a:gd name="T21" fmla="*/ 274 h 2183"/>
              <a:gd name="T22" fmla="*/ 769 w 1932"/>
              <a:gd name="T23" fmla="*/ 1368 h 2183"/>
              <a:gd name="T24" fmla="*/ 273 w 1932"/>
              <a:gd name="T25" fmla="*/ 1300 h 2183"/>
              <a:gd name="T26" fmla="*/ 769 w 1932"/>
              <a:gd name="T27" fmla="*/ 1232 h 2183"/>
              <a:gd name="T28" fmla="*/ 769 w 1932"/>
              <a:gd name="T29" fmla="*/ 1368 h 2183"/>
              <a:gd name="T30" fmla="*/ 906 w 1932"/>
              <a:gd name="T31" fmla="*/ 1095 h 2183"/>
              <a:gd name="T32" fmla="*/ 273 w 1932"/>
              <a:gd name="T33" fmla="*/ 1026 h 2183"/>
              <a:gd name="T34" fmla="*/ 906 w 1932"/>
              <a:gd name="T35" fmla="*/ 958 h 2183"/>
              <a:gd name="T36" fmla="*/ 906 w 1932"/>
              <a:gd name="T37" fmla="*/ 1095 h 2183"/>
              <a:gd name="T38" fmla="*/ 1496 w 1932"/>
              <a:gd name="T39" fmla="*/ 1183 h 2183"/>
              <a:gd name="T40" fmla="*/ 1404 w 1932"/>
              <a:gd name="T41" fmla="*/ 2045 h 2183"/>
              <a:gd name="T42" fmla="*/ 1932 w 1932"/>
              <a:gd name="T43" fmla="*/ 1619 h 2183"/>
              <a:gd name="T44" fmla="*/ 1692 w 1932"/>
              <a:gd name="T45" fmla="*/ 1434 h 2183"/>
              <a:gd name="T46" fmla="*/ 1686 w 1932"/>
              <a:gd name="T47" fmla="*/ 1559 h 2183"/>
              <a:gd name="T48" fmla="*/ 1686 w 1932"/>
              <a:gd name="T49" fmla="*/ 1662 h 2183"/>
              <a:gd name="T50" fmla="*/ 1692 w 1932"/>
              <a:gd name="T51" fmla="*/ 1787 h 2183"/>
              <a:gd name="T52" fmla="*/ 1515 w 1932"/>
              <a:gd name="T53" fmla="*/ 1729 h 2183"/>
              <a:gd name="T54" fmla="*/ 1338 w 1932"/>
              <a:gd name="T55" fmla="*/ 1787 h 2183"/>
              <a:gd name="T56" fmla="*/ 1345 w 1932"/>
              <a:gd name="T57" fmla="*/ 1662 h 2183"/>
              <a:gd name="T58" fmla="*/ 1345 w 1932"/>
              <a:gd name="T59" fmla="*/ 1559 h 2183"/>
              <a:gd name="T60" fmla="*/ 1338 w 1932"/>
              <a:gd name="T61" fmla="*/ 1434 h 2183"/>
              <a:gd name="T62" fmla="*/ 1515 w 1932"/>
              <a:gd name="T63" fmla="*/ 1492 h 2183"/>
              <a:gd name="T64" fmla="*/ 1692 w 1932"/>
              <a:gd name="T65" fmla="*/ 1434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32" h="2183">
                <a:moveTo>
                  <a:pt x="1231" y="274"/>
                </a:moveTo>
                <a:cubicBezTo>
                  <a:pt x="1231" y="425"/>
                  <a:pt x="1108" y="547"/>
                  <a:pt x="957" y="547"/>
                </a:cubicBezTo>
                <a:lnTo>
                  <a:pt x="684" y="547"/>
                </a:lnTo>
                <a:cubicBezTo>
                  <a:pt x="533" y="547"/>
                  <a:pt x="410" y="425"/>
                  <a:pt x="410" y="274"/>
                </a:cubicBezTo>
                <a:cubicBezTo>
                  <a:pt x="410" y="122"/>
                  <a:pt x="533" y="0"/>
                  <a:pt x="684" y="0"/>
                </a:cubicBezTo>
                <a:lnTo>
                  <a:pt x="957" y="0"/>
                </a:lnTo>
                <a:cubicBezTo>
                  <a:pt x="1108" y="0"/>
                  <a:pt x="1231" y="122"/>
                  <a:pt x="1231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6" y="678"/>
                  <a:pt x="273" y="525"/>
                  <a:pt x="273" y="336"/>
                </a:cubicBezTo>
                <a:cubicBezTo>
                  <a:pt x="273" y="315"/>
                  <a:pt x="275" y="294"/>
                  <a:pt x="279" y="274"/>
                </a:cubicBezTo>
                <a:cubicBezTo>
                  <a:pt x="120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2" y="2183"/>
                </a:lnTo>
                <a:cubicBezTo>
                  <a:pt x="1034" y="2090"/>
                  <a:pt x="880" y="1873"/>
                  <a:pt x="880" y="1620"/>
                </a:cubicBezTo>
                <a:cubicBezTo>
                  <a:pt x="880" y="1283"/>
                  <a:pt x="1154" y="1009"/>
                  <a:pt x="1492" y="1009"/>
                </a:cubicBezTo>
                <a:cubicBezTo>
                  <a:pt x="1544" y="1009"/>
                  <a:pt x="1594" y="1016"/>
                  <a:pt x="1641" y="1028"/>
                </a:cubicBezTo>
                <a:lnTo>
                  <a:pt x="1641" y="610"/>
                </a:lnTo>
                <a:cubicBezTo>
                  <a:pt x="1641" y="442"/>
                  <a:pt x="1521" y="303"/>
                  <a:pt x="1362" y="274"/>
                </a:cubicBezTo>
                <a:close/>
                <a:moveTo>
                  <a:pt x="769" y="1368"/>
                </a:moveTo>
                <a:lnTo>
                  <a:pt x="769" y="1368"/>
                </a:lnTo>
                <a:lnTo>
                  <a:pt x="342" y="1368"/>
                </a:lnTo>
                <a:cubicBezTo>
                  <a:pt x="304" y="1368"/>
                  <a:pt x="273" y="1338"/>
                  <a:pt x="273" y="1300"/>
                </a:cubicBezTo>
                <a:cubicBezTo>
                  <a:pt x="273" y="1262"/>
                  <a:pt x="304" y="1232"/>
                  <a:pt x="342" y="1232"/>
                </a:cubicBezTo>
                <a:lnTo>
                  <a:pt x="769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69" y="1368"/>
                </a:cubicBezTo>
                <a:close/>
                <a:moveTo>
                  <a:pt x="906" y="1095"/>
                </a:moveTo>
                <a:lnTo>
                  <a:pt x="906" y="1095"/>
                </a:lnTo>
                <a:lnTo>
                  <a:pt x="342" y="1095"/>
                </a:lnTo>
                <a:cubicBezTo>
                  <a:pt x="304" y="1095"/>
                  <a:pt x="273" y="1064"/>
                  <a:pt x="273" y="1026"/>
                </a:cubicBezTo>
                <a:cubicBezTo>
                  <a:pt x="273" y="988"/>
                  <a:pt x="304" y="958"/>
                  <a:pt x="342" y="958"/>
                </a:cubicBezTo>
                <a:lnTo>
                  <a:pt x="906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6" y="1095"/>
                </a:cubicBezTo>
                <a:close/>
                <a:moveTo>
                  <a:pt x="1605" y="1197"/>
                </a:moveTo>
                <a:cubicBezTo>
                  <a:pt x="1570" y="1187"/>
                  <a:pt x="1534" y="1183"/>
                  <a:pt x="1496" y="1183"/>
                </a:cubicBezTo>
                <a:cubicBezTo>
                  <a:pt x="1255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4" y="2045"/>
                </a:cubicBezTo>
                <a:cubicBezTo>
                  <a:pt x="1434" y="2051"/>
                  <a:pt x="1464" y="2055"/>
                  <a:pt x="1496" y="2055"/>
                </a:cubicBezTo>
                <a:cubicBezTo>
                  <a:pt x="1737" y="2055"/>
                  <a:pt x="1932" y="1860"/>
                  <a:pt x="1932" y="1619"/>
                </a:cubicBezTo>
                <a:cubicBezTo>
                  <a:pt x="1932" y="1416"/>
                  <a:pt x="1793" y="1245"/>
                  <a:pt x="1605" y="1197"/>
                </a:cubicBezTo>
                <a:close/>
                <a:moveTo>
                  <a:pt x="1692" y="1434"/>
                </a:moveTo>
                <a:lnTo>
                  <a:pt x="1692" y="1434"/>
                </a:lnTo>
                <a:cubicBezTo>
                  <a:pt x="1724" y="1467"/>
                  <a:pt x="1722" y="1523"/>
                  <a:pt x="1686" y="1559"/>
                </a:cubicBezTo>
                <a:lnTo>
                  <a:pt x="1634" y="1610"/>
                </a:lnTo>
                <a:lnTo>
                  <a:pt x="1686" y="1662"/>
                </a:lnTo>
                <a:cubicBezTo>
                  <a:pt x="1722" y="1698"/>
                  <a:pt x="1724" y="1754"/>
                  <a:pt x="1692" y="1787"/>
                </a:cubicBezTo>
                <a:lnTo>
                  <a:pt x="1692" y="1787"/>
                </a:lnTo>
                <a:cubicBezTo>
                  <a:pt x="1659" y="1820"/>
                  <a:pt x="1603" y="1817"/>
                  <a:pt x="1567" y="1781"/>
                </a:cubicBezTo>
                <a:lnTo>
                  <a:pt x="1515" y="1729"/>
                </a:lnTo>
                <a:lnTo>
                  <a:pt x="1463" y="1781"/>
                </a:lnTo>
                <a:cubicBezTo>
                  <a:pt x="1427" y="1817"/>
                  <a:pt x="1371" y="1820"/>
                  <a:pt x="1338" y="1787"/>
                </a:cubicBezTo>
                <a:lnTo>
                  <a:pt x="1338" y="1787"/>
                </a:lnTo>
                <a:cubicBezTo>
                  <a:pt x="1306" y="1754"/>
                  <a:pt x="1309" y="1698"/>
                  <a:pt x="1345" y="1662"/>
                </a:cubicBezTo>
                <a:lnTo>
                  <a:pt x="1396" y="1610"/>
                </a:lnTo>
                <a:lnTo>
                  <a:pt x="1345" y="1559"/>
                </a:lnTo>
                <a:cubicBezTo>
                  <a:pt x="1309" y="1523"/>
                  <a:pt x="1306" y="1466"/>
                  <a:pt x="1338" y="1434"/>
                </a:cubicBezTo>
                <a:lnTo>
                  <a:pt x="1338" y="1434"/>
                </a:lnTo>
                <a:cubicBezTo>
                  <a:pt x="1371" y="1401"/>
                  <a:pt x="1427" y="1404"/>
                  <a:pt x="1463" y="1440"/>
                </a:cubicBezTo>
                <a:lnTo>
                  <a:pt x="1515" y="1492"/>
                </a:lnTo>
                <a:lnTo>
                  <a:pt x="1567" y="1440"/>
                </a:lnTo>
                <a:cubicBezTo>
                  <a:pt x="1603" y="1404"/>
                  <a:pt x="1659" y="1401"/>
                  <a:pt x="1692" y="1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419825" y="2615869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02237" y="2615619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数据体过大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localdb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更新缓存失败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4982">
        <p14:gallery dir="l"/>
      </p:transition>
    </mc:Choice>
    <mc:Fallback>
      <p:transition spd="slow" advTm="49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19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19"/>
                            </p:stCondLst>
                            <p:childTnLst>
                              <p:par>
                                <p:cTn id="3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19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  <p:bldP spid="30" grpId="0" bldLvl="0" animBg="1"/>
      <p:bldP spid="31" grpId="0"/>
      <p:bldP spid="19" grpId="0" bldLvl="0" animBg="1"/>
      <p:bldP spid="32" grpId="0" bldLvl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704131" y="306800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魔方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22180" y="4952203"/>
            <a:ext cx="2232248" cy="521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收益和成果</a:t>
            </a:r>
            <a:endParaRPr lang="zh-CN" altLang="en-US"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417861" y="2132856"/>
            <a:ext cx="2531370" cy="253137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953523" y="2575939"/>
            <a:ext cx="1460046" cy="1668798"/>
          </a:xfrm>
          <a:custGeom>
            <a:avLst/>
            <a:gdLst>
              <a:gd name="T0" fmla="*/ 1232 w 1933"/>
              <a:gd name="T1" fmla="*/ 274 h 2183"/>
              <a:gd name="T2" fmla="*/ 958 w 1933"/>
              <a:gd name="T3" fmla="*/ 547 h 2183"/>
              <a:gd name="T4" fmla="*/ 684 w 1933"/>
              <a:gd name="T5" fmla="*/ 547 h 2183"/>
              <a:gd name="T6" fmla="*/ 411 w 1933"/>
              <a:gd name="T7" fmla="*/ 274 h 2183"/>
              <a:gd name="T8" fmla="*/ 684 w 1933"/>
              <a:gd name="T9" fmla="*/ 0 h 2183"/>
              <a:gd name="T10" fmla="*/ 958 w 1933"/>
              <a:gd name="T11" fmla="*/ 0 h 2183"/>
              <a:gd name="T12" fmla="*/ 1232 w 1933"/>
              <a:gd name="T13" fmla="*/ 274 h 2183"/>
              <a:gd name="T14" fmla="*/ 1362 w 1933"/>
              <a:gd name="T15" fmla="*/ 274 h 2183"/>
              <a:gd name="T16" fmla="*/ 1368 w 1933"/>
              <a:gd name="T17" fmla="*/ 336 h 2183"/>
              <a:gd name="T18" fmla="*/ 1026 w 1933"/>
              <a:gd name="T19" fmla="*/ 678 h 2183"/>
              <a:gd name="T20" fmla="*/ 616 w 1933"/>
              <a:gd name="T21" fmla="*/ 678 h 2183"/>
              <a:gd name="T22" fmla="*/ 274 w 1933"/>
              <a:gd name="T23" fmla="*/ 336 h 2183"/>
              <a:gd name="T24" fmla="*/ 280 w 1933"/>
              <a:gd name="T25" fmla="*/ 274 h 2183"/>
              <a:gd name="T26" fmla="*/ 0 w 1933"/>
              <a:gd name="T27" fmla="*/ 610 h 2183"/>
              <a:gd name="T28" fmla="*/ 0 w 1933"/>
              <a:gd name="T29" fmla="*/ 1841 h 2183"/>
              <a:gd name="T30" fmla="*/ 342 w 1933"/>
              <a:gd name="T31" fmla="*/ 2183 h 2183"/>
              <a:gd name="T32" fmla="*/ 1253 w 1933"/>
              <a:gd name="T33" fmla="*/ 2183 h 2183"/>
              <a:gd name="T34" fmla="*/ 881 w 1933"/>
              <a:gd name="T35" fmla="*/ 1620 h 2183"/>
              <a:gd name="T36" fmla="*/ 1492 w 1933"/>
              <a:gd name="T37" fmla="*/ 1009 h 2183"/>
              <a:gd name="T38" fmla="*/ 1642 w 1933"/>
              <a:gd name="T39" fmla="*/ 1028 h 2183"/>
              <a:gd name="T40" fmla="*/ 1642 w 1933"/>
              <a:gd name="T41" fmla="*/ 610 h 2183"/>
              <a:gd name="T42" fmla="*/ 1362 w 1933"/>
              <a:gd name="T43" fmla="*/ 274 h 2183"/>
              <a:gd name="T44" fmla="*/ 770 w 1933"/>
              <a:gd name="T45" fmla="*/ 1368 h 2183"/>
              <a:gd name="T46" fmla="*/ 770 w 1933"/>
              <a:gd name="T47" fmla="*/ 1368 h 2183"/>
              <a:gd name="T48" fmla="*/ 342 w 1933"/>
              <a:gd name="T49" fmla="*/ 1368 h 2183"/>
              <a:gd name="T50" fmla="*/ 274 w 1933"/>
              <a:gd name="T51" fmla="*/ 1300 h 2183"/>
              <a:gd name="T52" fmla="*/ 342 w 1933"/>
              <a:gd name="T53" fmla="*/ 1232 h 2183"/>
              <a:gd name="T54" fmla="*/ 770 w 1933"/>
              <a:gd name="T55" fmla="*/ 1232 h 2183"/>
              <a:gd name="T56" fmla="*/ 838 w 1933"/>
              <a:gd name="T57" fmla="*/ 1300 h 2183"/>
              <a:gd name="T58" fmla="*/ 770 w 1933"/>
              <a:gd name="T59" fmla="*/ 1368 h 2183"/>
              <a:gd name="T60" fmla="*/ 907 w 1933"/>
              <a:gd name="T61" fmla="*/ 1095 h 2183"/>
              <a:gd name="T62" fmla="*/ 907 w 1933"/>
              <a:gd name="T63" fmla="*/ 1095 h 2183"/>
              <a:gd name="T64" fmla="*/ 342 w 1933"/>
              <a:gd name="T65" fmla="*/ 1095 h 2183"/>
              <a:gd name="T66" fmla="*/ 274 w 1933"/>
              <a:gd name="T67" fmla="*/ 1026 h 2183"/>
              <a:gd name="T68" fmla="*/ 342 w 1933"/>
              <a:gd name="T69" fmla="*/ 958 h 2183"/>
              <a:gd name="T70" fmla="*/ 907 w 1933"/>
              <a:gd name="T71" fmla="*/ 958 h 2183"/>
              <a:gd name="T72" fmla="*/ 975 w 1933"/>
              <a:gd name="T73" fmla="*/ 1026 h 2183"/>
              <a:gd name="T74" fmla="*/ 907 w 1933"/>
              <a:gd name="T75" fmla="*/ 1095 h 2183"/>
              <a:gd name="T76" fmla="*/ 1605 w 1933"/>
              <a:gd name="T77" fmla="*/ 1197 h 2183"/>
              <a:gd name="T78" fmla="*/ 1497 w 1933"/>
              <a:gd name="T79" fmla="*/ 1183 h 2183"/>
              <a:gd name="T80" fmla="*/ 1060 w 1933"/>
              <a:gd name="T81" fmla="*/ 1619 h 2183"/>
              <a:gd name="T82" fmla="*/ 1405 w 1933"/>
              <a:gd name="T83" fmla="*/ 2045 h 2183"/>
              <a:gd name="T84" fmla="*/ 1497 w 1933"/>
              <a:gd name="T85" fmla="*/ 2055 h 2183"/>
              <a:gd name="T86" fmla="*/ 1933 w 1933"/>
              <a:gd name="T87" fmla="*/ 1619 h 2183"/>
              <a:gd name="T88" fmla="*/ 1605 w 1933"/>
              <a:gd name="T89" fmla="*/ 1197 h 2183"/>
              <a:gd name="T90" fmla="*/ 1743 w 1933"/>
              <a:gd name="T91" fmla="*/ 1557 h 2183"/>
              <a:gd name="T92" fmla="*/ 1743 w 1933"/>
              <a:gd name="T93" fmla="*/ 1557 h 2183"/>
              <a:gd name="T94" fmla="*/ 1605 w 1933"/>
              <a:gd name="T95" fmla="*/ 1695 h 2183"/>
              <a:gd name="T96" fmla="*/ 1497 w 1933"/>
              <a:gd name="T97" fmla="*/ 1804 h 2183"/>
              <a:gd name="T98" fmla="*/ 1373 w 1933"/>
              <a:gd name="T99" fmla="*/ 1804 h 2183"/>
              <a:gd name="T100" fmla="*/ 1250 w 1933"/>
              <a:gd name="T101" fmla="*/ 1681 h 2183"/>
              <a:gd name="T102" fmla="*/ 1250 w 1933"/>
              <a:gd name="T103" fmla="*/ 1557 h 2183"/>
              <a:gd name="T104" fmla="*/ 1373 w 1933"/>
              <a:gd name="T105" fmla="*/ 1557 h 2183"/>
              <a:gd name="T106" fmla="*/ 1435 w 1933"/>
              <a:gd name="T107" fmla="*/ 1619 h 2183"/>
              <a:gd name="T108" fmla="*/ 1605 w 1933"/>
              <a:gd name="T109" fmla="*/ 1448 h 2183"/>
              <a:gd name="T110" fmla="*/ 1620 w 1933"/>
              <a:gd name="T111" fmla="*/ 1434 h 2183"/>
              <a:gd name="T112" fmla="*/ 1743 w 1933"/>
              <a:gd name="T113" fmla="*/ 1434 h 2183"/>
              <a:gd name="T114" fmla="*/ 1743 w 1933"/>
              <a:gd name="T115" fmla="*/ 1557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3" h="2183">
                <a:moveTo>
                  <a:pt x="1232" y="274"/>
                </a:moveTo>
                <a:cubicBezTo>
                  <a:pt x="1232" y="425"/>
                  <a:pt x="1109" y="547"/>
                  <a:pt x="958" y="547"/>
                </a:cubicBezTo>
                <a:lnTo>
                  <a:pt x="684" y="547"/>
                </a:lnTo>
                <a:cubicBezTo>
                  <a:pt x="533" y="547"/>
                  <a:pt x="411" y="425"/>
                  <a:pt x="411" y="274"/>
                </a:cubicBezTo>
                <a:cubicBezTo>
                  <a:pt x="411" y="122"/>
                  <a:pt x="533" y="0"/>
                  <a:pt x="684" y="0"/>
                </a:cubicBezTo>
                <a:lnTo>
                  <a:pt x="958" y="0"/>
                </a:lnTo>
                <a:cubicBezTo>
                  <a:pt x="1109" y="0"/>
                  <a:pt x="1232" y="122"/>
                  <a:pt x="1232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7" y="678"/>
                  <a:pt x="274" y="525"/>
                  <a:pt x="274" y="336"/>
                </a:cubicBezTo>
                <a:cubicBezTo>
                  <a:pt x="274" y="315"/>
                  <a:pt x="276" y="294"/>
                  <a:pt x="280" y="274"/>
                </a:cubicBezTo>
                <a:cubicBezTo>
                  <a:pt x="121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3" y="2183"/>
                </a:lnTo>
                <a:cubicBezTo>
                  <a:pt x="1034" y="2090"/>
                  <a:pt x="881" y="1873"/>
                  <a:pt x="881" y="1620"/>
                </a:cubicBezTo>
                <a:cubicBezTo>
                  <a:pt x="881" y="1283"/>
                  <a:pt x="1155" y="1009"/>
                  <a:pt x="1492" y="1009"/>
                </a:cubicBezTo>
                <a:cubicBezTo>
                  <a:pt x="1544" y="1009"/>
                  <a:pt x="1594" y="1016"/>
                  <a:pt x="1642" y="1028"/>
                </a:cubicBezTo>
                <a:lnTo>
                  <a:pt x="1642" y="610"/>
                </a:lnTo>
                <a:cubicBezTo>
                  <a:pt x="1642" y="442"/>
                  <a:pt x="1521" y="303"/>
                  <a:pt x="1362" y="274"/>
                </a:cubicBezTo>
                <a:close/>
                <a:moveTo>
                  <a:pt x="770" y="1368"/>
                </a:moveTo>
                <a:lnTo>
                  <a:pt x="770" y="1368"/>
                </a:lnTo>
                <a:lnTo>
                  <a:pt x="342" y="1368"/>
                </a:lnTo>
                <a:cubicBezTo>
                  <a:pt x="304" y="1368"/>
                  <a:pt x="274" y="1338"/>
                  <a:pt x="274" y="1300"/>
                </a:cubicBezTo>
                <a:cubicBezTo>
                  <a:pt x="274" y="1262"/>
                  <a:pt x="304" y="1232"/>
                  <a:pt x="342" y="1232"/>
                </a:cubicBezTo>
                <a:lnTo>
                  <a:pt x="770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70" y="1368"/>
                </a:cubicBezTo>
                <a:close/>
                <a:moveTo>
                  <a:pt x="907" y="1095"/>
                </a:moveTo>
                <a:lnTo>
                  <a:pt x="907" y="1095"/>
                </a:lnTo>
                <a:lnTo>
                  <a:pt x="342" y="1095"/>
                </a:lnTo>
                <a:cubicBezTo>
                  <a:pt x="304" y="1095"/>
                  <a:pt x="274" y="1064"/>
                  <a:pt x="274" y="1026"/>
                </a:cubicBezTo>
                <a:cubicBezTo>
                  <a:pt x="274" y="988"/>
                  <a:pt x="304" y="958"/>
                  <a:pt x="342" y="958"/>
                </a:cubicBezTo>
                <a:lnTo>
                  <a:pt x="907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7" y="1095"/>
                </a:cubicBezTo>
                <a:close/>
                <a:moveTo>
                  <a:pt x="1605" y="1197"/>
                </a:moveTo>
                <a:cubicBezTo>
                  <a:pt x="1571" y="1187"/>
                  <a:pt x="1534" y="1183"/>
                  <a:pt x="1497" y="1183"/>
                </a:cubicBezTo>
                <a:cubicBezTo>
                  <a:pt x="1256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5" y="2045"/>
                </a:cubicBezTo>
                <a:cubicBezTo>
                  <a:pt x="1434" y="2051"/>
                  <a:pt x="1465" y="2055"/>
                  <a:pt x="1497" y="2055"/>
                </a:cubicBezTo>
                <a:cubicBezTo>
                  <a:pt x="1737" y="2055"/>
                  <a:pt x="1933" y="1860"/>
                  <a:pt x="1933" y="1619"/>
                </a:cubicBezTo>
                <a:cubicBezTo>
                  <a:pt x="1933" y="1416"/>
                  <a:pt x="1794" y="1245"/>
                  <a:pt x="1605" y="1197"/>
                </a:cubicBezTo>
                <a:close/>
                <a:moveTo>
                  <a:pt x="1743" y="1557"/>
                </a:moveTo>
                <a:lnTo>
                  <a:pt x="1743" y="1557"/>
                </a:lnTo>
                <a:lnTo>
                  <a:pt x="1605" y="1695"/>
                </a:lnTo>
                <a:lnTo>
                  <a:pt x="1497" y="1804"/>
                </a:lnTo>
                <a:cubicBezTo>
                  <a:pt x="1462" y="1838"/>
                  <a:pt x="1407" y="1838"/>
                  <a:pt x="1373" y="1804"/>
                </a:cubicBezTo>
                <a:lnTo>
                  <a:pt x="1250" y="1681"/>
                </a:lnTo>
                <a:cubicBezTo>
                  <a:pt x="1216" y="1646"/>
                  <a:pt x="1216" y="1591"/>
                  <a:pt x="1250" y="1557"/>
                </a:cubicBezTo>
                <a:cubicBezTo>
                  <a:pt x="1284" y="1523"/>
                  <a:pt x="1339" y="1523"/>
                  <a:pt x="1373" y="1557"/>
                </a:cubicBezTo>
                <a:lnTo>
                  <a:pt x="1435" y="1619"/>
                </a:lnTo>
                <a:lnTo>
                  <a:pt x="1605" y="1448"/>
                </a:lnTo>
                <a:lnTo>
                  <a:pt x="1620" y="1434"/>
                </a:lnTo>
                <a:cubicBezTo>
                  <a:pt x="1654" y="1400"/>
                  <a:pt x="1709" y="1400"/>
                  <a:pt x="1743" y="1434"/>
                </a:cubicBezTo>
                <a:cubicBezTo>
                  <a:pt x="1777" y="1468"/>
                  <a:pt x="1777" y="1523"/>
                  <a:pt x="1743" y="1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371300" y="1584767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5720" y="1584960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新增配置灵活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无需改动文件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371300" y="2569646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5720" y="2594691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对组件可个性化增加配置项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371300" y="3594771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3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5720" y="3594732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sz="1800" dirty="0"/>
              <a:t>单个配置数据颗粒度小</a:t>
            </a:r>
            <a:endParaRPr lang="zh-CN" sz="1800" dirty="0"/>
          </a:p>
        </p:txBody>
      </p:sp>
      <p:sp>
        <p:nvSpPr>
          <p:cNvPr id="36" name="椭圆 35"/>
          <p:cNvSpPr>
            <a:spLocks noChangeAspect="1"/>
          </p:cNvSpPr>
          <p:nvPr/>
        </p:nvSpPr>
        <p:spPr bwMode="auto">
          <a:xfrm>
            <a:off x="4371300" y="4587999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4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25720" y="4612090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统一前端接口和数据格式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214">
        <p14:gallery dir="l"/>
      </p:transition>
    </mc:Choice>
    <mc:Fallback>
      <p:transition spd="slow" advTm="52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4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4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4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84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  <p:bldP spid="8" grpId="0" bldLvl="0" animBg="1"/>
      <p:bldP spid="30" grpId="0" bldLvl="0" animBg="1"/>
      <p:bldP spid="31" grpId="0"/>
      <p:bldP spid="32" grpId="0" bldLvl="0" animBg="1"/>
      <p:bldP spid="33" grpId="0"/>
      <p:bldP spid="34" grpId="0" bldLvl="0" animBg="1"/>
      <p:bldP spid="35" grpId="0"/>
      <p:bldP spid="36" grpId="0" bldLvl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魔方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86992" y="4896219"/>
            <a:ext cx="2232248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劣势缺点</a:t>
            </a:r>
            <a:endParaRPr lang="zh-CN" altLang="en-US"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382673" y="2076872"/>
            <a:ext cx="2531370" cy="253137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419825" y="1630990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2237" y="1608957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存在产品信息不一致情况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1970153" y="2495024"/>
            <a:ext cx="1465926" cy="1676931"/>
          </a:xfrm>
          <a:custGeom>
            <a:avLst/>
            <a:gdLst>
              <a:gd name="T0" fmla="*/ 957 w 1932"/>
              <a:gd name="T1" fmla="*/ 547 h 2183"/>
              <a:gd name="T2" fmla="*/ 410 w 1932"/>
              <a:gd name="T3" fmla="*/ 274 h 2183"/>
              <a:gd name="T4" fmla="*/ 957 w 1932"/>
              <a:gd name="T5" fmla="*/ 0 h 2183"/>
              <a:gd name="T6" fmla="*/ 1362 w 1932"/>
              <a:gd name="T7" fmla="*/ 274 h 2183"/>
              <a:gd name="T8" fmla="*/ 1026 w 1932"/>
              <a:gd name="T9" fmla="*/ 678 h 2183"/>
              <a:gd name="T10" fmla="*/ 273 w 1932"/>
              <a:gd name="T11" fmla="*/ 336 h 2183"/>
              <a:gd name="T12" fmla="*/ 0 w 1932"/>
              <a:gd name="T13" fmla="*/ 610 h 2183"/>
              <a:gd name="T14" fmla="*/ 342 w 1932"/>
              <a:gd name="T15" fmla="*/ 2183 h 2183"/>
              <a:gd name="T16" fmla="*/ 880 w 1932"/>
              <a:gd name="T17" fmla="*/ 1620 h 2183"/>
              <a:gd name="T18" fmla="*/ 1641 w 1932"/>
              <a:gd name="T19" fmla="*/ 1028 h 2183"/>
              <a:gd name="T20" fmla="*/ 1362 w 1932"/>
              <a:gd name="T21" fmla="*/ 274 h 2183"/>
              <a:gd name="T22" fmla="*/ 769 w 1932"/>
              <a:gd name="T23" fmla="*/ 1368 h 2183"/>
              <a:gd name="T24" fmla="*/ 273 w 1932"/>
              <a:gd name="T25" fmla="*/ 1300 h 2183"/>
              <a:gd name="T26" fmla="*/ 769 w 1932"/>
              <a:gd name="T27" fmla="*/ 1232 h 2183"/>
              <a:gd name="T28" fmla="*/ 769 w 1932"/>
              <a:gd name="T29" fmla="*/ 1368 h 2183"/>
              <a:gd name="T30" fmla="*/ 906 w 1932"/>
              <a:gd name="T31" fmla="*/ 1095 h 2183"/>
              <a:gd name="T32" fmla="*/ 273 w 1932"/>
              <a:gd name="T33" fmla="*/ 1026 h 2183"/>
              <a:gd name="T34" fmla="*/ 906 w 1932"/>
              <a:gd name="T35" fmla="*/ 958 h 2183"/>
              <a:gd name="T36" fmla="*/ 906 w 1932"/>
              <a:gd name="T37" fmla="*/ 1095 h 2183"/>
              <a:gd name="T38" fmla="*/ 1496 w 1932"/>
              <a:gd name="T39" fmla="*/ 1183 h 2183"/>
              <a:gd name="T40" fmla="*/ 1404 w 1932"/>
              <a:gd name="T41" fmla="*/ 2045 h 2183"/>
              <a:gd name="T42" fmla="*/ 1932 w 1932"/>
              <a:gd name="T43" fmla="*/ 1619 h 2183"/>
              <a:gd name="T44" fmla="*/ 1692 w 1932"/>
              <a:gd name="T45" fmla="*/ 1434 h 2183"/>
              <a:gd name="T46" fmla="*/ 1686 w 1932"/>
              <a:gd name="T47" fmla="*/ 1559 h 2183"/>
              <a:gd name="T48" fmla="*/ 1686 w 1932"/>
              <a:gd name="T49" fmla="*/ 1662 h 2183"/>
              <a:gd name="T50" fmla="*/ 1692 w 1932"/>
              <a:gd name="T51" fmla="*/ 1787 h 2183"/>
              <a:gd name="T52" fmla="*/ 1515 w 1932"/>
              <a:gd name="T53" fmla="*/ 1729 h 2183"/>
              <a:gd name="T54" fmla="*/ 1338 w 1932"/>
              <a:gd name="T55" fmla="*/ 1787 h 2183"/>
              <a:gd name="T56" fmla="*/ 1345 w 1932"/>
              <a:gd name="T57" fmla="*/ 1662 h 2183"/>
              <a:gd name="T58" fmla="*/ 1345 w 1932"/>
              <a:gd name="T59" fmla="*/ 1559 h 2183"/>
              <a:gd name="T60" fmla="*/ 1338 w 1932"/>
              <a:gd name="T61" fmla="*/ 1434 h 2183"/>
              <a:gd name="T62" fmla="*/ 1515 w 1932"/>
              <a:gd name="T63" fmla="*/ 1492 h 2183"/>
              <a:gd name="T64" fmla="*/ 1692 w 1932"/>
              <a:gd name="T65" fmla="*/ 1434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32" h="2183">
                <a:moveTo>
                  <a:pt x="1231" y="274"/>
                </a:moveTo>
                <a:cubicBezTo>
                  <a:pt x="1231" y="425"/>
                  <a:pt x="1108" y="547"/>
                  <a:pt x="957" y="547"/>
                </a:cubicBezTo>
                <a:lnTo>
                  <a:pt x="684" y="547"/>
                </a:lnTo>
                <a:cubicBezTo>
                  <a:pt x="533" y="547"/>
                  <a:pt x="410" y="425"/>
                  <a:pt x="410" y="274"/>
                </a:cubicBezTo>
                <a:cubicBezTo>
                  <a:pt x="410" y="122"/>
                  <a:pt x="533" y="0"/>
                  <a:pt x="684" y="0"/>
                </a:cubicBezTo>
                <a:lnTo>
                  <a:pt x="957" y="0"/>
                </a:lnTo>
                <a:cubicBezTo>
                  <a:pt x="1108" y="0"/>
                  <a:pt x="1231" y="122"/>
                  <a:pt x="1231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6" y="678"/>
                  <a:pt x="273" y="525"/>
                  <a:pt x="273" y="336"/>
                </a:cubicBezTo>
                <a:cubicBezTo>
                  <a:pt x="273" y="315"/>
                  <a:pt x="275" y="294"/>
                  <a:pt x="279" y="274"/>
                </a:cubicBezTo>
                <a:cubicBezTo>
                  <a:pt x="120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2" y="2183"/>
                </a:lnTo>
                <a:cubicBezTo>
                  <a:pt x="1034" y="2090"/>
                  <a:pt x="880" y="1873"/>
                  <a:pt x="880" y="1620"/>
                </a:cubicBezTo>
                <a:cubicBezTo>
                  <a:pt x="880" y="1283"/>
                  <a:pt x="1154" y="1009"/>
                  <a:pt x="1492" y="1009"/>
                </a:cubicBezTo>
                <a:cubicBezTo>
                  <a:pt x="1544" y="1009"/>
                  <a:pt x="1594" y="1016"/>
                  <a:pt x="1641" y="1028"/>
                </a:cubicBezTo>
                <a:lnTo>
                  <a:pt x="1641" y="610"/>
                </a:lnTo>
                <a:cubicBezTo>
                  <a:pt x="1641" y="442"/>
                  <a:pt x="1521" y="303"/>
                  <a:pt x="1362" y="274"/>
                </a:cubicBezTo>
                <a:close/>
                <a:moveTo>
                  <a:pt x="769" y="1368"/>
                </a:moveTo>
                <a:lnTo>
                  <a:pt x="769" y="1368"/>
                </a:lnTo>
                <a:lnTo>
                  <a:pt x="342" y="1368"/>
                </a:lnTo>
                <a:cubicBezTo>
                  <a:pt x="304" y="1368"/>
                  <a:pt x="273" y="1338"/>
                  <a:pt x="273" y="1300"/>
                </a:cubicBezTo>
                <a:cubicBezTo>
                  <a:pt x="273" y="1262"/>
                  <a:pt x="304" y="1232"/>
                  <a:pt x="342" y="1232"/>
                </a:cubicBezTo>
                <a:lnTo>
                  <a:pt x="769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69" y="1368"/>
                </a:cubicBezTo>
                <a:close/>
                <a:moveTo>
                  <a:pt x="906" y="1095"/>
                </a:moveTo>
                <a:lnTo>
                  <a:pt x="906" y="1095"/>
                </a:lnTo>
                <a:lnTo>
                  <a:pt x="342" y="1095"/>
                </a:lnTo>
                <a:cubicBezTo>
                  <a:pt x="304" y="1095"/>
                  <a:pt x="273" y="1064"/>
                  <a:pt x="273" y="1026"/>
                </a:cubicBezTo>
                <a:cubicBezTo>
                  <a:pt x="273" y="988"/>
                  <a:pt x="304" y="958"/>
                  <a:pt x="342" y="958"/>
                </a:cubicBezTo>
                <a:lnTo>
                  <a:pt x="906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6" y="1095"/>
                </a:cubicBezTo>
                <a:close/>
                <a:moveTo>
                  <a:pt x="1605" y="1197"/>
                </a:moveTo>
                <a:cubicBezTo>
                  <a:pt x="1570" y="1187"/>
                  <a:pt x="1534" y="1183"/>
                  <a:pt x="1496" y="1183"/>
                </a:cubicBezTo>
                <a:cubicBezTo>
                  <a:pt x="1255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4" y="2045"/>
                </a:cubicBezTo>
                <a:cubicBezTo>
                  <a:pt x="1434" y="2051"/>
                  <a:pt x="1464" y="2055"/>
                  <a:pt x="1496" y="2055"/>
                </a:cubicBezTo>
                <a:cubicBezTo>
                  <a:pt x="1737" y="2055"/>
                  <a:pt x="1932" y="1860"/>
                  <a:pt x="1932" y="1619"/>
                </a:cubicBezTo>
                <a:cubicBezTo>
                  <a:pt x="1932" y="1416"/>
                  <a:pt x="1793" y="1245"/>
                  <a:pt x="1605" y="1197"/>
                </a:cubicBezTo>
                <a:close/>
                <a:moveTo>
                  <a:pt x="1692" y="1434"/>
                </a:moveTo>
                <a:lnTo>
                  <a:pt x="1692" y="1434"/>
                </a:lnTo>
                <a:cubicBezTo>
                  <a:pt x="1724" y="1467"/>
                  <a:pt x="1722" y="1523"/>
                  <a:pt x="1686" y="1559"/>
                </a:cubicBezTo>
                <a:lnTo>
                  <a:pt x="1634" y="1610"/>
                </a:lnTo>
                <a:lnTo>
                  <a:pt x="1686" y="1662"/>
                </a:lnTo>
                <a:cubicBezTo>
                  <a:pt x="1722" y="1698"/>
                  <a:pt x="1724" y="1754"/>
                  <a:pt x="1692" y="1787"/>
                </a:cubicBezTo>
                <a:lnTo>
                  <a:pt x="1692" y="1787"/>
                </a:lnTo>
                <a:cubicBezTo>
                  <a:pt x="1659" y="1820"/>
                  <a:pt x="1603" y="1817"/>
                  <a:pt x="1567" y="1781"/>
                </a:cubicBezTo>
                <a:lnTo>
                  <a:pt x="1515" y="1729"/>
                </a:lnTo>
                <a:lnTo>
                  <a:pt x="1463" y="1781"/>
                </a:lnTo>
                <a:cubicBezTo>
                  <a:pt x="1427" y="1817"/>
                  <a:pt x="1371" y="1820"/>
                  <a:pt x="1338" y="1787"/>
                </a:cubicBezTo>
                <a:lnTo>
                  <a:pt x="1338" y="1787"/>
                </a:lnTo>
                <a:cubicBezTo>
                  <a:pt x="1306" y="1754"/>
                  <a:pt x="1309" y="1698"/>
                  <a:pt x="1345" y="1662"/>
                </a:cubicBezTo>
                <a:lnTo>
                  <a:pt x="1396" y="1610"/>
                </a:lnTo>
                <a:lnTo>
                  <a:pt x="1345" y="1559"/>
                </a:lnTo>
                <a:cubicBezTo>
                  <a:pt x="1309" y="1523"/>
                  <a:pt x="1306" y="1466"/>
                  <a:pt x="1338" y="1434"/>
                </a:cubicBezTo>
                <a:lnTo>
                  <a:pt x="1338" y="1434"/>
                </a:lnTo>
                <a:cubicBezTo>
                  <a:pt x="1371" y="1401"/>
                  <a:pt x="1427" y="1404"/>
                  <a:pt x="1463" y="1440"/>
                </a:cubicBezTo>
                <a:lnTo>
                  <a:pt x="1515" y="1492"/>
                </a:lnTo>
                <a:lnTo>
                  <a:pt x="1567" y="1440"/>
                </a:lnTo>
                <a:cubicBezTo>
                  <a:pt x="1603" y="1404"/>
                  <a:pt x="1659" y="1401"/>
                  <a:pt x="1692" y="1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419825" y="2615869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02237" y="2615619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代码设计还不够合理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419825" y="3640994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3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2237" y="3641330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面向对象不纯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4982">
        <p14:gallery dir="l"/>
      </p:transition>
    </mc:Choice>
    <mc:Fallback>
      <p:transition spd="slow" advTm="49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4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4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40"/>
                            </p:stCondLst>
                            <p:childTnLst>
                              <p:par>
                                <p:cTn id="3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4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  <p:bldP spid="30" grpId="0" bldLvl="0" animBg="1"/>
      <p:bldP spid="31" grpId="0"/>
      <p:bldP spid="19" grpId="0" bldLvl="0" animBg="1"/>
      <p:bldP spid="32" grpId="0" bldLvl="0" animBg="1"/>
      <p:bldP spid="33" grpId="0"/>
      <p:bldP spid="34" grpId="0" bldLvl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1" y="2164257"/>
            <a:ext cx="2786013" cy="25294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821253" y="2924944"/>
            <a:ext cx="1100664" cy="1108514"/>
          </a:xfrm>
          <a:prstGeom prst="ellipse">
            <a:avLst/>
          </a:prstGeom>
          <a:solidFill>
            <a:srgbClr val="FFFFFF"/>
          </a:solidFill>
          <a:ln w="1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24240" y="3576598"/>
            <a:ext cx="66905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8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自我评价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65864" y="2780314"/>
            <a:ext cx="159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+mn-ea"/>
                <a:ea typeface="+mn-ea"/>
              </a:rPr>
              <a:t>Part 2</a:t>
            </a:r>
            <a:endParaRPr lang="zh-CN" altLang="en-US" sz="36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1099502" y="3092751"/>
            <a:ext cx="681199" cy="772899"/>
          </a:xfrm>
          <a:custGeom>
            <a:avLst/>
            <a:gdLst>
              <a:gd name="T0" fmla="*/ 402 w 630"/>
              <a:gd name="T1" fmla="*/ 89 h 711"/>
              <a:gd name="T2" fmla="*/ 313 w 630"/>
              <a:gd name="T3" fmla="*/ 178 h 711"/>
              <a:gd name="T4" fmla="*/ 223 w 630"/>
              <a:gd name="T5" fmla="*/ 178 h 711"/>
              <a:gd name="T6" fmla="*/ 134 w 630"/>
              <a:gd name="T7" fmla="*/ 89 h 711"/>
              <a:gd name="T8" fmla="*/ 223 w 630"/>
              <a:gd name="T9" fmla="*/ 0 h 711"/>
              <a:gd name="T10" fmla="*/ 313 w 630"/>
              <a:gd name="T11" fmla="*/ 0 h 711"/>
              <a:gd name="T12" fmla="*/ 402 w 630"/>
              <a:gd name="T13" fmla="*/ 89 h 711"/>
              <a:gd name="T14" fmla="*/ 445 w 630"/>
              <a:gd name="T15" fmla="*/ 89 h 711"/>
              <a:gd name="T16" fmla="*/ 446 w 630"/>
              <a:gd name="T17" fmla="*/ 109 h 711"/>
              <a:gd name="T18" fmla="*/ 335 w 630"/>
              <a:gd name="T19" fmla="*/ 221 h 711"/>
              <a:gd name="T20" fmla="*/ 201 w 630"/>
              <a:gd name="T21" fmla="*/ 221 h 711"/>
              <a:gd name="T22" fmla="*/ 90 w 630"/>
              <a:gd name="T23" fmla="*/ 109 h 711"/>
              <a:gd name="T24" fmla="*/ 92 w 630"/>
              <a:gd name="T25" fmla="*/ 89 h 711"/>
              <a:gd name="T26" fmla="*/ 0 w 630"/>
              <a:gd name="T27" fmla="*/ 198 h 711"/>
              <a:gd name="T28" fmla="*/ 0 w 630"/>
              <a:gd name="T29" fmla="*/ 600 h 711"/>
              <a:gd name="T30" fmla="*/ 112 w 630"/>
              <a:gd name="T31" fmla="*/ 711 h 711"/>
              <a:gd name="T32" fmla="*/ 409 w 630"/>
              <a:gd name="T33" fmla="*/ 711 h 711"/>
              <a:gd name="T34" fmla="*/ 288 w 630"/>
              <a:gd name="T35" fmla="*/ 528 h 711"/>
              <a:gd name="T36" fmla="*/ 487 w 630"/>
              <a:gd name="T37" fmla="*/ 328 h 711"/>
              <a:gd name="T38" fmla="*/ 536 w 630"/>
              <a:gd name="T39" fmla="*/ 335 h 711"/>
              <a:gd name="T40" fmla="*/ 536 w 630"/>
              <a:gd name="T41" fmla="*/ 198 h 711"/>
              <a:gd name="T42" fmla="*/ 445 w 630"/>
              <a:gd name="T43" fmla="*/ 89 h 711"/>
              <a:gd name="T44" fmla="*/ 251 w 630"/>
              <a:gd name="T45" fmla="*/ 446 h 711"/>
              <a:gd name="T46" fmla="*/ 251 w 630"/>
              <a:gd name="T47" fmla="*/ 446 h 711"/>
              <a:gd name="T48" fmla="*/ 112 w 630"/>
              <a:gd name="T49" fmla="*/ 446 h 711"/>
              <a:gd name="T50" fmla="*/ 90 w 630"/>
              <a:gd name="T51" fmla="*/ 423 h 711"/>
              <a:gd name="T52" fmla="*/ 112 w 630"/>
              <a:gd name="T53" fmla="*/ 401 h 711"/>
              <a:gd name="T54" fmla="*/ 251 w 630"/>
              <a:gd name="T55" fmla="*/ 401 h 711"/>
              <a:gd name="T56" fmla="*/ 274 w 630"/>
              <a:gd name="T57" fmla="*/ 423 h 711"/>
              <a:gd name="T58" fmla="*/ 251 w 630"/>
              <a:gd name="T59" fmla="*/ 446 h 711"/>
              <a:gd name="T60" fmla="*/ 296 w 630"/>
              <a:gd name="T61" fmla="*/ 356 h 711"/>
              <a:gd name="T62" fmla="*/ 296 w 630"/>
              <a:gd name="T63" fmla="*/ 356 h 711"/>
              <a:gd name="T64" fmla="*/ 112 w 630"/>
              <a:gd name="T65" fmla="*/ 356 h 711"/>
              <a:gd name="T66" fmla="*/ 90 w 630"/>
              <a:gd name="T67" fmla="*/ 334 h 711"/>
              <a:gd name="T68" fmla="*/ 112 w 630"/>
              <a:gd name="T69" fmla="*/ 312 h 711"/>
              <a:gd name="T70" fmla="*/ 296 w 630"/>
              <a:gd name="T71" fmla="*/ 312 h 711"/>
              <a:gd name="T72" fmla="*/ 318 w 630"/>
              <a:gd name="T73" fmla="*/ 334 h 711"/>
              <a:gd name="T74" fmla="*/ 296 w 630"/>
              <a:gd name="T75" fmla="*/ 356 h 711"/>
              <a:gd name="T76" fmla="*/ 524 w 630"/>
              <a:gd name="T77" fmla="*/ 390 h 711"/>
              <a:gd name="T78" fmla="*/ 488 w 630"/>
              <a:gd name="T79" fmla="*/ 385 h 711"/>
              <a:gd name="T80" fmla="*/ 346 w 630"/>
              <a:gd name="T81" fmla="*/ 527 h 711"/>
              <a:gd name="T82" fmla="*/ 458 w 630"/>
              <a:gd name="T83" fmla="*/ 666 h 711"/>
              <a:gd name="T84" fmla="*/ 488 w 630"/>
              <a:gd name="T85" fmla="*/ 669 h 711"/>
              <a:gd name="T86" fmla="*/ 630 w 630"/>
              <a:gd name="T87" fmla="*/ 527 h 711"/>
              <a:gd name="T88" fmla="*/ 524 w 630"/>
              <a:gd name="T89" fmla="*/ 390 h 711"/>
              <a:gd name="T90" fmla="*/ 569 w 630"/>
              <a:gd name="T91" fmla="*/ 507 h 711"/>
              <a:gd name="T92" fmla="*/ 569 w 630"/>
              <a:gd name="T93" fmla="*/ 507 h 711"/>
              <a:gd name="T94" fmla="*/ 524 w 630"/>
              <a:gd name="T95" fmla="*/ 552 h 711"/>
              <a:gd name="T96" fmla="*/ 488 w 630"/>
              <a:gd name="T97" fmla="*/ 588 h 711"/>
              <a:gd name="T98" fmla="*/ 448 w 630"/>
              <a:gd name="T99" fmla="*/ 588 h 711"/>
              <a:gd name="T100" fmla="*/ 408 w 630"/>
              <a:gd name="T101" fmla="*/ 547 h 711"/>
              <a:gd name="T102" fmla="*/ 408 w 630"/>
              <a:gd name="T103" fmla="*/ 507 h 711"/>
              <a:gd name="T104" fmla="*/ 448 w 630"/>
              <a:gd name="T105" fmla="*/ 507 h 711"/>
              <a:gd name="T106" fmla="*/ 468 w 630"/>
              <a:gd name="T107" fmla="*/ 527 h 711"/>
              <a:gd name="T108" fmla="*/ 524 w 630"/>
              <a:gd name="T109" fmla="*/ 472 h 711"/>
              <a:gd name="T110" fmla="*/ 528 w 630"/>
              <a:gd name="T111" fmla="*/ 467 h 711"/>
              <a:gd name="T112" fmla="*/ 569 w 630"/>
              <a:gd name="T113" fmla="*/ 467 h 711"/>
              <a:gd name="T114" fmla="*/ 569 w 630"/>
              <a:gd name="T115" fmla="*/ 507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0" h="711">
                <a:moveTo>
                  <a:pt x="402" y="89"/>
                </a:moveTo>
                <a:cubicBezTo>
                  <a:pt x="402" y="138"/>
                  <a:pt x="362" y="178"/>
                  <a:pt x="313" y="178"/>
                </a:cubicBezTo>
                <a:lnTo>
                  <a:pt x="223" y="178"/>
                </a:lnTo>
                <a:cubicBezTo>
                  <a:pt x="174" y="178"/>
                  <a:pt x="134" y="138"/>
                  <a:pt x="134" y="89"/>
                </a:cubicBezTo>
                <a:cubicBezTo>
                  <a:pt x="134" y="39"/>
                  <a:pt x="174" y="0"/>
                  <a:pt x="223" y="0"/>
                </a:cubicBezTo>
                <a:lnTo>
                  <a:pt x="313" y="0"/>
                </a:lnTo>
                <a:cubicBezTo>
                  <a:pt x="362" y="0"/>
                  <a:pt x="402" y="39"/>
                  <a:pt x="402" y="89"/>
                </a:cubicBezTo>
                <a:close/>
                <a:moveTo>
                  <a:pt x="445" y="89"/>
                </a:moveTo>
                <a:cubicBezTo>
                  <a:pt x="446" y="95"/>
                  <a:pt x="446" y="102"/>
                  <a:pt x="446" y="109"/>
                </a:cubicBezTo>
                <a:cubicBezTo>
                  <a:pt x="446" y="171"/>
                  <a:pt x="397" y="221"/>
                  <a:pt x="335" y="221"/>
                </a:cubicBezTo>
                <a:lnTo>
                  <a:pt x="201" y="221"/>
                </a:lnTo>
                <a:cubicBezTo>
                  <a:pt x="140" y="221"/>
                  <a:pt x="90" y="171"/>
                  <a:pt x="90" y="109"/>
                </a:cubicBezTo>
                <a:cubicBezTo>
                  <a:pt x="90" y="102"/>
                  <a:pt x="90" y="95"/>
                  <a:pt x="92" y="89"/>
                </a:cubicBezTo>
                <a:cubicBezTo>
                  <a:pt x="40" y="98"/>
                  <a:pt x="0" y="144"/>
                  <a:pt x="0" y="198"/>
                </a:cubicBezTo>
                <a:lnTo>
                  <a:pt x="0" y="600"/>
                </a:lnTo>
                <a:cubicBezTo>
                  <a:pt x="0" y="661"/>
                  <a:pt x="50" y="711"/>
                  <a:pt x="112" y="711"/>
                </a:cubicBezTo>
                <a:lnTo>
                  <a:pt x="409" y="711"/>
                </a:lnTo>
                <a:cubicBezTo>
                  <a:pt x="338" y="681"/>
                  <a:pt x="288" y="610"/>
                  <a:pt x="288" y="528"/>
                </a:cubicBezTo>
                <a:cubicBezTo>
                  <a:pt x="288" y="418"/>
                  <a:pt x="377" y="328"/>
                  <a:pt x="487" y="328"/>
                </a:cubicBezTo>
                <a:cubicBezTo>
                  <a:pt x="504" y="328"/>
                  <a:pt x="520" y="331"/>
                  <a:pt x="536" y="335"/>
                </a:cubicBezTo>
                <a:lnTo>
                  <a:pt x="536" y="198"/>
                </a:lnTo>
                <a:cubicBezTo>
                  <a:pt x="536" y="144"/>
                  <a:pt x="496" y="98"/>
                  <a:pt x="445" y="89"/>
                </a:cubicBezTo>
                <a:close/>
                <a:moveTo>
                  <a:pt x="251" y="446"/>
                </a:moveTo>
                <a:lnTo>
                  <a:pt x="251" y="446"/>
                </a:lnTo>
                <a:lnTo>
                  <a:pt x="112" y="446"/>
                </a:lnTo>
                <a:cubicBezTo>
                  <a:pt x="100" y="446"/>
                  <a:pt x="90" y="436"/>
                  <a:pt x="90" y="423"/>
                </a:cubicBezTo>
                <a:cubicBezTo>
                  <a:pt x="90" y="411"/>
                  <a:pt x="100" y="401"/>
                  <a:pt x="112" y="401"/>
                </a:cubicBezTo>
                <a:lnTo>
                  <a:pt x="251" y="401"/>
                </a:lnTo>
                <a:cubicBezTo>
                  <a:pt x="264" y="401"/>
                  <a:pt x="274" y="411"/>
                  <a:pt x="274" y="423"/>
                </a:cubicBezTo>
                <a:cubicBezTo>
                  <a:pt x="274" y="436"/>
                  <a:pt x="264" y="446"/>
                  <a:pt x="251" y="446"/>
                </a:cubicBezTo>
                <a:close/>
                <a:moveTo>
                  <a:pt x="296" y="356"/>
                </a:moveTo>
                <a:lnTo>
                  <a:pt x="296" y="356"/>
                </a:lnTo>
                <a:lnTo>
                  <a:pt x="112" y="356"/>
                </a:lnTo>
                <a:cubicBezTo>
                  <a:pt x="100" y="356"/>
                  <a:pt x="90" y="346"/>
                  <a:pt x="90" y="334"/>
                </a:cubicBezTo>
                <a:cubicBezTo>
                  <a:pt x="90" y="322"/>
                  <a:pt x="100" y="312"/>
                  <a:pt x="112" y="312"/>
                </a:cubicBezTo>
                <a:lnTo>
                  <a:pt x="296" y="312"/>
                </a:lnTo>
                <a:cubicBezTo>
                  <a:pt x="308" y="312"/>
                  <a:pt x="318" y="322"/>
                  <a:pt x="318" y="334"/>
                </a:cubicBezTo>
                <a:cubicBezTo>
                  <a:pt x="318" y="346"/>
                  <a:pt x="308" y="356"/>
                  <a:pt x="296" y="356"/>
                </a:cubicBezTo>
                <a:close/>
                <a:moveTo>
                  <a:pt x="524" y="390"/>
                </a:moveTo>
                <a:cubicBezTo>
                  <a:pt x="512" y="387"/>
                  <a:pt x="501" y="385"/>
                  <a:pt x="488" y="385"/>
                </a:cubicBezTo>
                <a:cubicBezTo>
                  <a:pt x="410" y="385"/>
                  <a:pt x="346" y="449"/>
                  <a:pt x="346" y="527"/>
                </a:cubicBezTo>
                <a:cubicBezTo>
                  <a:pt x="346" y="596"/>
                  <a:pt x="394" y="652"/>
                  <a:pt x="458" y="666"/>
                </a:cubicBezTo>
                <a:cubicBezTo>
                  <a:pt x="468" y="668"/>
                  <a:pt x="478" y="669"/>
                  <a:pt x="488" y="669"/>
                </a:cubicBezTo>
                <a:cubicBezTo>
                  <a:pt x="567" y="669"/>
                  <a:pt x="630" y="606"/>
                  <a:pt x="630" y="527"/>
                </a:cubicBezTo>
                <a:cubicBezTo>
                  <a:pt x="630" y="461"/>
                  <a:pt x="585" y="405"/>
                  <a:pt x="524" y="390"/>
                </a:cubicBezTo>
                <a:close/>
                <a:moveTo>
                  <a:pt x="569" y="507"/>
                </a:moveTo>
                <a:lnTo>
                  <a:pt x="569" y="507"/>
                </a:lnTo>
                <a:lnTo>
                  <a:pt x="524" y="552"/>
                </a:lnTo>
                <a:lnTo>
                  <a:pt x="488" y="588"/>
                </a:lnTo>
                <a:cubicBezTo>
                  <a:pt x="477" y="599"/>
                  <a:pt x="459" y="599"/>
                  <a:pt x="448" y="588"/>
                </a:cubicBezTo>
                <a:lnTo>
                  <a:pt x="408" y="547"/>
                </a:lnTo>
                <a:cubicBezTo>
                  <a:pt x="397" y="536"/>
                  <a:pt x="397" y="518"/>
                  <a:pt x="408" y="507"/>
                </a:cubicBezTo>
                <a:cubicBezTo>
                  <a:pt x="419" y="496"/>
                  <a:pt x="437" y="496"/>
                  <a:pt x="448" y="507"/>
                </a:cubicBezTo>
                <a:lnTo>
                  <a:pt x="468" y="527"/>
                </a:lnTo>
                <a:lnTo>
                  <a:pt x="524" y="472"/>
                </a:lnTo>
                <a:lnTo>
                  <a:pt x="528" y="467"/>
                </a:lnTo>
                <a:cubicBezTo>
                  <a:pt x="540" y="456"/>
                  <a:pt x="558" y="456"/>
                  <a:pt x="569" y="467"/>
                </a:cubicBezTo>
                <a:cubicBezTo>
                  <a:pt x="580" y="478"/>
                  <a:pt x="580" y="496"/>
                  <a:pt x="569" y="5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427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43" grpId="0"/>
      <p:bldP spid="44" grpId="0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的我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22180" y="4952203"/>
            <a:ext cx="2232248" cy="521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成长</a:t>
            </a:r>
            <a:endParaRPr lang="zh-CN" altLang="en-US"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417861" y="2132856"/>
            <a:ext cx="2531370" cy="253137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953523" y="2575939"/>
            <a:ext cx="1460046" cy="1668798"/>
          </a:xfrm>
          <a:custGeom>
            <a:avLst/>
            <a:gdLst>
              <a:gd name="T0" fmla="*/ 1232 w 1933"/>
              <a:gd name="T1" fmla="*/ 274 h 2183"/>
              <a:gd name="T2" fmla="*/ 958 w 1933"/>
              <a:gd name="T3" fmla="*/ 547 h 2183"/>
              <a:gd name="T4" fmla="*/ 684 w 1933"/>
              <a:gd name="T5" fmla="*/ 547 h 2183"/>
              <a:gd name="T6" fmla="*/ 411 w 1933"/>
              <a:gd name="T7" fmla="*/ 274 h 2183"/>
              <a:gd name="T8" fmla="*/ 684 w 1933"/>
              <a:gd name="T9" fmla="*/ 0 h 2183"/>
              <a:gd name="T10" fmla="*/ 958 w 1933"/>
              <a:gd name="T11" fmla="*/ 0 h 2183"/>
              <a:gd name="T12" fmla="*/ 1232 w 1933"/>
              <a:gd name="T13" fmla="*/ 274 h 2183"/>
              <a:gd name="T14" fmla="*/ 1362 w 1933"/>
              <a:gd name="T15" fmla="*/ 274 h 2183"/>
              <a:gd name="T16" fmla="*/ 1368 w 1933"/>
              <a:gd name="T17" fmla="*/ 336 h 2183"/>
              <a:gd name="T18" fmla="*/ 1026 w 1933"/>
              <a:gd name="T19" fmla="*/ 678 h 2183"/>
              <a:gd name="T20" fmla="*/ 616 w 1933"/>
              <a:gd name="T21" fmla="*/ 678 h 2183"/>
              <a:gd name="T22" fmla="*/ 274 w 1933"/>
              <a:gd name="T23" fmla="*/ 336 h 2183"/>
              <a:gd name="T24" fmla="*/ 280 w 1933"/>
              <a:gd name="T25" fmla="*/ 274 h 2183"/>
              <a:gd name="T26" fmla="*/ 0 w 1933"/>
              <a:gd name="T27" fmla="*/ 610 h 2183"/>
              <a:gd name="T28" fmla="*/ 0 w 1933"/>
              <a:gd name="T29" fmla="*/ 1841 h 2183"/>
              <a:gd name="T30" fmla="*/ 342 w 1933"/>
              <a:gd name="T31" fmla="*/ 2183 h 2183"/>
              <a:gd name="T32" fmla="*/ 1253 w 1933"/>
              <a:gd name="T33" fmla="*/ 2183 h 2183"/>
              <a:gd name="T34" fmla="*/ 881 w 1933"/>
              <a:gd name="T35" fmla="*/ 1620 h 2183"/>
              <a:gd name="T36" fmla="*/ 1492 w 1933"/>
              <a:gd name="T37" fmla="*/ 1009 h 2183"/>
              <a:gd name="T38" fmla="*/ 1642 w 1933"/>
              <a:gd name="T39" fmla="*/ 1028 h 2183"/>
              <a:gd name="T40" fmla="*/ 1642 w 1933"/>
              <a:gd name="T41" fmla="*/ 610 h 2183"/>
              <a:gd name="T42" fmla="*/ 1362 w 1933"/>
              <a:gd name="T43" fmla="*/ 274 h 2183"/>
              <a:gd name="T44" fmla="*/ 770 w 1933"/>
              <a:gd name="T45" fmla="*/ 1368 h 2183"/>
              <a:gd name="T46" fmla="*/ 770 w 1933"/>
              <a:gd name="T47" fmla="*/ 1368 h 2183"/>
              <a:gd name="T48" fmla="*/ 342 w 1933"/>
              <a:gd name="T49" fmla="*/ 1368 h 2183"/>
              <a:gd name="T50" fmla="*/ 274 w 1933"/>
              <a:gd name="T51" fmla="*/ 1300 h 2183"/>
              <a:gd name="T52" fmla="*/ 342 w 1933"/>
              <a:gd name="T53" fmla="*/ 1232 h 2183"/>
              <a:gd name="T54" fmla="*/ 770 w 1933"/>
              <a:gd name="T55" fmla="*/ 1232 h 2183"/>
              <a:gd name="T56" fmla="*/ 838 w 1933"/>
              <a:gd name="T57" fmla="*/ 1300 h 2183"/>
              <a:gd name="T58" fmla="*/ 770 w 1933"/>
              <a:gd name="T59" fmla="*/ 1368 h 2183"/>
              <a:gd name="T60" fmla="*/ 907 w 1933"/>
              <a:gd name="T61" fmla="*/ 1095 h 2183"/>
              <a:gd name="T62" fmla="*/ 907 w 1933"/>
              <a:gd name="T63" fmla="*/ 1095 h 2183"/>
              <a:gd name="T64" fmla="*/ 342 w 1933"/>
              <a:gd name="T65" fmla="*/ 1095 h 2183"/>
              <a:gd name="T66" fmla="*/ 274 w 1933"/>
              <a:gd name="T67" fmla="*/ 1026 h 2183"/>
              <a:gd name="T68" fmla="*/ 342 w 1933"/>
              <a:gd name="T69" fmla="*/ 958 h 2183"/>
              <a:gd name="T70" fmla="*/ 907 w 1933"/>
              <a:gd name="T71" fmla="*/ 958 h 2183"/>
              <a:gd name="T72" fmla="*/ 975 w 1933"/>
              <a:gd name="T73" fmla="*/ 1026 h 2183"/>
              <a:gd name="T74" fmla="*/ 907 w 1933"/>
              <a:gd name="T75" fmla="*/ 1095 h 2183"/>
              <a:gd name="T76" fmla="*/ 1605 w 1933"/>
              <a:gd name="T77" fmla="*/ 1197 h 2183"/>
              <a:gd name="T78" fmla="*/ 1497 w 1933"/>
              <a:gd name="T79" fmla="*/ 1183 h 2183"/>
              <a:gd name="T80" fmla="*/ 1060 w 1933"/>
              <a:gd name="T81" fmla="*/ 1619 h 2183"/>
              <a:gd name="T82" fmla="*/ 1405 w 1933"/>
              <a:gd name="T83" fmla="*/ 2045 h 2183"/>
              <a:gd name="T84" fmla="*/ 1497 w 1933"/>
              <a:gd name="T85" fmla="*/ 2055 h 2183"/>
              <a:gd name="T86" fmla="*/ 1933 w 1933"/>
              <a:gd name="T87" fmla="*/ 1619 h 2183"/>
              <a:gd name="T88" fmla="*/ 1605 w 1933"/>
              <a:gd name="T89" fmla="*/ 1197 h 2183"/>
              <a:gd name="T90" fmla="*/ 1743 w 1933"/>
              <a:gd name="T91" fmla="*/ 1557 h 2183"/>
              <a:gd name="T92" fmla="*/ 1743 w 1933"/>
              <a:gd name="T93" fmla="*/ 1557 h 2183"/>
              <a:gd name="T94" fmla="*/ 1605 w 1933"/>
              <a:gd name="T95" fmla="*/ 1695 h 2183"/>
              <a:gd name="T96" fmla="*/ 1497 w 1933"/>
              <a:gd name="T97" fmla="*/ 1804 h 2183"/>
              <a:gd name="T98" fmla="*/ 1373 w 1933"/>
              <a:gd name="T99" fmla="*/ 1804 h 2183"/>
              <a:gd name="T100" fmla="*/ 1250 w 1933"/>
              <a:gd name="T101" fmla="*/ 1681 h 2183"/>
              <a:gd name="T102" fmla="*/ 1250 w 1933"/>
              <a:gd name="T103" fmla="*/ 1557 h 2183"/>
              <a:gd name="T104" fmla="*/ 1373 w 1933"/>
              <a:gd name="T105" fmla="*/ 1557 h 2183"/>
              <a:gd name="T106" fmla="*/ 1435 w 1933"/>
              <a:gd name="T107" fmla="*/ 1619 h 2183"/>
              <a:gd name="T108" fmla="*/ 1605 w 1933"/>
              <a:gd name="T109" fmla="*/ 1448 h 2183"/>
              <a:gd name="T110" fmla="*/ 1620 w 1933"/>
              <a:gd name="T111" fmla="*/ 1434 h 2183"/>
              <a:gd name="T112" fmla="*/ 1743 w 1933"/>
              <a:gd name="T113" fmla="*/ 1434 h 2183"/>
              <a:gd name="T114" fmla="*/ 1743 w 1933"/>
              <a:gd name="T115" fmla="*/ 1557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3" h="2183">
                <a:moveTo>
                  <a:pt x="1232" y="274"/>
                </a:moveTo>
                <a:cubicBezTo>
                  <a:pt x="1232" y="425"/>
                  <a:pt x="1109" y="547"/>
                  <a:pt x="958" y="547"/>
                </a:cubicBezTo>
                <a:lnTo>
                  <a:pt x="684" y="547"/>
                </a:lnTo>
                <a:cubicBezTo>
                  <a:pt x="533" y="547"/>
                  <a:pt x="411" y="425"/>
                  <a:pt x="411" y="274"/>
                </a:cubicBezTo>
                <a:cubicBezTo>
                  <a:pt x="411" y="122"/>
                  <a:pt x="533" y="0"/>
                  <a:pt x="684" y="0"/>
                </a:cubicBezTo>
                <a:lnTo>
                  <a:pt x="958" y="0"/>
                </a:lnTo>
                <a:cubicBezTo>
                  <a:pt x="1109" y="0"/>
                  <a:pt x="1232" y="122"/>
                  <a:pt x="1232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7" y="678"/>
                  <a:pt x="274" y="525"/>
                  <a:pt x="274" y="336"/>
                </a:cubicBezTo>
                <a:cubicBezTo>
                  <a:pt x="274" y="315"/>
                  <a:pt x="276" y="294"/>
                  <a:pt x="280" y="274"/>
                </a:cubicBezTo>
                <a:cubicBezTo>
                  <a:pt x="121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3" y="2183"/>
                </a:lnTo>
                <a:cubicBezTo>
                  <a:pt x="1034" y="2090"/>
                  <a:pt x="881" y="1873"/>
                  <a:pt x="881" y="1620"/>
                </a:cubicBezTo>
                <a:cubicBezTo>
                  <a:pt x="881" y="1283"/>
                  <a:pt x="1155" y="1009"/>
                  <a:pt x="1492" y="1009"/>
                </a:cubicBezTo>
                <a:cubicBezTo>
                  <a:pt x="1544" y="1009"/>
                  <a:pt x="1594" y="1016"/>
                  <a:pt x="1642" y="1028"/>
                </a:cubicBezTo>
                <a:lnTo>
                  <a:pt x="1642" y="610"/>
                </a:lnTo>
                <a:cubicBezTo>
                  <a:pt x="1642" y="442"/>
                  <a:pt x="1521" y="303"/>
                  <a:pt x="1362" y="274"/>
                </a:cubicBezTo>
                <a:close/>
                <a:moveTo>
                  <a:pt x="770" y="1368"/>
                </a:moveTo>
                <a:lnTo>
                  <a:pt x="770" y="1368"/>
                </a:lnTo>
                <a:lnTo>
                  <a:pt x="342" y="1368"/>
                </a:lnTo>
                <a:cubicBezTo>
                  <a:pt x="304" y="1368"/>
                  <a:pt x="274" y="1338"/>
                  <a:pt x="274" y="1300"/>
                </a:cubicBezTo>
                <a:cubicBezTo>
                  <a:pt x="274" y="1262"/>
                  <a:pt x="304" y="1232"/>
                  <a:pt x="342" y="1232"/>
                </a:cubicBezTo>
                <a:lnTo>
                  <a:pt x="770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70" y="1368"/>
                </a:cubicBezTo>
                <a:close/>
                <a:moveTo>
                  <a:pt x="907" y="1095"/>
                </a:moveTo>
                <a:lnTo>
                  <a:pt x="907" y="1095"/>
                </a:lnTo>
                <a:lnTo>
                  <a:pt x="342" y="1095"/>
                </a:lnTo>
                <a:cubicBezTo>
                  <a:pt x="304" y="1095"/>
                  <a:pt x="274" y="1064"/>
                  <a:pt x="274" y="1026"/>
                </a:cubicBezTo>
                <a:cubicBezTo>
                  <a:pt x="274" y="988"/>
                  <a:pt x="304" y="958"/>
                  <a:pt x="342" y="958"/>
                </a:cubicBezTo>
                <a:lnTo>
                  <a:pt x="907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7" y="1095"/>
                </a:cubicBezTo>
                <a:close/>
                <a:moveTo>
                  <a:pt x="1605" y="1197"/>
                </a:moveTo>
                <a:cubicBezTo>
                  <a:pt x="1571" y="1187"/>
                  <a:pt x="1534" y="1183"/>
                  <a:pt x="1497" y="1183"/>
                </a:cubicBezTo>
                <a:cubicBezTo>
                  <a:pt x="1256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5" y="2045"/>
                </a:cubicBezTo>
                <a:cubicBezTo>
                  <a:pt x="1434" y="2051"/>
                  <a:pt x="1465" y="2055"/>
                  <a:pt x="1497" y="2055"/>
                </a:cubicBezTo>
                <a:cubicBezTo>
                  <a:pt x="1737" y="2055"/>
                  <a:pt x="1933" y="1860"/>
                  <a:pt x="1933" y="1619"/>
                </a:cubicBezTo>
                <a:cubicBezTo>
                  <a:pt x="1933" y="1416"/>
                  <a:pt x="1794" y="1245"/>
                  <a:pt x="1605" y="1197"/>
                </a:cubicBezTo>
                <a:close/>
                <a:moveTo>
                  <a:pt x="1743" y="1557"/>
                </a:moveTo>
                <a:lnTo>
                  <a:pt x="1743" y="1557"/>
                </a:lnTo>
                <a:lnTo>
                  <a:pt x="1605" y="1695"/>
                </a:lnTo>
                <a:lnTo>
                  <a:pt x="1497" y="1804"/>
                </a:lnTo>
                <a:cubicBezTo>
                  <a:pt x="1462" y="1838"/>
                  <a:pt x="1407" y="1838"/>
                  <a:pt x="1373" y="1804"/>
                </a:cubicBezTo>
                <a:lnTo>
                  <a:pt x="1250" y="1681"/>
                </a:lnTo>
                <a:cubicBezTo>
                  <a:pt x="1216" y="1646"/>
                  <a:pt x="1216" y="1591"/>
                  <a:pt x="1250" y="1557"/>
                </a:cubicBezTo>
                <a:cubicBezTo>
                  <a:pt x="1284" y="1523"/>
                  <a:pt x="1339" y="1523"/>
                  <a:pt x="1373" y="1557"/>
                </a:cubicBezTo>
                <a:lnTo>
                  <a:pt x="1435" y="1619"/>
                </a:lnTo>
                <a:lnTo>
                  <a:pt x="1605" y="1448"/>
                </a:lnTo>
                <a:lnTo>
                  <a:pt x="1620" y="1434"/>
                </a:lnTo>
                <a:cubicBezTo>
                  <a:pt x="1654" y="1400"/>
                  <a:pt x="1709" y="1400"/>
                  <a:pt x="1743" y="1434"/>
                </a:cubicBezTo>
                <a:cubicBezTo>
                  <a:pt x="1777" y="1468"/>
                  <a:pt x="1777" y="1523"/>
                  <a:pt x="1743" y="1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371300" y="1584767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5720" y="1520190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371300" y="2569646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5720" y="2594691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代码规范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接口规范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数据格式规范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371300" y="3594771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3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5720" y="3644262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前后分离实践</a:t>
            </a:r>
            <a:endParaRPr lang="zh-CN" altLang="en-US" sz="1800" dirty="0"/>
          </a:p>
        </p:txBody>
      </p:sp>
      <p:sp>
        <p:nvSpPr>
          <p:cNvPr id="15" name="椭圆 14"/>
          <p:cNvSpPr>
            <a:spLocks noChangeAspect="1"/>
          </p:cNvSpPr>
          <p:nvPr/>
        </p:nvSpPr>
        <p:spPr bwMode="auto">
          <a:xfrm>
            <a:off x="4348937" y="4424314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4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4903857" y="4485473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Git</a:t>
            </a:r>
            <a:r>
              <a:rPr lang="zh-CN" altLang="en-US" sz="1800" dirty="0"/>
              <a:t>的使用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214">
        <p14:gallery dir="l"/>
      </p:transition>
    </mc:Choice>
    <mc:Fallback>
      <p:transition spd="slow" advTm="52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10" grpId="0" bldLvl="0" animBg="1"/>
      <p:bldP spid="11" grpId="0" animBg="1"/>
      <p:bldP spid="8" grpId="0" animBg="1"/>
      <p:bldP spid="30" grpId="0" animBg="1"/>
      <p:bldP spid="31" grpId="0"/>
      <p:bldP spid="32" grpId="0" animBg="1"/>
      <p:bldP spid="33" grpId="0"/>
      <p:bldP spid="34" grpId="0" animBg="1"/>
      <p:bldP spid="35" grpId="0"/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所欠缺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86992" y="4896219"/>
            <a:ext cx="2232248" cy="521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不足</a:t>
            </a:r>
            <a:endParaRPr lang="zh-CN" altLang="en-US"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382673" y="2076872"/>
            <a:ext cx="2531370" cy="253137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419825" y="1630990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00992" y="2615432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代码如何合理组织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419825" y="2615869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0992" y="3641144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业务抽象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419825" y="3640994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3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1970153" y="2495024"/>
            <a:ext cx="1465926" cy="1676931"/>
          </a:xfrm>
          <a:custGeom>
            <a:avLst/>
            <a:gdLst>
              <a:gd name="T0" fmla="*/ 957 w 1932"/>
              <a:gd name="T1" fmla="*/ 547 h 2183"/>
              <a:gd name="T2" fmla="*/ 410 w 1932"/>
              <a:gd name="T3" fmla="*/ 274 h 2183"/>
              <a:gd name="T4" fmla="*/ 957 w 1932"/>
              <a:gd name="T5" fmla="*/ 0 h 2183"/>
              <a:gd name="T6" fmla="*/ 1362 w 1932"/>
              <a:gd name="T7" fmla="*/ 274 h 2183"/>
              <a:gd name="T8" fmla="*/ 1026 w 1932"/>
              <a:gd name="T9" fmla="*/ 678 h 2183"/>
              <a:gd name="T10" fmla="*/ 273 w 1932"/>
              <a:gd name="T11" fmla="*/ 336 h 2183"/>
              <a:gd name="T12" fmla="*/ 0 w 1932"/>
              <a:gd name="T13" fmla="*/ 610 h 2183"/>
              <a:gd name="T14" fmla="*/ 342 w 1932"/>
              <a:gd name="T15" fmla="*/ 2183 h 2183"/>
              <a:gd name="T16" fmla="*/ 880 w 1932"/>
              <a:gd name="T17" fmla="*/ 1620 h 2183"/>
              <a:gd name="T18" fmla="*/ 1641 w 1932"/>
              <a:gd name="T19" fmla="*/ 1028 h 2183"/>
              <a:gd name="T20" fmla="*/ 1362 w 1932"/>
              <a:gd name="T21" fmla="*/ 274 h 2183"/>
              <a:gd name="T22" fmla="*/ 769 w 1932"/>
              <a:gd name="T23" fmla="*/ 1368 h 2183"/>
              <a:gd name="T24" fmla="*/ 273 w 1932"/>
              <a:gd name="T25" fmla="*/ 1300 h 2183"/>
              <a:gd name="T26" fmla="*/ 769 w 1932"/>
              <a:gd name="T27" fmla="*/ 1232 h 2183"/>
              <a:gd name="T28" fmla="*/ 769 w 1932"/>
              <a:gd name="T29" fmla="*/ 1368 h 2183"/>
              <a:gd name="T30" fmla="*/ 906 w 1932"/>
              <a:gd name="T31" fmla="*/ 1095 h 2183"/>
              <a:gd name="T32" fmla="*/ 273 w 1932"/>
              <a:gd name="T33" fmla="*/ 1026 h 2183"/>
              <a:gd name="T34" fmla="*/ 906 w 1932"/>
              <a:gd name="T35" fmla="*/ 958 h 2183"/>
              <a:gd name="T36" fmla="*/ 906 w 1932"/>
              <a:gd name="T37" fmla="*/ 1095 h 2183"/>
              <a:gd name="T38" fmla="*/ 1496 w 1932"/>
              <a:gd name="T39" fmla="*/ 1183 h 2183"/>
              <a:gd name="T40" fmla="*/ 1404 w 1932"/>
              <a:gd name="T41" fmla="*/ 2045 h 2183"/>
              <a:gd name="T42" fmla="*/ 1932 w 1932"/>
              <a:gd name="T43" fmla="*/ 1619 h 2183"/>
              <a:gd name="T44" fmla="*/ 1692 w 1932"/>
              <a:gd name="T45" fmla="*/ 1434 h 2183"/>
              <a:gd name="T46" fmla="*/ 1686 w 1932"/>
              <a:gd name="T47" fmla="*/ 1559 h 2183"/>
              <a:gd name="T48" fmla="*/ 1686 w 1932"/>
              <a:gd name="T49" fmla="*/ 1662 h 2183"/>
              <a:gd name="T50" fmla="*/ 1692 w 1932"/>
              <a:gd name="T51" fmla="*/ 1787 h 2183"/>
              <a:gd name="T52" fmla="*/ 1515 w 1932"/>
              <a:gd name="T53" fmla="*/ 1729 h 2183"/>
              <a:gd name="T54" fmla="*/ 1338 w 1932"/>
              <a:gd name="T55" fmla="*/ 1787 h 2183"/>
              <a:gd name="T56" fmla="*/ 1345 w 1932"/>
              <a:gd name="T57" fmla="*/ 1662 h 2183"/>
              <a:gd name="T58" fmla="*/ 1345 w 1932"/>
              <a:gd name="T59" fmla="*/ 1559 h 2183"/>
              <a:gd name="T60" fmla="*/ 1338 w 1932"/>
              <a:gd name="T61" fmla="*/ 1434 h 2183"/>
              <a:gd name="T62" fmla="*/ 1515 w 1932"/>
              <a:gd name="T63" fmla="*/ 1492 h 2183"/>
              <a:gd name="T64" fmla="*/ 1692 w 1932"/>
              <a:gd name="T65" fmla="*/ 1434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32" h="2183">
                <a:moveTo>
                  <a:pt x="1231" y="274"/>
                </a:moveTo>
                <a:cubicBezTo>
                  <a:pt x="1231" y="425"/>
                  <a:pt x="1108" y="547"/>
                  <a:pt x="957" y="547"/>
                </a:cubicBezTo>
                <a:lnTo>
                  <a:pt x="684" y="547"/>
                </a:lnTo>
                <a:cubicBezTo>
                  <a:pt x="533" y="547"/>
                  <a:pt x="410" y="425"/>
                  <a:pt x="410" y="274"/>
                </a:cubicBezTo>
                <a:cubicBezTo>
                  <a:pt x="410" y="122"/>
                  <a:pt x="533" y="0"/>
                  <a:pt x="684" y="0"/>
                </a:cubicBezTo>
                <a:lnTo>
                  <a:pt x="957" y="0"/>
                </a:lnTo>
                <a:cubicBezTo>
                  <a:pt x="1108" y="0"/>
                  <a:pt x="1231" y="122"/>
                  <a:pt x="1231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6" y="678"/>
                  <a:pt x="273" y="525"/>
                  <a:pt x="273" y="336"/>
                </a:cubicBezTo>
                <a:cubicBezTo>
                  <a:pt x="273" y="315"/>
                  <a:pt x="275" y="294"/>
                  <a:pt x="279" y="274"/>
                </a:cubicBezTo>
                <a:cubicBezTo>
                  <a:pt x="120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2" y="2183"/>
                </a:lnTo>
                <a:cubicBezTo>
                  <a:pt x="1034" y="2090"/>
                  <a:pt x="880" y="1873"/>
                  <a:pt x="880" y="1620"/>
                </a:cubicBezTo>
                <a:cubicBezTo>
                  <a:pt x="880" y="1283"/>
                  <a:pt x="1154" y="1009"/>
                  <a:pt x="1492" y="1009"/>
                </a:cubicBezTo>
                <a:cubicBezTo>
                  <a:pt x="1544" y="1009"/>
                  <a:pt x="1594" y="1016"/>
                  <a:pt x="1641" y="1028"/>
                </a:cubicBezTo>
                <a:lnTo>
                  <a:pt x="1641" y="610"/>
                </a:lnTo>
                <a:cubicBezTo>
                  <a:pt x="1641" y="442"/>
                  <a:pt x="1521" y="303"/>
                  <a:pt x="1362" y="274"/>
                </a:cubicBezTo>
                <a:close/>
                <a:moveTo>
                  <a:pt x="769" y="1368"/>
                </a:moveTo>
                <a:lnTo>
                  <a:pt x="769" y="1368"/>
                </a:lnTo>
                <a:lnTo>
                  <a:pt x="342" y="1368"/>
                </a:lnTo>
                <a:cubicBezTo>
                  <a:pt x="304" y="1368"/>
                  <a:pt x="273" y="1338"/>
                  <a:pt x="273" y="1300"/>
                </a:cubicBezTo>
                <a:cubicBezTo>
                  <a:pt x="273" y="1262"/>
                  <a:pt x="304" y="1232"/>
                  <a:pt x="342" y="1232"/>
                </a:cubicBezTo>
                <a:lnTo>
                  <a:pt x="769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69" y="1368"/>
                </a:cubicBezTo>
                <a:close/>
                <a:moveTo>
                  <a:pt x="906" y="1095"/>
                </a:moveTo>
                <a:lnTo>
                  <a:pt x="906" y="1095"/>
                </a:lnTo>
                <a:lnTo>
                  <a:pt x="342" y="1095"/>
                </a:lnTo>
                <a:cubicBezTo>
                  <a:pt x="304" y="1095"/>
                  <a:pt x="273" y="1064"/>
                  <a:pt x="273" y="1026"/>
                </a:cubicBezTo>
                <a:cubicBezTo>
                  <a:pt x="273" y="988"/>
                  <a:pt x="304" y="958"/>
                  <a:pt x="342" y="958"/>
                </a:cubicBezTo>
                <a:lnTo>
                  <a:pt x="906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6" y="1095"/>
                </a:cubicBezTo>
                <a:close/>
                <a:moveTo>
                  <a:pt x="1605" y="1197"/>
                </a:moveTo>
                <a:cubicBezTo>
                  <a:pt x="1570" y="1187"/>
                  <a:pt x="1534" y="1183"/>
                  <a:pt x="1496" y="1183"/>
                </a:cubicBezTo>
                <a:cubicBezTo>
                  <a:pt x="1255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4" y="2045"/>
                </a:cubicBezTo>
                <a:cubicBezTo>
                  <a:pt x="1434" y="2051"/>
                  <a:pt x="1464" y="2055"/>
                  <a:pt x="1496" y="2055"/>
                </a:cubicBezTo>
                <a:cubicBezTo>
                  <a:pt x="1737" y="2055"/>
                  <a:pt x="1932" y="1860"/>
                  <a:pt x="1932" y="1619"/>
                </a:cubicBezTo>
                <a:cubicBezTo>
                  <a:pt x="1932" y="1416"/>
                  <a:pt x="1793" y="1245"/>
                  <a:pt x="1605" y="1197"/>
                </a:cubicBezTo>
                <a:close/>
                <a:moveTo>
                  <a:pt x="1692" y="1434"/>
                </a:moveTo>
                <a:lnTo>
                  <a:pt x="1692" y="1434"/>
                </a:lnTo>
                <a:cubicBezTo>
                  <a:pt x="1724" y="1467"/>
                  <a:pt x="1722" y="1523"/>
                  <a:pt x="1686" y="1559"/>
                </a:cubicBezTo>
                <a:lnTo>
                  <a:pt x="1634" y="1610"/>
                </a:lnTo>
                <a:lnTo>
                  <a:pt x="1686" y="1662"/>
                </a:lnTo>
                <a:cubicBezTo>
                  <a:pt x="1722" y="1698"/>
                  <a:pt x="1724" y="1754"/>
                  <a:pt x="1692" y="1787"/>
                </a:cubicBezTo>
                <a:lnTo>
                  <a:pt x="1692" y="1787"/>
                </a:lnTo>
                <a:cubicBezTo>
                  <a:pt x="1659" y="1820"/>
                  <a:pt x="1603" y="1817"/>
                  <a:pt x="1567" y="1781"/>
                </a:cubicBezTo>
                <a:lnTo>
                  <a:pt x="1515" y="1729"/>
                </a:lnTo>
                <a:lnTo>
                  <a:pt x="1463" y="1781"/>
                </a:lnTo>
                <a:cubicBezTo>
                  <a:pt x="1427" y="1817"/>
                  <a:pt x="1371" y="1820"/>
                  <a:pt x="1338" y="1787"/>
                </a:cubicBezTo>
                <a:lnTo>
                  <a:pt x="1338" y="1787"/>
                </a:lnTo>
                <a:cubicBezTo>
                  <a:pt x="1306" y="1754"/>
                  <a:pt x="1309" y="1698"/>
                  <a:pt x="1345" y="1662"/>
                </a:cubicBezTo>
                <a:lnTo>
                  <a:pt x="1396" y="1610"/>
                </a:lnTo>
                <a:lnTo>
                  <a:pt x="1345" y="1559"/>
                </a:lnTo>
                <a:cubicBezTo>
                  <a:pt x="1309" y="1523"/>
                  <a:pt x="1306" y="1466"/>
                  <a:pt x="1338" y="1434"/>
                </a:cubicBezTo>
                <a:lnTo>
                  <a:pt x="1338" y="1434"/>
                </a:lnTo>
                <a:cubicBezTo>
                  <a:pt x="1371" y="1401"/>
                  <a:pt x="1427" y="1404"/>
                  <a:pt x="1463" y="1440"/>
                </a:cubicBezTo>
                <a:lnTo>
                  <a:pt x="1515" y="1492"/>
                </a:lnTo>
                <a:lnTo>
                  <a:pt x="1567" y="1440"/>
                </a:lnTo>
                <a:cubicBezTo>
                  <a:pt x="1603" y="1404"/>
                  <a:pt x="1659" y="1401"/>
                  <a:pt x="1692" y="1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Box 32"/>
          <p:cNvSpPr txBox="1"/>
          <p:nvPr/>
        </p:nvSpPr>
        <p:spPr>
          <a:xfrm>
            <a:off x="5000992" y="4617774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代码性能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>
            <a:spLocks noChangeAspect="1"/>
          </p:cNvSpPr>
          <p:nvPr/>
        </p:nvSpPr>
        <p:spPr bwMode="auto">
          <a:xfrm>
            <a:off x="4419825" y="4608099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4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TextBox 30"/>
          <p:cNvSpPr txBox="1"/>
          <p:nvPr/>
        </p:nvSpPr>
        <p:spPr>
          <a:xfrm>
            <a:off x="5000992" y="1630547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技术栈基础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内功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4982">
        <p14:gallery dir="l"/>
      </p:transition>
    </mc:Choice>
    <mc:Fallback>
      <p:transition spd="slow" advTm="49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19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19"/>
                            </p:stCondLst>
                            <p:childTnLst>
                              <p:par>
                                <p:cTn id="3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19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919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10" grpId="0" bldLvl="0" animBg="1"/>
      <p:bldP spid="11" grpId="0" animBg="1"/>
      <p:bldP spid="30" grpId="0" animBg="1"/>
      <p:bldP spid="31" grpId="0"/>
      <p:bldP spid="32" grpId="0" animBg="1"/>
      <p:bldP spid="33" grpId="0"/>
      <p:bldP spid="34" grpId="0" animBg="1"/>
      <p:bldP spid="19" grpId="0" animBg="1"/>
      <p:bldP spid="2" grpId="0"/>
      <p:bldP spid="3" grpId="0" bldLvl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1" y="2164257"/>
            <a:ext cx="2714005" cy="25294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821253" y="2852936"/>
            <a:ext cx="1100664" cy="1108514"/>
          </a:xfrm>
          <a:prstGeom prst="ellipse">
            <a:avLst/>
          </a:prstGeom>
          <a:solidFill>
            <a:srgbClr val="FFFFFF"/>
          </a:solidFill>
          <a:ln w="1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864200" y="3576598"/>
            <a:ext cx="669056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8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规划和展望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05824" y="2780314"/>
            <a:ext cx="159595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+mn-ea"/>
                <a:ea typeface="+mn-ea"/>
              </a:rPr>
              <a:t>Part 3</a:t>
            </a:r>
            <a:endParaRPr lang="zh-CN" altLang="en-US" sz="36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030775" y="3040873"/>
            <a:ext cx="681619" cy="732639"/>
          </a:xfrm>
          <a:custGeom>
            <a:avLst/>
            <a:gdLst>
              <a:gd name="T0" fmla="*/ 203 w 675"/>
              <a:gd name="T1" fmla="*/ 110 h 720"/>
              <a:gd name="T2" fmla="*/ 442 w 675"/>
              <a:gd name="T3" fmla="*/ 80 h 720"/>
              <a:gd name="T4" fmla="*/ 356 w 675"/>
              <a:gd name="T5" fmla="*/ 50 h 720"/>
              <a:gd name="T6" fmla="*/ 258 w 675"/>
              <a:gd name="T7" fmla="*/ 50 h 720"/>
              <a:gd name="T8" fmla="*/ 172 w 675"/>
              <a:gd name="T9" fmla="*/ 80 h 720"/>
              <a:gd name="T10" fmla="*/ 555 w 675"/>
              <a:gd name="T11" fmla="*/ 624 h 720"/>
              <a:gd name="T12" fmla="*/ 564 w 675"/>
              <a:gd name="T13" fmla="*/ 602 h 720"/>
              <a:gd name="T14" fmla="*/ 526 w 675"/>
              <a:gd name="T15" fmla="*/ 467 h 720"/>
              <a:gd name="T16" fmla="*/ 500 w 675"/>
              <a:gd name="T17" fmla="*/ 467 h 720"/>
              <a:gd name="T18" fmla="*/ 501 w 675"/>
              <a:gd name="T19" fmla="*/ 571 h 720"/>
              <a:gd name="T20" fmla="*/ 501 w 675"/>
              <a:gd name="T21" fmla="*/ 573 h 720"/>
              <a:gd name="T22" fmla="*/ 502 w 675"/>
              <a:gd name="T23" fmla="*/ 576 h 720"/>
              <a:gd name="T24" fmla="*/ 504 w 675"/>
              <a:gd name="T25" fmla="*/ 578 h 720"/>
              <a:gd name="T26" fmla="*/ 642 w 675"/>
              <a:gd name="T27" fmla="*/ 475 h 720"/>
              <a:gd name="T28" fmla="*/ 513 w 675"/>
              <a:gd name="T29" fmla="*/ 407 h 720"/>
              <a:gd name="T30" fmla="*/ 484 w 675"/>
              <a:gd name="T31" fmla="*/ 717 h 720"/>
              <a:gd name="T32" fmla="*/ 667 w 675"/>
              <a:gd name="T33" fmla="*/ 593 h 720"/>
              <a:gd name="T34" fmla="*/ 643 w 675"/>
              <a:gd name="T35" fmla="*/ 588 h 720"/>
              <a:gd name="T36" fmla="*/ 513 w 675"/>
              <a:gd name="T37" fmla="*/ 696 h 720"/>
              <a:gd name="T38" fmla="*/ 383 w 675"/>
              <a:gd name="T39" fmla="*/ 538 h 720"/>
              <a:gd name="T40" fmla="*/ 538 w 675"/>
              <a:gd name="T41" fmla="*/ 433 h 720"/>
              <a:gd name="T42" fmla="*/ 643 w 675"/>
              <a:gd name="T43" fmla="*/ 588 h 720"/>
              <a:gd name="T44" fmla="*/ 226 w 675"/>
              <a:gd name="T45" fmla="*/ 587 h 720"/>
              <a:gd name="T46" fmla="*/ 386 w 675"/>
              <a:gd name="T47" fmla="*/ 428 h 720"/>
              <a:gd name="T48" fmla="*/ 419 w 675"/>
              <a:gd name="T49" fmla="*/ 403 h 720"/>
              <a:gd name="T50" fmla="*/ 582 w 675"/>
              <a:gd name="T51" fmla="*/ 244 h 720"/>
              <a:gd name="T52" fmla="*/ 589 w 675"/>
              <a:gd name="T53" fmla="*/ 394 h 720"/>
              <a:gd name="T54" fmla="*/ 614 w 675"/>
              <a:gd name="T55" fmla="*/ 403 h 720"/>
              <a:gd name="T56" fmla="*/ 614 w 675"/>
              <a:gd name="T57" fmla="*/ 166 h 720"/>
              <a:gd name="T58" fmla="*/ 32 w 675"/>
              <a:gd name="T59" fmla="*/ 134 h 720"/>
              <a:gd name="T60" fmla="*/ 0 w 675"/>
              <a:gd name="T61" fmla="*/ 251 h 720"/>
              <a:gd name="T62" fmla="*/ 0 w 675"/>
              <a:gd name="T63" fmla="*/ 428 h 720"/>
              <a:gd name="T64" fmla="*/ 0 w 675"/>
              <a:gd name="T65" fmla="*/ 599 h 720"/>
              <a:gd name="T66" fmla="*/ 340 w 675"/>
              <a:gd name="T67" fmla="*/ 631 h 720"/>
              <a:gd name="T68" fmla="*/ 25 w 675"/>
              <a:gd name="T69" fmla="*/ 251 h 720"/>
              <a:gd name="T70" fmla="*/ 32 w 675"/>
              <a:gd name="T71" fmla="*/ 244 h 720"/>
              <a:gd name="T72" fmla="*/ 201 w 675"/>
              <a:gd name="T73" fmla="*/ 403 h 720"/>
              <a:gd name="T74" fmla="*/ 25 w 675"/>
              <a:gd name="T75" fmla="*/ 251 h 720"/>
              <a:gd name="T76" fmla="*/ 201 w 675"/>
              <a:gd name="T77" fmla="*/ 428 h 720"/>
              <a:gd name="T78" fmla="*/ 32 w 675"/>
              <a:gd name="T79" fmla="*/ 587 h 720"/>
              <a:gd name="T80" fmla="*/ 25 w 675"/>
              <a:gd name="T81" fmla="*/ 428 h 720"/>
              <a:gd name="T82" fmla="*/ 226 w 675"/>
              <a:gd name="T83" fmla="*/ 403 h 720"/>
              <a:gd name="T84" fmla="*/ 226 w 675"/>
              <a:gd name="T85" fmla="*/ 244 h 720"/>
              <a:gd name="T86" fmla="*/ 394 w 675"/>
              <a:gd name="T87" fmla="*/ 403 h 720"/>
              <a:gd name="T88" fmla="*/ 406 w 675"/>
              <a:gd name="T89" fmla="*/ 166 h 720"/>
              <a:gd name="T90" fmla="*/ 428 w 675"/>
              <a:gd name="T91" fmla="*/ 188 h 720"/>
              <a:gd name="T92" fmla="*/ 385 w 675"/>
              <a:gd name="T93" fmla="*/ 188 h 720"/>
              <a:gd name="T94" fmla="*/ 213 w 675"/>
              <a:gd name="T95" fmla="*/ 166 h 720"/>
              <a:gd name="T96" fmla="*/ 235 w 675"/>
              <a:gd name="T97" fmla="*/ 188 h 720"/>
              <a:gd name="T98" fmla="*/ 192 w 675"/>
              <a:gd name="T99" fmla="*/ 18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75" h="720">
                <a:moveTo>
                  <a:pt x="172" y="80"/>
                </a:moveTo>
                <a:cubicBezTo>
                  <a:pt x="172" y="97"/>
                  <a:pt x="186" y="110"/>
                  <a:pt x="203" y="110"/>
                </a:cubicBezTo>
                <a:lnTo>
                  <a:pt x="411" y="110"/>
                </a:lnTo>
                <a:cubicBezTo>
                  <a:pt x="428" y="110"/>
                  <a:pt x="442" y="97"/>
                  <a:pt x="442" y="80"/>
                </a:cubicBezTo>
                <a:cubicBezTo>
                  <a:pt x="442" y="63"/>
                  <a:pt x="428" y="50"/>
                  <a:pt x="411" y="50"/>
                </a:cubicBezTo>
                <a:lnTo>
                  <a:pt x="356" y="50"/>
                </a:lnTo>
                <a:cubicBezTo>
                  <a:pt x="356" y="22"/>
                  <a:pt x="334" y="0"/>
                  <a:pt x="307" y="0"/>
                </a:cubicBezTo>
                <a:cubicBezTo>
                  <a:pt x="280" y="0"/>
                  <a:pt x="258" y="22"/>
                  <a:pt x="258" y="50"/>
                </a:cubicBezTo>
                <a:lnTo>
                  <a:pt x="203" y="50"/>
                </a:lnTo>
                <a:cubicBezTo>
                  <a:pt x="186" y="50"/>
                  <a:pt x="172" y="63"/>
                  <a:pt x="172" y="80"/>
                </a:cubicBezTo>
                <a:close/>
                <a:moveTo>
                  <a:pt x="546" y="620"/>
                </a:moveTo>
                <a:cubicBezTo>
                  <a:pt x="549" y="622"/>
                  <a:pt x="552" y="624"/>
                  <a:pt x="555" y="624"/>
                </a:cubicBezTo>
                <a:cubicBezTo>
                  <a:pt x="558" y="624"/>
                  <a:pt x="562" y="622"/>
                  <a:pt x="564" y="620"/>
                </a:cubicBezTo>
                <a:cubicBezTo>
                  <a:pt x="569" y="615"/>
                  <a:pt x="569" y="607"/>
                  <a:pt x="564" y="602"/>
                </a:cubicBezTo>
                <a:lnTo>
                  <a:pt x="526" y="563"/>
                </a:lnTo>
                <a:lnTo>
                  <a:pt x="526" y="467"/>
                </a:lnTo>
                <a:cubicBezTo>
                  <a:pt x="526" y="460"/>
                  <a:pt x="520" y="455"/>
                  <a:pt x="513" y="455"/>
                </a:cubicBezTo>
                <a:cubicBezTo>
                  <a:pt x="506" y="455"/>
                  <a:pt x="500" y="460"/>
                  <a:pt x="500" y="467"/>
                </a:cubicBezTo>
                <a:lnTo>
                  <a:pt x="500" y="569"/>
                </a:lnTo>
                <a:cubicBezTo>
                  <a:pt x="500" y="570"/>
                  <a:pt x="500" y="570"/>
                  <a:pt x="501" y="571"/>
                </a:cubicBezTo>
                <a:cubicBezTo>
                  <a:pt x="501" y="572"/>
                  <a:pt x="501" y="572"/>
                  <a:pt x="501" y="572"/>
                </a:cubicBezTo>
                <a:cubicBezTo>
                  <a:pt x="501" y="573"/>
                  <a:pt x="501" y="573"/>
                  <a:pt x="501" y="573"/>
                </a:cubicBezTo>
                <a:cubicBezTo>
                  <a:pt x="502" y="574"/>
                  <a:pt x="502" y="574"/>
                  <a:pt x="502" y="575"/>
                </a:cubicBezTo>
                <a:cubicBezTo>
                  <a:pt x="502" y="575"/>
                  <a:pt x="502" y="575"/>
                  <a:pt x="502" y="576"/>
                </a:cubicBezTo>
                <a:cubicBezTo>
                  <a:pt x="503" y="576"/>
                  <a:pt x="503" y="577"/>
                  <a:pt x="504" y="577"/>
                </a:cubicBezTo>
                <a:cubicBezTo>
                  <a:pt x="504" y="577"/>
                  <a:pt x="504" y="578"/>
                  <a:pt x="504" y="578"/>
                </a:cubicBezTo>
                <a:lnTo>
                  <a:pt x="546" y="620"/>
                </a:lnTo>
                <a:close/>
                <a:moveTo>
                  <a:pt x="642" y="475"/>
                </a:moveTo>
                <a:cubicBezTo>
                  <a:pt x="619" y="441"/>
                  <a:pt x="583" y="417"/>
                  <a:pt x="542" y="410"/>
                </a:cubicBezTo>
                <a:cubicBezTo>
                  <a:pt x="533" y="408"/>
                  <a:pt x="523" y="407"/>
                  <a:pt x="513" y="407"/>
                </a:cubicBezTo>
                <a:cubicBezTo>
                  <a:pt x="438" y="407"/>
                  <a:pt x="373" y="460"/>
                  <a:pt x="359" y="534"/>
                </a:cubicBezTo>
                <a:cubicBezTo>
                  <a:pt x="343" y="619"/>
                  <a:pt x="399" y="701"/>
                  <a:pt x="484" y="717"/>
                </a:cubicBezTo>
                <a:cubicBezTo>
                  <a:pt x="493" y="719"/>
                  <a:pt x="503" y="720"/>
                  <a:pt x="513" y="720"/>
                </a:cubicBezTo>
                <a:cubicBezTo>
                  <a:pt x="588" y="720"/>
                  <a:pt x="653" y="666"/>
                  <a:pt x="667" y="593"/>
                </a:cubicBezTo>
                <a:cubicBezTo>
                  <a:pt x="675" y="552"/>
                  <a:pt x="666" y="510"/>
                  <a:pt x="642" y="475"/>
                </a:cubicBezTo>
                <a:close/>
                <a:moveTo>
                  <a:pt x="643" y="588"/>
                </a:moveTo>
                <a:lnTo>
                  <a:pt x="643" y="588"/>
                </a:lnTo>
                <a:cubicBezTo>
                  <a:pt x="631" y="650"/>
                  <a:pt x="576" y="696"/>
                  <a:pt x="513" y="696"/>
                </a:cubicBezTo>
                <a:cubicBezTo>
                  <a:pt x="505" y="696"/>
                  <a:pt x="496" y="695"/>
                  <a:pt x="488" y="693"/>
                </a:cubicBezTo>
                <a:cubicBezTo>
                  <a:pt x="416" y="680"/>
                  <a:pt x="369" y="610"/>
                  <a:pt x="383" y="538"/>
                </a:cubicBezTo>
                <a:cubicBezTo>
                  <a:pt x="395" y="476"/>
                  <a:pt x="449" y="431"/>
                  <a:pt x="513" y="431"/>
                </a:cubicBezTo>
                <a:cubicBezTo>
                  <a:pt x="521" y="431"/>
                  <a:pt x="529" y="432"/>
                  <a:pt x="538" y="433"/>
                </a:cubicBezTo>
                <a:cubicBezTo>
                  <a:pt x="573" y="440"/>
                  <a:pt x="603" y="460"/>
                  <a:pt x="622" y="489"/>
                </a:cubicBezTo>
                <a:cubicBezTo>
                  <a:pt x="642" y="518"/>
                  <a:pt x="650" y="553"/>
                  <a:pt x="643" y="588"/>
                </a:cubicBezTo>
                <a:close/>
                <a:moveTo>
                  <a:pt x="329" y="587"/>
                </a:moveTo>
                <a:lnTo>
                  <a:pt x="226" y="587"/>
                </a:lnTo>
                <a:lnTo>
                  <a:pt x="226" y="428"/>
                </a:lnTo>
                <a:lnTo>
                  <a:pt x="386" y="428"/>
                </a:lnTo>
                <a:cubicBezTo>
                  <a:pt x="396" y="418"/>
                  <a:pt x="407" y="410"/>
                  <a:pt x="419" y="403"/>
                </a:cubicBezTo>
                <a:lnTo>
                  <a:pt x="419" y="403"/>
                </a:lnTo>
                <a:lnTo>
                  <a:pt x="419" y="244"/>
                </a:lnTo>
                <a:lnTo>
                  <a:pt x="582" y="244"/>
                </a:lnTo>
                <a:cubicBezTo>
                  <a:pt x="586" y="244"/>
                  <a:pt x="589" y="247"/>
                  <a:pt x="589" y="251"/>
                </a:cubicBezTo>
                <a:lnTo>
                  <a:pt x="589" y="394"/>
                </a:lnTo>
                <a:cubicBezTo>
                  <a:pt x="598" y="398"/>
                  <a:pt x="606" y="403"/>
                  <a:pt x="614" y="408"/>
                </a:cubicBezTo>
                <a:lnTo>
                  <a:pt x="614" y="403"/>
                </a:lnTo>
                <a:lnTo>
                  <a:pt x="614" y="251"/>
                </a:lnTo>
                <a:lnTo>
                  <a:pt x="614" y="166"/>
                </a:lnTo>
                <a:cubicBezTo>
                  <a:pt x="614" y="148"/>
                  <a:pt x="600" y="134"/>
                  <a:pt x="582" y="134"/>
                </a:cubicBezTo>
                <a:lnTo>
                  <a:pt x="32" y="134"/>
                </a:lnTo>
                <a:cubicBezTo>
                  <a:pt x="14" y="134"/>
                  <a:pt x="0" y="148"/>
                  <a:pt x="0" y="166"/>
                </a:cubicBezTo>
                <a:lnTo>
                  <a:pt x="0" y="251"/>
                </a:lnTo>
                <a:lnTo>
                  <a:pt x="0" y="403"/>
                </a:lnTo>
                <a:lnTo>
                  <a:pt x="0" y="428"/>
                </a:lnTo>
                <a:lnTo>
                  <a:pt x="0" y="580"/>
                </a:lnTo>
                <a:lnTo>
                  <a:pt x="0" y="599"/>
                </a:lnTo>
                <a:cubicBezTo>
                  <a:pt x="0" y="617"/>
                  <a:pt x="14" y="631"/>
                  <a:pt x="32" y="631"/>
                </a:cubicBezTo>
                <a:lnTo>
                  <a:pt x="340" y="631"/>
                </a:lnTo>
                <a:cubicBezTo>
                  <a:pt x="334" y="617"/>
                  <a:pt x="330" y="602"/>
                  <a:pt x="329" y="587"/>
                </a:cubicBezTo>
                <a:close/>
                <a:moveTo>
                  <a:pt x="25" y="251"/>
                </a:moveTo>
                <a:lnTo>
                  <a:pt x="25" y="251"/>
                </a:lnTo>
                <a:cubicBezTo>
                  <a:pt x="25" y="247"/>
                  <a:pt x="28" y="244"/>
                  <a:pt x="32" y="244"/>
                </a:cubicBezTo>
                <a:lnTo>
                  <a:pt x="201" y="244"/>
                </a:lnTo>
                <a:lnTo>
                  <a:pt x="201" y="403"/>
                </a:lnTo>
                <a:lnTo>
                  <a:pt x="25" y="403"/>
                </a:lnTo>
                <a:lnTo>
                  <a:pt x="25" y="251"/>
                </a:lnTo>
                <a:close/>
                <a:moveTo>
                  <a:pt x="201" y="428"/>
                </a:moveTo>
                <a:lnTo>
                  <a:pt x="201" y="428"/>
                </a:lnTo>
                <a:lnTo>
                  <a:pt x="201" y="587"/>
                </a:lnTo>
                <a:lnTo>
                  <a:pt x="32" y="587"/>
                </a:lnTo>
                <a:cubicBezTo>
                  <a:pt x="28" y="587"/>
                  <a:pt x="25" y="584"/>
                  <a:pt x="25" y="580"/>
                </a:cubicBezTo>
                <a:lnTo>
                  <a:pt x="25" y="428"/>
                </a:lnTo>
                <a:lnTo>
                  <a:pt x="201" y="428"/>
                </a:lnTo>
                <a:close/>
                <a:moveTo>
                  <a:pt x="226" y="403"/>
                </a:moveTo>
                <a:lnTo>
                  <a:pt x="226" y="403"/>
                </a:lnTo>
                <a:lnTo>
                  <a:pt x="226" y="244"/>
                </a:lnTo>
                <a:lnTo>
                  <a:pt x="394" y="244"/>
                </a:lnTo>
                <a:lnTo>
                  <a:pt x="394" y="403"/>
                </a:lnTo>
                <a:lnTo>
                  <a:pt x="226" y="403"/>
                </a:lnTo>
                <a:close/>
                <a:moveTo>
                  <a:pt x="406" y="166"/>
                </a:moveTo>
                <a:lnTo>
                  <a:pt x="406" y="166"/>
                </a:lnTo>
                <a:cubicBezTo>
                  <a:pt x="418" y="166"/>
                  <a:pt x="428" y="176"/>
                  <a:pt x="428" y="188"/>
                </a:cubicBezTo>
                <a:cubicBezTo>
                  <a:pt x="428" y="200"/>
                  <a:pt x="418" y="209"/>
                  <a:pt x="406" y="209"/>
                </a:cubicBezTo>
                <a:cubicBezTo>
                  <a:pt x="394" y="209"/>
                  <a:pt x="385" y="200"/>
                  <a:pt x="385" y="188"/>
                </a:cubicBezTo>
                <a:cubicBezTo>
                  <a:pt x="385" y="176"/>
                  <a:pt x="394" y="166"/>
                  <a:pt x="406" y="166"/>
                </a:cubicBezTo>
                <a:close/>
                <a:moveTo>
                  <a:pt x="213" y="166"/>
                </a:moveTo>
                <a:lnTo>
                  <a:pt x="213" y="166"/>
                </a:lnTo>
                <a:cubicBezTo>
                  <a:pt x="225" y="166"/>
                  <a:pt x="235" y="176"/>
                  <a:pt x="235" y="188"/>
                </a:cubicBezTo>
                <a:cubicBezTo>
                  <a:pt x="235" y="200"/>
                  <a:pt x="225" y="209"/>
                  <a:pt x="213" y="209"/>
                </a:cubicBezTo>
                <a:cubicBezTo>
                  <a:pt x="201" y="209"/>
                  <a:pt x="192" y="200"/>
                  <a:pt x="192" y="188"/>
                </a:cubicBezTo>
                <a:cubicBezTo>
                  <a:pt x="192" y="176"/>
                  <a:pt x="201" y="166"/>
                  <a:pt x="213" y="1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467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43" grpId="0"/>
      <p:bldP spid="44" grpId="0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6"/>
          <p:cNvSpPr>
            <a:spLocks noChangeAspect="1" noChangeArrowheads="1"/>
          </p:cNvSpPr>
          <p:nvPr/>
        </p:nvSpPr>
        <p:spPr bwMode="auto">
          <a:xfrm>
            <a:off x="6131861" y="4077232"/>
            <a:ext cx="1436316" cy="144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7"/>
          <p:cNvSpPr>
            <a:spLocks noChangeAspect="1" noChangeArrowheads="1"/>
          </p:cNvSpPr>
          <p:nvPr/>
        </p:nvSpPr>
        <p:spPr bwMode="auto">
          <a:xfrm>
            <a:off x="8128006" y="2708920"/>
            <a:ext cx="1438159" cy="14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8"/>
          <p:cNvSpPr>
            <a:spLocks noChangeAspect="1" noChangeArrowheads="1"/>
          </p:cNvSpPr>
          <p:nvPr/>
        </p:nvSpPr>
        <p:spPr bwMode="auto">
          <a:xfrm>
            <a:off x="10060822" y="1340928"/>
            <a:ext cx="1438159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/>
        </p:nvSpPr>
        <p:spPr bwMode="auto">
          <a:xfrm>
            <a:off x="5666333" y="2836500"/>
            <a:ext cx="6584348" cy="4021501"/>
          </a:xfrm>
          <a:custGeom>
            <a:avLst/>
            <a:gdLst/>
            <a:ahLst/>
            <a:cxnLst/>
            <a:rect l="l" t="t" r="r" b="b"/>
            <a:pathLst>
              <a:path w="5358466" h="3767155">
                <a:moveTo>
                  <a:pt x="3479568" y="0"/>
                </a:moveTo>
                <a:lnTo>
                  <a:pt x="3618115" y="0"/>
                </a:lnTo>
                <a:lnTo>
                  <a:pt x="5358466" y="0"/>
                </a:lnTo>
                <a:lnTo>
                  <a:pt x="5358466" y="138769"/>
                </a:lnTo>
                <a:lnTo>
                  <a:pt x="3618115" y="138769"/>
                </a:lnTo>
                <a:lnTo>
                  <a:pt x="3618115" y="1287028"/>
                </a:lnTo>
                <a:lnTo>
                  <a:pt x="3618115" y="1425797"/>
                </a:lnTo>
                <a:lnTo>
                  <a:pt x="3479568" y="1425797"/>
                </a:lnTo>
                <a:lnTo>
                  <a:pt x="1878331" y="1425797"/>
                </a:lnTo>
                <a:lnTo>
                  <a:pt x="1878331" y="2574055"/>
                </a:lnTo>
                <a:lnTo>
                  <a:pt x="1878331" y="2712824"/>
                </a:lnTo>
                <a:lnTo>
                  <a:pt x="1739784" y="2712824"/>
                </a:lnTo>
                <a:lnTo>
                  <a:pt x="138547" y="2712824"/>
                </a:lnTo>
                <a:lnTo>
                  <a:pt x="138547" y="3767155"/>
                </a:lnTo>
                <a:lnTo>
                  <a:pt x="0" y="3767155"/>
                </a:lnTo>
                <a:lnTo>
                  <a:pt x="0" y="2712824"/>
                </a:lnTo>
                <a:lnTo>
                  <a:pt x="0" y="2574055"/>
                </a:lnTo>
                <a:lnTo>
                  <a:pt x="138547" y="2574055"/>
                </a:lnTo>
                <a:lnTo>
                  <a:pt x="1739784" y="2574055"/>
                </a:lnTo>
                <a:lnTo>
                  <a:pt x="1739784" y="1425797"/>
                </a:lnTo>
                <a:lnTo>
                  <a:pt x="1739784" y="1287028"/>
                </a:lnTo>
                <a:lnTo>
                  <a:pt x="1878331" y="1287028"/>
                </a:lnTo>
                <a:lnTo>
                  <a:pt x="3479568" y="1287028"/>
                </a:lnTo>
                <a:lnTo>
                  <a:pt x="3479568" y="138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4802237" y="4793186"/>
            <a:ext cx="1114908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917144" y="3428920"/>
            <a:ext cx="2053442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6850018" y="2060928"/>
            <a:ext cx="3064784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60822" y="1645429"/>
            <a:ext cx="13974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性能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62965" y="2951866"/>
            <a:ext cx="13665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400" b="1" dirty="0"/>
              <a:t>大促系统</a:t>
            </a:r>
            <a:endParaRPr lang="zh-CN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24503" y="4431751"/>
            <a:ext cx="16510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400" b="1" dirty="0"/>
              <a:t>魔方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1201837" y="4501569"/>
            <a:ext cx="3384374" cy="3683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、基于魔方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完善魔方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1837" y="2518213"/>
            <a:ext cx="4464496" cy="3683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、灵活性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可拓展性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01836" y="1866569"/>
            <a:ext cx="5648181" cy="3683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、提高系统稳定性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10732">
        <p14:prism isInverted="1"/>
      </p:transition>
    </mc:Choice>
    <mc:Fallback>
      <p:transition spd="slow" advTm="107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4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4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2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66" tmFilter="0, 0; 0.125,0.2665; 0.25,0.4; 0.375,0.465; 0.5,0.5;  0.625,0.535; 0.75,0.6; 0.875,0.7335; 1,1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3" tmFilter="0, 0; 0.125,0.2665; 0.25,0.4; 0.375,0.465; 0.5,0.5;  0.625,0.535; 0.75,0.6; 0.875,0.7335; 1,1">
                                          <p:stCondLst>
                                            <p:cond delay="5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0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66" decel="50000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0">
                                          <p:stCondLst>
                                            <p:cond delay="5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66" decel="50000">
                                          <p:stCondLst>
                                            <p:cond delay="5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0">
                                          <p:stCondLst>
                                            <p:cond delay="65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66" decel="50000">
                                          <p:stCondLst>
                                            <p:cond delay="66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0">
                                          <p:stCondLst>
                                            <p:cond delay="72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66" decel="50000">
                                          <p:stCondLst>
                                            <p:cond delay="7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84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34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84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34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84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340"/>
                            </p:stCondLst>
                            <p:childTnLst>
                              <p:par>
                                <p:cTn id="10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840"/>
                            </p:stCondLst>
                            <p:childTnLst>
                              <p:par>
                                <p:cTn id="1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34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84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/>
      <p:bldP spid="16" grpId="0"/>
      <p:bldP spid="17" grpId="0"/>
      <p:bldP spid="18" grpId="0" bldLvl="0" animBg="1"/>
      <p:bldP spid="19" grpId="0" bldLvl="0" animBg="1"/>
      <p:bldP spid="2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6"/>
          <p:cNvSpPr>
            <a:spLocks noChangeAspect="1" noChangeArrowheads="1"/>
          </p:cNvSpPr>
          <p:nvPr/>
        </p:nvSpPr>
        <p:spPr bwMode="auto">
          <a:xfrm>
            <a:off x="6131861" y="4077232"/>
            <a:ext cx="1436316" cy="144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9" name="Oval 7"/>
          <p:cNvSpPr>
            <a:spLocks noChangeAspect="1" noChangeArrowheads="1"/>
          </p:cNvSpPr>
          <p:nvPr/>
        </p:nvSpPr>
        <p:spPr bwMode="auto">
          <a:xfrm>
            <a:off x="8128006" y="2708920"/>
            <a:ext cx="1438159" cy="14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8"/>
          <p:cNvSpPr>
            <a:spLocks noChangeAspect="1" noChangeArrowheads="1"/>
          </p:cNvSpPr>
          <p:nvPr/>
        </p:nvSpPr>
        <p:spPr bwMode="auto">
          <a:xfrm>
            <a:off x="10060822" y="1340928"/>
            <a:ext cx="1438159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/>
        </p:nvSpPr>
        <p:spPr bwMode="auto">
          <a:xfrm>
            <a:off x="5666333" y="2836500"/>
            <a:ext cx="6584348" cy="4021501"/>
          </a:xfrm>
          <a:custGeom>
            <a:avLst/>
            <a:gdLst/>
            <a:ahLst/>
            <a:cxnLst/>
            <a:rect l="l" t="t" r="r" b="b"/>
            <a:pathLst>
              <a:path w="5358466" h="3767155">
                <a:moveTo>
                  <a:pt x="3479568" y="0"/>
                </a:moveTo>
                <a:lnTo>
                  <a:pt x="3618115" y="0"/>
                </a:lnTo>
                <a:lnTo>
                  <a:pt x="5358466" y="0"/>
                </a:lnTo>
                <a:lnTo>
                  <a:pt x="5358466" y="138769"/>
                </a:lnTo>
                <a:lnTo>
                  <a:pt x="3618115" y="138769"/>
                </a:lnTo>
                <a:lnTo>
                  <a:pt x="3618115" y="1287028"/>
                </a:lnTo>
                <a:lnTo>
                  <a:pt x="3618115" y="1425797"/>
                </a:lnTo>
                <a:lnTo>
                  <a:pt x="3479568" y="1425797"/>
                </a:lnTo>
                <a:lnTo>
                  <a:pt x="1878331" y="1425797"/>
                </a:lnTo>
                <a:lnTo>
                  <a:pt x="1878331" y="2574055"/>
                </a:lnTo>
                <a:lnTo>
                  <a:pt x="1878331" y="2712824"/>
                </a:lnTo>
                <a:lnTo>
                  <a:pt x="1739784" y="2712824"/>
                </a:lnTo>
                <a:lnTo>
                  <a:pt x="138547" y="2712824"/>
                </a:lnTo>
                <a:lnTo>
                  <a:pt x="138547" y="3767155"/>
                </a:lnTo>
                <a:lnTo>
                  <a:pt x="0" y="3767155"/>
                </a:lnTo>
                <a:lnTo>
                  <a:pt x="0" y="2712824"/>
                </a:lnTo>
                <a:lnTo>
                  <a:pt x="0" y="2574055"/>
                </a:lnTo>
                <a:lnTo>
                  <a:pt x="138547" y="2574055"/>
                </a:lnTo>
                <a:lnTo>
                  <a:pt x="1739784" y="2574055"/>
                </a:lnTo>
                <a:lnTo>
                  <a:pt x="1739784" y="1425797"/>
                </a:lnTo>
                <a:lnTo>
                  <a:pt x="1739784" y="1287028"/>
                </a:lnTo>
                <a:lnTo>
                  <a:pt x="1878331" y="1287028"/>
                </a:lnTo>
                <a:lnTo>
                  <a:pt x="3479568" y="1287028"/>
                </a:lnTo>
                <a:lnTo>
                  <a:pt x="3479568" y="138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4802237" y="4793186"/>
            <a:ext cx="1114908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917144" y="3428920"/>
            <a:ext cx="2053442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6850018" y="2060928"/>
            <a:ext cx="3064784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60822" y="1645429"/>
            <a:ext cx="13974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性能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62965" y="2951866"/>
            <a:ext cx="13665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400" b="1" dirty="0"/>
              <a:t>代码组织设计</a:t>
            </a:r>
            <a:endParaRPr lang="zh-CN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24503" y="4431751"/>
            <a:ext cx="16510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400" b="1" dirty="0"/>
              <a:t>基础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1201837" y="4501569"/>
            <a:ext cx="3384374" cy="3683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、基础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内功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1837" y="2518213"/>
            <a:ext cx="4464496" cy="36933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、面向对象开发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01836" y="1866569"/>
            <a:ext cx="5648181" cy="3683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、提高系统稳定性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10732">
        <p14:prism isInverted="1"/>
      </p:transition>
    </mc:Choice>
    <mc:Fallback>
      <p:transition spd="slow" advTm="107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4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4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2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66" tmFilter="0, 0; 0.125,0.2665; 0.25,0.4; 0.375,0.465; 0.5,0.5;  0.625,0.535; 0.75,0.6; 0.875,0.7335; 1,1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3" tmFilter="0, 0; 0.125,0.2665; 0.25,0.4; 0.375,0.465; 0.5,0.5;  0.625,0.535; 0.75,0.6; 0.875,0.7335; 1,1">
                                          <p:stCondLst>
                                            <p:cond delay="53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0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66" decel="50000">
                                          <p:stCondLst>
                                            <p:cond delay="2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0">
                                          <p:stCondLst>
                                            <p:cond delay="5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66" decel="50000">
                                          <p:stCondLst>
                                            <p:cond delay="5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0">
                                          <p:stCondLst>
                                            <p:cond delay="65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66" decel="50000">
                                          <p:stCondLst>
                                            <p:cond delay="66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0">
                                          <p:stCondLst>
                                            <p:cond delay="72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66" decel="50000">
                                          <p:stCondLst>
                                            <p:cond delay="7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84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34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84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34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84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340"/>
                            </p:stCondLst>
                            <p:childTnLst>
                              <p:par>
                                <p:cTn id="10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840"/>
                            </p:stCondLst>
                            <p:childTnLst>
                              <p:par>
                                <p:cTn id="1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34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84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 bldLvl="0" animBg="1"/>
      <p:bldP spid="19" grpId="0" bldLvl="0" animBg="1"/>
      <p:bldP spid="2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24"/>
          <p:cNvSpPr>
            <a:spLocks noEditPoints="1"/>
          </p:cNvSpPr>
          <p:nvPr/>
        </p:nvSpPr>
        <p:spPr bwMode="auto">
          <a:xfrm>
            <a:off x="59576149" y="119219663"/>
            <a:ext cx="20054887" cy="15592425"/>
          </a:xfrm>
          <a:custGeom>
            <a:avLst/>
            <a:gdLst>
              <a:gd name="T0" fmla="*/ 1963 w 12633"/>
              <a:gd name="T1" fmla="*/ 0 h 9822"/>
              <a:gd name="T2" fmla="*/ 1963 w 12633"/>
              <a:gd name="T3" fmla="*/ 3996 h 9822"/>
              <a:gd name="T4" fmla="*/ 1951 w 12633"/>
              <a:gd name="T5" fmla="*/ 4367 h 9822"/>
              <a:gd name="T6" fmla="*/ 1926 w 12633"/>
              <a:gd name="T7" fmla="*/ 4701 h 9822"/>
              <a:gd name="T8" fmla="*/ 1877 w 12633"/>
              <a:gd name="T9" fmla="*/ 5022 h 9822"/>
              <a:gd name="T10" fmla="*/ 1828 w 12633"/>
              <a:gd name="T11" fmla="*/ 5332 h 9822"/>
              <a:gd name="T12" fmla="*/ 1741 w 12633"/>
              <a:gd name="T13" fmla="*/ 5604 h 9822"/>
              <a:gd name="T14" fmla="*/ 1655 w 12633"/>
              <a:gd name="T15" fmla="*/ 5864 h 9822"/>
              <a:gd name="T16" fmla="*/ 1605 w 12633"/>
              <a:gd name="T17" fmla="*/ 5987 h 9822"/>
              <a:gd name="T18" fmla="*/ 1544 w 12633"/>
              <a:gd name="T19" fmla="*/ 6099 h 9822"/>
              <a:gd name="T20" fmla="*/ 1482 w 12633"/>
              <a:gd name="T21" fmla="*/ 6210 h 9822"/>
              <a:gd name="T22" fmla="*/ 1420 w 12633"/>
              <a:gd name="T23" fmla="*/ 6309 h 9822"/>
              <a:gd name="T24" fmla="*/ 1284 w 12633"/>
              <a:gd name="T25" fmla="*/ 6507 h 9822"/>
              <a:gd name="T26" fmla="*/ 1136 w 12633"/>
              <a:gd name="T27" fmla="*/ 6692 h 9822"/>
              <a:gd name="T28" fmla="*/ 976 w 12633"/>
              <a:gd name="T29" fmla="*/ 6878 h 9822"/>
              <a:gd name="T30" fmla="*/ 803 w 12633"/>
              <a:gd name="T31" fmla="*/ 7039 h 9822"/>
              <a:gd name="T32" fmla="*/ 617 w 12633"/>
              <a:gd name="T33" fmla="*/ 7200 h 9822"/>
              <a:gd name="T34" fmla="*/ 420 w 12633"/>
              <a:gd name="T35" fmla="*/ 7336 h 9822"/>
              <a:gd name="T36" fmla="*/ 222 w 12633"/>
              <a:gd name="T37" fmla="*/ 7472 h 9822"/>
              <a:gd name="T38" fmla="*/ 0 w 12633"/>
              <a:gd name="T39" fmla="*/ 7595 h 9822"/>
              <a:gd name="T40" fmla="*/ 0 w 12633"/>
              <a:gd name="T41" fmla="*/ 9822 h 9822"/>
              <a:gd name="T42" fmla="*/ 284 w 12633"/>
              <a:gd name="T43" fmla="*/ 9723 h 9822"/>
              <a:gd name="T44" fmla="*/ 543 w 12633"/>
              <a:gd name="T45" fmla="*/ 9624 h 9822"/>
              <a:gd name="T46" fmla="*/ 803 w 12633"/>
              <a:gd name="T47" fmla="*/ 9525 h 9822"/>
              <a:gd name="T48" fmla="*/ 1062 w 12633"/>
              <a:gd name="T49" fmla="*/ 9414 h 9822"/>
              <a:gd name="T50" fmla="*/ 1297 w 12633"/>
              <a:gd name="T51" fmla="*/ 9290 h 9822"/>
              <a:gd name="T52" fmla="*/ 1531 w 12633"/>
              <a:gd name="T53" fmla="*/ 9166 h 9822"/>
              <a:gd name="T54" fmla="*/ 1766 w 12633"/>
              <a:gd name="T55" fmla="*/ 9043 h 9822"/>
              <a:gd name="T56" fmla="*/ 1976 w 12633"/>
              <a:gd name="T57" fmla="*/ 8907 h 9822"/>
              <a:gd name="T58" fmla="*/ 2186 w 12633"/>
              <a:gd name="T59" fmla="*/ 8758 h 9822"/>
              <a:gd name="T60" fmla="*/ 2383 w 12633"/>
              <a:gd name="T61" fmla="*/ 8610 h 9822"/>
              <a:gd name="T62" fmla="*/ 2569 w 12633"/>
              <a:gd name="T63" fmla="*/ 8449 h 9822"/>
              <a:gd name="T64" fmla="*/ 2754 w 12633"/>
              <a:gd name="T65" fmla="*/ 8288 h 9822"/>
              <a:gd name="T66" fmla="*/ 2914 w 12633"/>
              <a:gd name="T67" fmla="*/ 8115 h 9822"/>
              <a:gd name="T68" fmla="*/ 3075 w 12633"/>
              <a:gd name="T69" fmla="*/ 7942 h 9822"/>
              <a:gd name="T70" fmla="*/ 3235 w 12633"/>
              <a:gd name="T71" fmla="*/ 7756 h 9822"/>
              <a:gd name="T72" fmla="*/ 3371 w 12633"/>
              <a:gd name="T73" fmla="*/ 7571 h 9822"/>
              <a:gd name="T74" fmla="*/ 3507 w 12633"/>
              <a:gd name="T75" fmla="*/ 7373 h 9822"/>
              <a:gd name="T76" fmla="*/ 3631 w 12633"/>
              <a:gd name="T77" fmla="*/ 7175 h 9822"/>
              <a:gd name="T78" fmla="*/ 3754 w 12633"/>
              <a:gd name="T79" fmla="*/ 6952 h 9822"/>
              <a:gd name="T80" fmla="*/ 3853 w 12633"/>
              <a:gd name="T81" fmla="*/ 6742 h 9822"/>
              <a:gd name="T82" fmla="*/ 3952 w 12633"/>
              <a:gd name="T83" fmla="*/ 6507 h 9822"/>
              <a:gd name="T84" fmla="*/ 4051 w 12633"/>
              <a:gd name="T85" fmla="*/ 6272 h 9822"/>
              <a:gd name="T86" fmla="*/ 4137 w 12633"/>
              <a:gd name="T87" fmla="*/ 6024 h 9822"/>
              <a:gd name="T88" fmla="*/ 4199 w 12633"/>
              <a:gd name="T89" fmla="*/ 5777 h 9822"/>
              <a:gd name="T90" fmla="*/ 4273 w 12633"/>
              <a:gd name="T91" fmla="*/ 5517 h 9822"/>
              <a:gd name="T92" fmla="*/ 4322 w 12633"/>
              <a:gd name="T93" fmla="*/ 5245 h 9822"/>
              <a:gd name="T94" fmla="*/ 4372 w 12633"/>
              <a:gd name="T95" fmla="*/ 4973 h 9822"/>
              <a:gd name="T96" fmla="*/ 4409 w 12633"/>
              <a:gd name="T97" fmla="*/ 4688 h 9822"/>
              <a:gd name="T98" fmla="*/ 4446 w 12633"/>
              <a:gd name="T99" fmla="*/ 4392 h 9822"/>
              <a:gd name="T100" fmla="*/ 4470 w 12633"/>
              <a:gd name="T101" fmla="*/ 4095 h 9822"/>
              <a:gd name="T102" fmla="*/ 4483 w 12633"/>
              <a:gd name="T103" fmla="*/ 3785 h 9822"/>
              <a:gd name="T104" fmla="*/ 4483 w 12633"/>
              <a:gd name="T105" fmla="*/ 3476 h 9822"/>
              <a:gd name="T106" fmla="*/ 4483 w 12633"/>
              <a:gd name="T107" fmla="*/ 0 h 9822"/>
              <a:gd name="T108" fmla="*/ 1963 w 12633"/>
              <a:gd name="T109" fmla="*/ 0 h 9822"/>
              <a:gd name="T110" fmla="*/ 7681 w 12633"/>
              <a:gd name="T111" fmla="*/ 0 h 9822"/>
              <a:gd name="T112" fmla="*/ 7681 w 12633"/>
              <a:gd name="T113" fmla="*/ 9711 h 9822"/>
              <a:gd name="T114" fmla="*/ 11917 w 12633"/>
              <a:gd name="T115" fmla="*/ 9711 h 9822"/>
              <a:gd name="T116" fmla="*/ 12633 w 12633"/>
              <a:gd name="T117" fmla="*/ 8400 h 9822"/>
              <a:gd name="T118" fmla="*/ 10287 w 12633"/>
              <a:gd name="T119" fmla="*/ 8400 h 9822"/>
              <a:gd name="T120" fmla="*/ 10287 w 12633"/>
              <a:gd name="T121" fmla="*/ 0 h 9822"/>
              <a:gd name="T122" fmla="*/ 7681 w 12633"/>
              <a:gd name="T123" fmla="*/ 0 h 9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633" h="9822">
                <a:moveTo>
                  <a:pt x="1963" y="0"/>
                </a:moveTo>
                <a:lnTo>
                  <a:pt x="1963" y="3996"/>
                </a:lnTo>
                <a:lnTo>
                  <a:pt x="1951" y="4367"/>
                </a:lnTo>
                <a:lnTo>
                  <a:pt x="1926" y="4701"/>
                </a:lnTo>
                <a:lnTo>
                  <a:pt x="1877" y="5022"/>
                </a:lnTo>
                <a:lnTo>
                  <a:pt x="1828" y="5332"/>
                </a:lnTo>
                <a:lnTo>
                  <a:pt x="1741" y="5604"/>
                </a:lnTo>
                <a:lnTo>
                  <a:pt x="1655" y="5864"/>
                </a:lnTo>
                <a:lnTo>
                  <a:pt x="1605" y="5987"/>
                </a:lnTo>
                <a:lnTo>
                  <a:pt x="1544" y="6099"/>
                </a:lnTo>
                <a:lnTo>
                  <a:pt x="1482" y="6210"/>
                </a:lnTo>
                <a:lnTo>
                  <a:pt x="1420" y="6309"/>
                </a:lnTo>
                <a:lnTo>
                  <a:pt x="1284" y="6507"/>
                </a:lnTo>
                <a:lnTo>
                  <a:pt x="1136" y="6692"/>
                </a:lnTo>
                <a:lnTo>
                  <a:pt x="976" y="6878"/>
                </a:lnTo>
                <a:lnTo>
                  <a:pt x="803" y="7039"/>
                </a:lnTo>
                <a:lnTo>
                  <a:pt x="617" y="7200"/>
                </a:lnTo>
                <a:lnTo>
                  <a:pt x="420" y="7336"/>
                </a:lnTo>
                <a:lnTo>
                  <a:pt x="222" y="7472"/>
                </a:lnTo>
                <a:lnTo>
                  <a:pt x="0" y="7595"/>
                </a:lnTo>
                <a:lnTo>
                  <a:pt x="0" y="9822"/>
                </a:lnTo>
                <a:lnTo>
                  <a:pt x="284" y="9723"/>
                </a:lnTo>
                <a:lnTo>
                  <a:pt x="543" y="9624"/>
                </a:lnTo>
                <a:lnTo>
                  <a:pt x="803" y="9525"/>
                </a:lnTo>
                <a:lnTo>
                  <a:pt x="1062" y="9414"/>
                </a:lnTo>
                <a:lnTo>
                  <a:pt x="1297" y="9290"/>
                </a:lnTo>
                <a:lnTo>
                  <a:pt x="1531" y="9166"/>
                </a:lnTo>
                <a:lnTo>
                  <a:pt x="1766" y="9043"/>
                </a:lnTo>
                <a:lnTo>
                  <a:pt x="1976" y="8907"/>
                </a:lnTo>
                <a:lnTo>
                  <a:pt x="2186" y="8758"/>
                </a:lnTo>
                <a:lnTo>
                  <a:pt x="2383" y="8610"/>
                </a:lnTo>
                <a:lnTo>
                  <a:pt x="2569" y="8449"/>
                </a:lnTo>
                <a:lnTo>
                  <a:pt x="2754" y="8288"/>
                </a:lnTo>
                <a:lnTo>
                  <a:pt x="2914" y="8115"/>
                </a:lnTo>
                <a:lnTo>
                  <a:pt x="3075" y="7942"/>
                </a:lnTo>
                <a:lnTo>
                  <a:pt x="3235" y="7756"/>
                </a:lnTo>
                <a:lnTo>
                  <a:pt x="3371" y="7571"/>
                </a:lnTo>
                <a:lnTo>
                  <a:pt x="3507" y="7373"/>
                </a:lnTo>
                <a:lnTo>
                  <a:pt x="3631" y="7175"/>
                </a:lnTo>
                <a:lnTo>
                  <a:pt x="3754" y="6952"/>
                </a:lnTo>
                <a:lnTo>
                  <a:pt x="3853" y="6742"/>
                </a:lnTo>
                <a:lnTo>
                  <a:pt x="3952" y="6507"/>
                </a:lnTo>
                <a:lnTo>
                  <a:pt x="4051" y="6272"/>
                </a:lnTo>
                <a:lnTo>
                  <a:pt x="4137" y="6024"/>
                </a:lnTo>
                <a:lnTo>
                  <a:pt x="4199" y="5777"/>
                </a:lnTo>
                <a:lnTo>
                  <a:pt x="4273" y="5517"/>
                </a:lnTo>
                <a:lnTo>
                  <a:pt x="4322" y="5245"/>
                </a:lnTo>
                <a:lnTo>
                  <a:pt x="4372" y="4973"/>
                </a:lnTo>
                <a:lnTo>
                  <a:pt x="4409" y="4688"/>
                </a:lnTo>
                <a:lnTo>
                  <a:pt x="4446" y="4392"/>
                </a:lnTo>
                <a:lnTo>
                  <a:pt x="4470" y="4095"/>
                </a:lnTo>
                <a:lnTo>
                  <a:pt x="4483" y="3785"/>
                </a:lnTo>
                <a:lnTo>
                  <a:pt x="4483" y="3476"/>
                </a:lnTo>
                <a:lnTo>
                  <a:pt x="4483" y="0"/>
                </a:lnTo>
                <a:lnTo>
                  <a:pt x="1963" y="0"/>
                </a:lnTo>
                <a:close/>
                <a:moveTo>
                  <a:pt x="7681" y="0"/>
                </a:moveTo>
                <a:lnTo>
                  <a:pt x="7681" y="9711"/>
                </a:lnTo>
                <a:lnTo>
                  <a:pt x="11917" y="9711"/>
                </a:lnTo>
                <a:lnTo>
                  <a:pt x="12633" y="8400"/>
                </a:lnTo>
                <a:lnTo>
                  <a:pt x="10287" y="8400"/>
                </a:lnTo>
                <a:lnTo>
                  <a:pt x="10287" y="0"/>
                </a:lnTo>
                <a:lnTo>
                  <a:pt x="7681" y="0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44" name="Freeform 25"/>
          <p:cNvSpPr>
            <a:spLocks noEditPoints="1"/>
          </p:cNvSpPr>
          <p:nvPr/>
        </p:nvSpPr>
        <p:spPr bwMode="auto">
          <a:xfrm>
            <a:off x="81102648" y="119043450"/>
            <a:ext cx="20918487" cy="15690850"/>
          </a:xfrm>
          <a:custGeom>
            <a:avLst/>
            <a:gdLst>
              <a:gd name="T0" fmla="*/ 457 w 13177"/>
              <a:gd name="T1" fmla="*/ 8461 h 9884"/>
              <a:gd name="T2" fmla="*/ 5322 w 13177"/>
              <a:gd name="T3" fmla="*/ 8820 h 9884"/>
              <a:gd name="T4" fmla="*/ 0 w 13177"/>
              <a:gd name="T5" fmla="*/ 9884 h 9884"/>
              <a:gd name="T6" fmla="*/ 13177 w 13177"/>
              <a:gd name="T7" fmla="*/ 8820 h 9884"/>
              <a:gd name="T8" fmla="*/ 7965 w 13177"/>
              <a:gd name="T9" fmla="*/ 8461 h 9884"/>
              <a:gd name="T10" fmla="*/ 12744 w 13177"/>
              <a:gd name="T11" fmla="*/ 7422 h 9884"/>
              <a:gd name="T12" fmla="*/ 7965 w 13177"/>
              <a:gd name="T13" fmla="*/ 7026 h 9884"/>
              <a:gd name="T14" fmla="*/ 10028 w 13177"/>
              <a:gd name="T15" fmla="*/ 6135 h 9884"/>
              <a:gd name="T16" fmla="*/ 7965 w 13177"/>
              <a:gd name="T17" fmla="*/ 5665 h 9884"/>
              <a:gd name="T18" fmla="*/ 10028 w 13177"/>
              <a:gd name="T19" fmla="*/ 7026 h 9884"/>
              <a:gd name="T20" fmla="*/ 12670 w 13177"/>
              <a:gd name="T21" fmla="*/ 3414 h 9884"/>
              <a:gd name="T22" fmla="*/ 765 w 13177"/>
              <a:gd name="T23" fmla="*/ 7026 h 9884"/>
              <a:gd name="T24" fmla="*/ 5322 w 13177"/>
              <a:gd name="T25" fmla="*/ 7422 h 9884"/>
              <a:gd name="T26" fmla="*/ 8694 w 13177"/>
              <a:gd name="T27" fmla="*/ 1670 h 9884"/>
              <a:gd name="T28" fmla="*/ 4643 w 13177"/>
              <a:gd name="T29" fmla="*/ 2066 h 9884"/>
              <a:gd name="T30" fmla="*/ 1852 w 13177"/>
              <a:gd name="T31" fmla="*/ 1670 h 9884"/>
              <a:gd name="T32" fmla="*/ 49 w 13177"/>
              <a:gd name="T33" fmla="*/ 2066 h 9884"/>
              <a:gd name="T34" fmla="*/ 13140 w 13177"/>
              <a:gd name="T35" fmla="*/ 3130 h 9884"/>
              <a:gd name="T36" fmla="*/ 11176 w 13177"/>
              <a:gd name="T37" fmla="*/ 2066 h 9884"/>
              <a:gd name="T38" fmla="*/ 8694 w 13177"/>
              <a:gd name="T39" fmla="*/ 1670 h 9884"/>
              <a:gd name="T40" fmla="*/ 407 w 13177"/>
              <a:gd name="T41" fmla="*/ 1447 h 9884"/>
              <a:gd name="T42" fmla="*/ 12769 w 13177"/>
              <a:gd name="T43" fmla="*/ 396 h 9884"/>
              <a:gd name="T44" fmla="*/ 7916 w 13177"/>
              <a:gd name="T45" fmla="*/ 0 h 9884"/>
              <a:gd name="T46" fmla="*/ 5261 w 13177"/>
              <a:gd name="T47" fmla="*/ 396 h 9884"/>
              <a:gd name="T48" fmla="*/ 10028 w 13177"/>
              <a:gd name="T49" fmla="*/ 4305 h 9884"/>
              <a:gd name="T50" fmla="*/ 7965 w 13177"/>
              <a:gd name="T51" fmla="*/ 4787 h 9884"/>
              <a:gd name="T52" fmla="*/ 10028 w 13177"/>
              <a:gd name="T53" fmla="*/ 4305 h 9884"/>
              <a:gd name="T54" fmla="*/ 5322 w 13177"/>
              <a:gd name="T55" fmla="*/ 4305 h 9884"/>
              <a:gd name="T56" fmla="*/ 3408 w 13177"/>
              <a:gd name="T57" fmla="*/ 4787 h 9884"/>
              <a:gd name="T58" fmla="*/ 3408 w 13177"/>
              <a:gd name="T59" fmla="*/ 5665 h 9884"/>
              <a:gd name="T60" fmla="*/ 5322 w 13177"/>
              <a:gd name="T61" fmla="*/ 6135 h 9884"/>
              <a:gd name="T62" fmla="*/ 3408 w 13177"/>
              <a:gd name="T63" fmla="*/ 5665 h 9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177" h="9884">
                <a:moveTo>
                  <a:pt x="457" y="7422"/>
                </a:moveTo>
                <a:lnTo>
                  <a:pt x="457" y="8461"/>
                </a:lnTo>
                <a:lnTo>
                  <a:pt x="5322" y="8461"/>
                </a:lnTo>
                <a:lnTo>
                  <a:pt x="5322" y="8820"/>
                </a:lnTo>
                <a:lnTo>
                  <a:pt x="0" y="8820"/>
                </a:lnTo>
                <a:lnTo>
                  <a:pt x="0" y="9884"/>
                </a:lnTo>
                <a:lnTo>
                  <a:pt x="13177" y="9884"/>
                </a:lnTo>
                <a:lnTo>
                  <a:pt x="13177" y="8820"/>
                </a:lnTo>
                <a:lnTo>
                  <a:pt x="7965" y="8820"/>
                </a:lnTo>
                <a:lnTo>
                  <a:pt x="7965" y="8461"/>
                </a:lnTo>
                <a:lnTo>
                  <a:pt x="12744" y="8461"/>
                </a:lnTo>
                <a:lnTo>
                  <a:pt x="12744" y="7422"/>
                </a:lnTo>
                <a:lnTo>
                  <a:pt x="7965" y="7422"/>
                </a:lnTo>
                <a:lnTo>
                  <a:pt x="7965" y="7026"/>
                </a:lnTo>
                <a:lnTo>
                  <a:pt x="9472" y="7026"/>
                </a:lnTo>
                <a:lnTo>
                  <a:pt x="10028" y="6135"/>
                </a:lnTo>
                <a:lnTo>
                  <a:pt x="7965" y="6135"/>
                </a:lnTo>
                <a:lnTo>
                  <a:pt x="7965" y="5665"/>
                </a:lnTo>
                <a:lnTo>
                  <a:pt x="10028" y="5665"/>
                </a:lnTo>
                <a:lnTo>
                  <a:pt x="10028" y="7026"/>
                </a:lnTo>
                <a:lnTo>
                  <a:pt x="12670" y="7026"/>
                </a:lnTo>
                <a:lnTo>
                  <a:pt x="12670" y="3414"/>
                </a:lnTo>
                <a:lnTo>
                  <a:pt x="765" y="3414"/>
                </a:lnTo>
                <a:lnTo>
                  <a:pt x="765" y="7026"/>
                </a:lnTo>
                <a:lnTo>
                  <a:pt x="5322" y="7026"/>
                </a:lnTo>
                <a:lnTo>
                  <a:pt x="5322" y="7422"/>
                </a:lnTo>
                <a:lnTo>
                  <a:pt x="457" y="7422"/>
                </a:lnTo>
                <a:close/>
                <a:moveTo>
                  <a:pt x="8694" y="1670"/>
                </a:moveTo>
                <a:lnTo>
                  <a:pt x="8533" y="2066"/>
                </a:lnTo>
                <a:lnTo>
                  <a:pt x="4643" y="2066"/>
                </a:lnTo>
                <a:lnTo>
                  <a:pt x="4495" y="1670"/>
                </a:lnTo>
                <a:lnTo>
                  <a:pt x="1852" y="1670"/>
                </a:lnTo>
                <a:lnTo>
                  <a:pt x="2000" y="2066"/>
                </a:lnTo>
                <a:lnTo>
                  <a:pt x="49" y="2066"/>
                </a:lnTo>
                <a:lnTo>
                  <a:pt x="49" y="3130"/>
                </a:lnTo>
                <a:lnTo>
                  <a:pt x="13140" y="3130"/>
                </a:lnTo>
                <a:lnTo>
                  <a:pt x="13140" y="2066"/>
                </a:lnTo>
                <a:lnTo>
                  <a:pt x="11176" y="2066"/>
                </a:lnTo>
                <a:lnTo>
                  <a:pt x="11337" y="1670"/>
                </a:lnTo>
                <a:lnTo>
                  <a:pt x="8694" y="1670"/>
                </a:lnTo>
                <a:close/>
                <a:moveTo>
                  <a:pt x="407" y="396"/>
                </a:moveTo>
                <a:lnTo>
                  <a:pt x="407" y="1447"/>
                </a:lnTo>
                <a:lnTo>
                  <a:pt x="12769" y="1447"/>
                </a:lnTo>
                <a:lnTo>
                  <a:pt x="12769" y="396"/>
                </a:lnTo>
                <a:lnTo>
                  <a:pt x="7916" y="396"/>
                </a:lnTo>
                <a:lnTo>
                  <a:pt x="7916" y="0"/>
                </a:lnTo>
                <a:lnTo>
                  <a:pt x="5261" y="0"/>
                </a:lnTo>
                <a:lnTo>
                  <a:pt x="5261" y="396"/>
                </a:lnTo>
                <a:lnTo>
                  <a:pt x="407" y="396"/>
                </a:lnTo>
                <a:close/>
                <a:moveTo>
                  <a:pt x="10028" y="4305"/>
                </a:moveTo>
                <a:lnTo>
                  <a:pt x="10028" y="4787"/>
                </a:lnTo>
                <a:lnTo>
                  <a:pt x="7965" y="4787"/>
                </a:lnTo>
                <a:lnTo>
                  <a:pt x="7965" y="4305"/>
                </a:lnTo>
                <a:lnTo>
                  <a:pt x="10028" y="4305"/>
                </a:lnTo>
                <a:close/>
                <a:moveTo>
                  <a:pt x="3408" y="4305"/>
                </a:moveTo>
                <a:lnTo>
                  <a:pt x="5322" y="4305"/>
                </a:lnTo>
                <a:lnTo>
                  <a:pt x="5322" y="4787"/>
                </a:lnTo>
                <a:lnTo>
                  <a:pt x="3408" y="4787"/>
                </a:lnTo>
                <a:lnTo>
                  <a:pt x="3408" y="4305"/>
                </a:lnTo>
                <a:close/>
                <a:moveTo>
                  <a:pt x="3408" y="5665"/>
                </a:moveTo>
                <a:lnTo>
                  <a:pt x="5322" y="5665"/>
                </a:lnTo>
                <a:lnTo>
                  <a:pt x="5322" y="6135"/>
                </a:lnTo>
                <a:lnTo>
                  <a:pt x="3408" y="6135"/>
                </a:lnTo>
                <a:lnTo>
                  <a:pt x="3408" y="5665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45" name="Freeform 26"/>
          <p:cNvSpPr>
            <a:spLocks noEditPoints="1"/>
          </p:cNvSpPr>
          <p:nvPr/>
        </p:nvSpPr>
        <p:spPr bwMode="auto">
          <a:xfrm>
            <a:off x="103079997" y="119083138"/>
            <a:ext cx="20820062" cy="15709900"/>
          </a:xfrm>
          <a:custGeom>
            <a:avLst/>
            <a:gdLst>
              <a:gd name="T0" fmla="*/ 2420 w 13115"/>
              <a:gd name="T1" fmla="*/ 5752 h 9896"/>
              <a:gd name="T2" fmla="*/ 3816 w 13115"/>
              <a:gd name="T3" fmla="*/ 9846 h 9896"/>
              <a:gd name="T4" fmla="*/ 6038 w 13115"/>
              <a:gd name="T5" fmla="*/ 4428 h 9896"/>
              <a:gd name="T6" fmla="*/ 4359 w 13115"/>
              <a:gd name="T7" fmla="*/ 2387 h 9896"/>
              <a:gd name="T8" fmla="*/ 6113 w 13115"/>
              <a:gd name="T9" fmla="*/ 1150 h 9896"/>
              <a:gd name="T10" fmla="*/ 4359 w 13115"/>
              <a:gd name="T11" fmla="*/ 12 h 9896"/>
              <a:gd name="T12" fmla="*/ 1889 w 13115"/>
              <a:gd name="T13" fmla="*/ 1150 h 9896"/>
              <a:gd name="T14" fmla="*/ 0 w 13115"/>
              <a:gd name="T15" fmla="*/ 2387 h 9896"/>
              <a:gd name="T16" fmla="*/ 1889 w 13115"/>
              <a:gd name="T17" fmla="*/ 4428 h 9896"/>
              <a:gd name="T18" fmla="*/ 209 w 13115"/>
              <a:gd name="T19" fmla="*/ 9846 h 9896"/>
              <a:gd name="T20" fmla="*/ 3816 w 13115"/>
              <a:gd name="T21" fmla="*/ 8733 h 9896"/>
              <a:gd name="T22" fmla="*/ 9435 w 13115"/>
              <a:gd name="T23" fmla="*/ 1039 h 9896"/>
              <a:gd name="T24" fmla="*/ 7619 w 13115"/>
              <a:gd name="T25" fmla="*/ 0 h 9896"/>
              <a:gd name="T26" fmla="*/ 6471 w 13115"/>
              <a:gd name="T27" fmla="*/ 2362 h 9896"/>
              <a:gd name="T28" fmla="*/ 8718 w 13115"/>
              <a:gd name="T29" fmla="*/ 3105 h 9896"/>
              <a:gd name="T30" fmla="*/ 10682 w 13115"/>
              <a:gd name="T31" fmla="*/ 2263 h 9896"/>
              <a:gd name="T32" fmla="*/ 10534 w 13115"/>
              <a:gd name="T33" fmla="*/ 3006 h 9896"/>
              <a:gd name="T34" fmla="*/ 10336 w 13115"/>
              <a:gd name="T35" fmla="*/ 3711 h 9896"/>
              <a:gd name="T36" fmla="*/ 10077 w 13115"/>
              <a:gd name="T37" fmla="*/ 4366 h 9896"/>
              <a:gd name="T38" fmla="*/ 9780 w 13115"/>
              <a:gd name="T39" fmla="*/ 4985 h 9896"/>
              <a:gd name="T40" fmla="*/ 9583 w 13115"/>
              <a:gd name="T41" fmla="*/ 4614 h 9896"/>
              <a:gd name="T42" fmla="*/ 9422 w 13115"/>
              <a:gd name="T43" fmla="*/ 4243 h 9896"/>
              <a:gd name="T44" fmla="*/ 9262 w 13115"/>
              <a:gd name="T45" fmla="*/ 3847 h 9896"/>
              <a:gd name="T46" fmla="*/ 9126 w 13115"/>
              <a:gd name="T47" fmla="*/ 3426 h 9896"/>
              <a:gd name="T48" fmla="*/ 7100 w 13115"/>
              <a:gd name="T49" fmla="*/ 3649 h 9896"/>
              <a:gd name="T50" fmla="*/ 7224 w 13115"/>
              <a:gd name="T51" fmla="*/ 4094 h 9896"/>
              <a:gd name="T52" fmla="*/ 7372 w 13115"/>
              <a:gd name="T53" fmla="*/ 4515 h 9896"/>
              <a:gd name="T54" fmla="*/ 7545 w 13115"/>
              <a:gd name="T55" fmla="*/ 4935 h 9896"/>
              <a:gd name="T56" fmla="*/ 7743 w 13115"/>
              <a:gd name="T57" fmla="*/ 5331 h 9896"/>
              <a:gd name="T58" fmla="*/ 7953 w 13115"/>
              <a:gd name="T59" fmla="*/ 5715 h 9896"/>
              <a:gd name="T60" fmla="*/ 8298 w 13115"/>
              <a:gd name="T61" fmla="*/ 6271 h 9896"/>
              <a:gd name="T62" fmla="*/ 8335 w 13115"/>
              <a:gd name="T63" fmla="*/ 6828 h 9896"/>
              <a:gd name="T64" fmla="*/ 7866 w 13115"/>
              <a:gd name="T65" fmla="*/ 7236 h 9896"/>
              <a:gd name="T66" fmla="*/ 7360 w 13115"/>
              <a:gd name="T67" fmla="*/ 7620 h 9896"/>
              <a:gd name="T68" fmla="*/ 6829 w 13115"/>
              <a:gd name="T69" fmla="*/ 7966 h 9896"/>
              <a:gd name="T70" fmla="*/ 6545 w 13115"/>
              <a:gd name="T71" fmla="*/ 9896 h 9896"/>
              <a:gd name="T72" fmla="*/ 7434 w 13115"/>
              <a:gd name="T73" fmla="*/ 9475 h 9896"/>
              <a:gd name="T74" fmla="*/ 8274 w 13115"/>
              <a:gd name="T75" fmla="*/ 9017 h 9896"/>
              <a:gd name="T76" fmla="*/ 9052 w 13115"/>
              <a:gd name="T77" fmla="*/ 8486 h 9896"/>
              <a:gd name="T78" fmla="*/ 9780 w 13115"/>
              <a:gd name="T79" fmla="*/ 7892 h 9896"/>
              <a:gd name="T80" fmla="*/ 10497 w 13115"/>
              <a:gd name="T81" fmla="*/ 8486 h 9896"/>
              <a:gd name="T82" fmla="*/ 11287 w 13115"/>
              <a:gd name="T83" fmla="*/ 9017 h 9896"/>
              <a:gd name="T84" fmla="*/ 12127 w 13115"/>
              <a:gd name="T85" fmla="*/ 9475 h 9896"/>
              <a:gd name="T86" fmla="*/ 13004 w 13115"/>
              <a:gd name="T87" fmla="*/ 9896 h 9896"/>
              <a:gd name="T88" fmla="*/ 12720 w 13115"/>
              <a:gd name="T89" fmla="*/ 7966 h 9896"/>
              <a:gd name="T90" fmla="*/ 12189 w 13115"/>
              <a:gd name="T91" fmla="*/ 7620 h 9896"/>
              <a:gd name="T92" fmla="*/ 11682 w 13115"/>
              <a:gd name="T93" fmla="*/ 7236 h 9896"/>
              <a:gd name="T94" fmla="*/ 11213 w 13115"/>
              <a:gd name="T95" fmla="*/ 6828 h 9896"/>
              <a:gd name="T96" fmla="*/ 11163 w 13115"/>
              <a:gd name="T97" fmla="*/ 6383 h 9896"/>
              <a:gd name="T98" fmla="*/ 11485 w 13115"/>
              <a:gd name="T99" fmla="*/ 5913 h 9896"/>
              <a:gd name="T100" fmla="*/ 11769 w 13115"/>
              <a:gd name="T101" fmla="*/ 5418 h 9896"/>
              <a:gd name="T102" fmla="*/ 12016 w 13115"/>
              <a:gd name="T103" fmla="*/ 4898 h 9896"/>
              <a:gd name="T104" fmla="*/ 12238 w 13115"/>
              <a:gd name="T105" fmla="*/ 4354 h 9896"/>
              <a:gd name="T106" fmla="*/ 12411 w 13115"/>
              <a:gd name="T107" fmla="*/ 3785 h 9896"/>
              <a:gd name="T108" fmla="*/ 12559 w 13115"/>
              <a:gd name="T109" fmla="*/ 3191 h 9896"/>
              <a:gd name="T110" fmla="*/ 12658 w 13115"/>
              <a:gd name="T111" fmla="*/ 2585 h 9896"/>
              <a:gd name="T112" fmla="*/ 13115 w 13115"/>
              <a:gd name="T113" fmla="*/ 2263 h 9896"/>
              <a:gd name="T114" fmla="*/ 9435 w 13115"/>
              <a:gd name="T115" fmla="*/ 1039 h 9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115" h="9896">
                <a:moveTo>
                  <a:pt x="2420" y="8733"/>
                </a:moveTo>
                <a:lnTo>
                  <a:pt x="2420" y="5752"/>
                </a:lnTo>
                <a:lnTo>
                  <a:pt x="3816" y="5752"/>
                </a:lnTo>
                <a:lnTo>
                  <a:pt x="3816" y="9846"/>
                </a:lnTo>
                <a:lnTo>
                  <a:pt x="6038" y="9846"/>
                </a:lnTo>
                <a:lnTo>
                  <a:pt x="6038" y="4428"/>
                </a:lnTo>
                <a:lnTo>
                  <a:pt x="4359" y="4428"/>
                </a:lnTo>
                <a:lnTo>
                  <a:pt x="4359" y="2387"/>
                </a:lnTo>
                <a:lnTo>
                  <a:pt x="6113" y="2387"/>
                </a:lnTo>
                <a:lnTo>
                  <a:pt x="6113" y="1150"/>
                </a:lnTo>
                <a:lnTo>
                  <a:pt x="4359" y="1150"/>
                </a:lnTo>
                <a:lnTo>
                  <a:pt x="4359" y="12"/>
                </a:lnTo>
                <a:lnTo>
                  <a:pt x="1889" y="12"/>
                </a:lnTo>
                <a:lnTo>
                  <a:pt x="1889" y="1150"/>
                </a:lnTo>
                <a:lnTo>
                  <a:pt x="0" y="1150"/>
                </a:lnTo>
                <a:lnTo>
                  <a:pt x="0" y="2387"/>
                </a:lnTo>
                <a:lnTo>
                  <a:pt x="1889" y="2387"/>
                </a:lnTo>
                <a:lnTo>
                  <a:pt x="1889" y="4428"/>
                </a:lnTo>
                <a:lnTo>
                  <a:pt x="209" y="4428"/>
                </a:lnTo>
                <a:lnTo>
                  <a:pt x="209" y="9846"/>
                </a:lnTo>
                <a:lnTo>
                  <a:pt x="3334" y="9846"/>
                </a:lnTo>
                <a:lnTo>
                  <a:pt x="3816" y="8733"/>
                </a:lnTo>
                <a:lnTo>
                  <a:pt x="2420" y="8733"/>
                </a:lnTo>
                <a:close/>
                <a:moveTo>
                  <a:pt x="9435" y="1039"/>
                </a:moveTo>
                <a:lnTo>
                  <a:pt x="9805" y="0"/>
                </a:lnTo>
                <a:lnTo>
                  <a:pt x="7619" y="0"/>
                </a:lnTo>
                <a:lnTo>
                  <a:pt x="6878" y="2362"/>
                </a:lnTo>
                <a:lnTo>
                  <a:pt x="6471" y="2362"/>
                </a:lnTo>
                <a:lnTo>
                  <a:pt x="6693" y="3105"/>
                </a:lnTo>
                <a:lnTo>
                  <a:pt x="8718" y="3105"/>
                </a:lnTo>
                <a:lnTo>
                  <a:pt x="9015" y="2263"/>
                </a:lnTo>
                <a:lnTo>
                  <a:pt x="10682" y="2263"/>
                </a:lnTo>
                <a:lnTo>
                  <a:pt x="10608" y="2634"/>
                </a:lnTo>
                <a:lnTo>
                  <a:pt x="10534" y="3006"/>
                </a:lnTo>
                <a:lnTo>
                  <a:pt x="10435" y="3364"/>
                </a:lnTo>
                <a:lnTo>
                  <a:pt x="10336" y="3711"/>
                </a:lnTo>
                <a:lnTo>
                  <a:pt x="10213" y="4045"/>
                </a:lnTo>
                <a:lnTo>
                  <a:pt x="10077" y="4366"/>
                </a:lnTo>
                <a:lnTo>
                  <a:pt x="9929" y="4676"/>
                </a:lnTo>
                <a:lnTo>
                  <a:pt x="9780" y="4985"/>
                </a:lnTo>
                <a:lnTo>
                  <a:pt x="9682" y="4799"/>
                </a:lnTo>
                <a:lnTo>
                  <a:pt x="9583" y="4614"/>
                </a:lnTo>
                <a:lnTo>
                  <a:pt x="9496" y="4428"/>
                </a:lnTo>
                <a:lnTo>
                  <a:pt x="9422" y="4243"/>
                </a:lnTo>
                <a:lnTo>
                  <a:pt x="9336" y="4045"/>
                </a:lnTo>
                <a:lnTo>
                  <a:pt x="9262" y="3847"/>
                </a:lnTo>
                <a:lnTo>
                  <a:pt x="9188" y="3636"/>
                </a:lnTo>
                <a:lnTo>
                  <a:pt x="9126" y="3426"/>
                </a:lnTo>
                <a:lnTo>
                  <a:pt x="7051" y="3426"/>
                </a:lnTo>
                <a:lnTo>
                  <a:pt x="7100" y="3649"/>
                </a:lnTo>
                <a:lnTo>
                  <a:pt x="7162" y="3871"/>
                </a:lnTo>
                <a:lnTo>
                  <a:pt x="7224" y="4094"/>
                </a:lnTo>
                <a:lnTo>
                  <a:pt x="7298" y="4304"/>
                </a:lnTo>
                <a:lnTo>
                  <a:pt x="7372" y="4515"/>
                </a:lnTo>
                <a:lnTo>
                  <a:pt x="7459" y="4725"/>
                </a:lnTo>
                <a:lnTo>
                  <a:pt x="7545" y="4935"/>
                </a:lnTo>
                <a:lnTo>
                  <a:pt x="7644" y="5133"/>
                </a:lnTo>
                <a:lnTo>
                  <a:pt x="7743" y="5331"/>
                </a:lnTo>
                <a:lnTo>
                  <a:pt x="7841" y="5529"/>
                </a:lnTo>
                <a:lnTo>
                  <a:pt x="7953" y="5715"/>
                </a:lnTo>
                <a:lnTo>
                  <a:pt x="8064" y="5900"/>
                </a:lnTo>
                <a:lnTo>
                  <a:pt x="8298" y="6271"/>
                </a:lnTo>
                <a:lnTo>
                  <a:pt x="8558" y="6618"/>
                </a:lnTo>
                <a:lnTo>
                  <a:pt x="8335" y="6828"/>
                </a:lnTo>
                <a:lnTo>
                  <a:pt x="8101" y="7038"/>
                </a:lnTo>
                <a:lnTo>
                  <a:pt x="7866" y="7236"/>
                </a:lnTo>
                <a:lnTo>
                  <a:pt x="7619" y="7434"/>
                </a:lnTo>
                <a:lnTo>
                  <a:pt x="7360" y="7620"/>
                </a:lnTo>
                <a:lnTo>
                  <a:pt x="7100" y="7793"/>
                </a:lnTo>
                <a:lnTo>
                  <a:pt x="6829" y="7966"/>
                </a:lnTo>
                <a:lnTo>
                  <a:pt x="6545" y="8139"/>
                </a:lnTo>
                <a:lnTo>
                  <a:pt x="6545" y="9896"/>
                </a:lnTo>
                <a:lnTo>
                  <a:pt x="6989" y="9698"/>
                </a:lnTo>
                <a:lnTo>
                  <a:pt x="7434" y="9475"/>
                </a:lnTo>
                <a:lnTo>
                  <a:pt x="7854" y="9252"/>
                </a:lnTo>
                <a:lnTo>
                  <a:pt x="8274" y="9017"/>
                </a:lnTo>
                <a:lnTo>
                  <a:pt x="8669" y="8758"/>
                </a:lnTo>
                <a:lnTo>
                  <a:pt x="9052" y="8486"/>
                </a:lnTo>
                <a:lnTo>
                  <a:pt x="9422" y="8201"/>
                </a:lnTo>
                <a:lnTo>
                  <a:pt x="9780" y="7892"/>
                </a:lnTo>
                <a:lnTo>
                  <a:pt x="10126" y="8201"/>
                </a:lnTo>
                <a:lnTo>
                  <a:pt x="10497" y="8486"/>
                </a:lnTo>
                <a:lnTo>
                  <a:pt x="10892" y="8758"/>
                </a:lnTo>
                <a:lnTo>
                  <a:pt x="11287" y="9017"/>
                </a:lnTo>
                <a:lnTo>
                  <a:pt x="11695" y="9252"/>
                </a:lnTo>
                <a:lnTo>
                  <a:pt x="12127" y="9475"/>
                </a:lnTo>
                <a:lnTo>
                  <a:pt x="12559" y="9698"/>
                </a:lnTo>
                <a:lnTo>
                  <a:pt x="13004" y="9896"/>
                </a:lnTo>
                <a:lnTo>
                  <a:pt x="13004" y="8139"/>
                </a:lnTo>
                <a:lnTo>
                  <a:pt x="12720" y="7966"/>
                </a:lnTo>
                <a:lnTo>
                  <a:pt x="12448" y="7793"/>
                </a:lnTo>
                <a:lnTo>
                  <a:pt x="12189" y="7620"/>
                </a:lnTo>
                <a:lnTo>
                  <a:pt x="11929" y="7434"/>
                </a:lnTo>
                <a:lnTo>
                  <a:pt x="11682" y="7236"/>
                </a:lnTo>
                <a:lnTo>
                  <a:pt x="11435" y="7038"/>
                </a:lnTo>
                <a:lnTo>
                  <a:pt x="11213" y="6828"/>
                </a:lnTo>
                <a:lnTo>
                  <a:pt x="10991" y="6618"/>
                </a:lnTo>
                <a:lnTo>
                  <a:pt x="11163" y="6383"/>
                </a:lnTo>
                <a:lnTo>
                  <a:pt x="11324" y="6148"/>
                </a:lnTo>
                <a:lnTo>
                  <a:pt x="11485" y="5913"/>
                </a:lnTo>
                <a:lnTo>
                  <a:pt x="11633" y="5665"/>
                </a:lnTo>
                <a:lnTo>
                  <a:pt x="11769" y="5418"/>
                </a:lnTo>
                <a:lnTo>
                  <a:pt x="11892" y="5158"/>
                </a:lnTo>
                <a:lnTo>
                  <a:pt x="12016" y="4898"/>
                </a:lnTo>
                <a:lnTo>
                  <a:pt x="12127" y="4626"/>
                </a:lnTo>
                <a:lnTo>
                  <a:pt x="12238" y="4354"/>
                </a:lnTo>
                <a:lnTo>
                  <a:pt x="12324" y="4069"/>
                </a:lnTo>
                <a:lnTo>
                  <a:pt x="12411" y="3785"/>
                </a:lnTo>
                <a:lnTo>
                  <a:pt x="12485" y="3488"/>
                </a:lnTo>
                <a:lnTo>
                  <a:pt x="12559" y="3191"/>
                </a:lnTo>
                <a:lnTo>
                  <a:pt x="12608" y="2894"/>
                </a:lnTo>
                <a:lnTo>
                  <a:pt x="12658" y="2585"/>
                </a:lnTo>
                <a:lnTo>
                  <a:pt x="12695" y="2263"/>
                </a:lnTo>
                <a:lnTo>
                  <a:pt x="13115" y="2263"/>
                </a:lnTo>
                <a:lnTo>
                  <a:pt x="13115" y="1039"/>
                </a:lnTo>
                <a:lnTo>
                  <a:pt x="9435" y="1039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46" name="Freeform 27"/>
          <p:cNvSpPr>
            <a:spLocks noEditPoints="1"/>
          </p:cNvSpPr>
          <p:nvPr/>
        </p:nvSpPr>
        <p:spPr bwMode="auto">
          <a:xfrm>
            <a:off x="125055758" y="119083138"/>
            <a:ext cx="20801012" cy="15651163"/>
          </a:xfrm>
          <a:custGeom>
            <a:avLst/>
            <a:gdLst>
              <a:gd name="T0" fmla="*/ 7583 w 13103"/>
              <a:gd name="T1" fmla="*/ 2944 h 9859"/>
              <a:gd name="T2" fmla="*/ 10448 w 13103"/>
              <a:gd name="T3" fmla="*/ 4403 h 9859"/>
              <a:gd name="T4" fmla="*/ 12585 w 13103"/>
              <a:gd name="T5" fmla="*/ 2041 h 9859"/>
              <a:gd name="T6" fmla="*/ 7583 w 13103"/>
              <a:gd name="T7" fmla="*/ 1657 h 9859"/>
              <a:gd name="T8" fmla="*/ 13103 w 13103"/>
              <a:gd name="T9" fmla="*/ 593 h 9859"/>
              <a:gd name="T10" fmla="*/ 7583 w 13103"/>
              <a:gd name="T11" fmla="*/ 0 h 9859"/>
              <a:gd name="T12" fmla="*/ 5212 w 13103"/>
              <a:gd name="T13" fmla="*/ 593 h 9859"/>
              <a:gd name="T14" fmla="*/ 0 w 13103"/>
              <a:gd name="T15" fmla="*/ 1657 h 9859"/>
              <a:gd name="T16" fmla="*/ 5212 w 13103"/>
              <a:gd name="T17" fmla="*/ 2041 h 9859"/>
              <a:gd name="T18" fmla="*/ 482 w 13103"/>
              <a:gd name="T19" fmla="*/ 4403 h 9859"/>
              <a:gd name="T20" fmla="*/ 5212 w 13103"/>
              <a:gd name="T21" fmla="*/ 4836 h 9859"/>
              <a:gd name="T22" fmla="*/ 482 w 13103"/>
              <a:gd name="T23" fmla="*/ 5789 h 9859"/>
              <a:gd name="T24" fmla="*/ 5212 w 13103"/>
              <a:gd name="T25" fmla="*/ 6185 h 9859"/>
              <a:gd name="T26" fmla="*/ 50 w 13103"/>
              <a:gd name="T27" fmla="*/ 7187 h 9859"/>
              <a:gd name="T28" fmla="*/ 5212 w 13103"/>
              <a:gd name="T29" fmla="*/ 7583 h 9859"/>
              <a:gd name="T30" fmla="*/ 482 w 13103"/>
              <a:gd name="T31" fmla="*/ 8560 h 9859"/>
              <a:gd name="T32" fmla="*/ 5212 w 13103"/>
              <a:gd name="T33" fmla="*/ 8894 h 9859"/>
              <a:gd name="T34" fmla="*/ 4150 w 13103"/>
              <a:gd name="T35" fmla="*/ 9859 h 9859"/>
              <a:gd name="T36" fmla="*/ 7583 w 13103"/>
              <a:gd name="T37" fmla="*/ 8560 h 9859"/>
              <a:gd name="T38" fmla="*/ 10473 w 13103"/>
              <a:gd name="T39" fmla="*/ 7583 h 9859"/>
              <a:gd name="T40" fmla="*/ 7583 w 13103"/>
              <a:gd name="T41" fmla="*/ 7187 h 9859"/>
              <a:gd name="T42" fmla="*/ 10534 w 13103"/>
              <a:gd name="T43" fmla="*/ 8560 h 9859"/>
              <a:gd name="T44" fmla="*/ 12585 w 13103"/>
              <a:gd name="T45" fmla="*/ 7187 h 9859"/>
              <a:gd name="T46" fmla="*/ 13041 w 13103"/>
              <a:gd name="T47" fmla="*/ 6185 h 9859"/>
              <a:gd name="T48" fmla="*/ 12585 w 13103"/>
              <a:gd name="T49" fmla="*/ 4836 h 9859"/>
              <a:gd name="T50" fmla="*/ 7583 w 13103"/>
              <a:gd name="T51" fmla="*/ 4403 h 9859"/>
              <a:gd name="T52" fmla="*/ 10386 w 13103"/>
              <a:gd name="T53" fmla="*/ 3562 h 9859"/>
              <a:gd name="T54" fmla="*/ 2631 w 13103"/>
              <a:gd name="T55" fmla="*/ 2944 h 9859"/>
              <a:gd name="T56" fmla="*/ 5212 w 13103"/>
              <a:gd name="T57" fmla="*/ 3562 h 9859"/>
              <a:gd name="T58" fmla="*/ 2631 w 13103"/>
              <a:gd name="T59" fmla="*/ 2944 h 9859"/>
              <a:gd name="T60" fmla="*/ 7583 w 13103"/>
              <a:gd name="T61" fmla="*/ 6185 h 9859"/>
              <a:gd name="T62" fmla="*/ 10534 w 13103"/>
              <a:gd name="T63" fmla="*/ 5789 h 9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103" h="9859">
                <a:moveTo>
                  <a:pt x="7583" y="3562"/>
                </a:moveTo>
                <a:lnTo>
                  <a:pt x="7583" y="2944"/>
                </a:lnTo>
                <a:lnTo>
                  <a:pt x="10448" y="2944"/>
                </a:lnTo>
                <a:lnTo>
                  <a:pt x="10448" y="4403"/>
                </a:lnTo>
                <a:lnTo>
                  <a:pt x="12585" y="4403"/>
                </a:lnTo>
                <a:lnTo>
                  <a:pt x="12585" y="2041"/>
                </a:lnTo>
                <a:lnTo>
                  <a:pt x="7583" y="2041"/>
                </a:lnTo>
                <a:lnTo>
                  <a:pt x="7583" y="1657"/>
                </a:lnTo>
                <a:lnTo>
                  <a:pt x="13103" y="1657"/>
                </a:lnTo>
                <a:lnTo>
                  <a:pt x="13103" y="593"/>
                </a:lnTo>
                <a:lnTo>
                  <a:pt x="7583" y="593"/>
                </a:lnTo>
                <a:lnTo>
                  <a:pt x="7583" y="0"/>
                </a:lnTo>
                <a:lnTo>
                  <a:pt x="5212" y="0"/>
                </a:lnTo>
                <a:lnTo>
                  <a:pt x="5212" y="593"/>
                </a:lnTo>
                <a:lnTo>
                  <a:pt x="0" y="593"/>
                </a:lnTo>
                <a:lnTo>
                  <a:pt x="0" y="1657"/>
                </a:lnTo>
                <a:lnTo>
                  <a:pt x="5212" y="1657"/>
                </a:lnTo>
                <a:lnTo>
                  <a:pt x="5212" y="2041"/>
                </a:lnTo>
                <a:lnTo>
                  <a:pt x="482" y="2041"/>
                </a:lnTo>
                <a:lnTo>
                  <a:pt x="482" y="4403"/>
                </a:lnTo>
                <a:lnTo>
                  <a:pt x="5212" y="4403"/>
                </a:lnTo>
                <a:lnTo>
                  <a:pt x="5212" y="4836"/>
                </a:lnTo>
                <a:lnTo>
                  <a:pt x="482" y="4836"/>
                </a:lnTo>
                <a:lnTo>
                  <a:pt x="482" y="5789"/>
                </a:lnTo>
                <a:lnTo>
                  <a:pt x="5212" y="5789"/>
                </a:lnTo>
                <a:lnTo>
                  <a:pt x="5212" y="6185"/>
                </a:lnTo>
                <a:lnTo>
                  <a:pt x="50" y="6185"/>
                </a:lnTo>
                <a:lnTo>
                  <a:pt x="50" y="7187"/>
                </a:lnTo>
                <a:lnTo>
                  <a:pt x="5212" y="7187"/>
                </a:lnTo>
                <a:lnTo>
                  <a:pt x="5212" y="7583"/>
                </a:lnTo>
                <a:lnTo>
                  <a:pt x="482" y="7583"/>
                </a:lnTo>
                <a:lnTo>
                  <a:pt x="482" y="8560"/>
                </a:lnTo>
                <a:lnTo>
                  <a:pt x="5212" y="8560"/>
                </a:lnTo>
                <a:lnTo>
                  <a:pt x="5212" y="8894"/>
                </a:lnTo>
                <a:lnTo>
                  <a:pt x="3508" y="8894"/>
                </a:lnTo>
                <a:lnTo>
                  <a:pt x="4150" y="9859"/>
                </a:lnTo>
                <a:lnTo>
                  <a:pt x="7583" y="9859"/>
                </a:lnTo>
                <a:lnTo>
                  <a:pt x="7583" y="8560"/>
                </a:lnTo>
                <a:lnTo>
                  <a:pt x="9880" y="8560"/>
                </a:lnTo>
                <a:lnTo>
                  <a:pt x="10473" y="7583"/>
                </a:lnTo>
                <a:lnTo>
                  <a:pt x="7583" y="7583"/>
                </a:lnTo>
                <a:lnTo>
                  <a:pt x="7583" y="7187"/>
                </a:lnTo>
                <a:lnTo>
                  <a:pt x="10534" y="7187"/>
                </a:lnTo>
                <a:lnTo>
                  <a:pt x="10534" y="8560"/>
                </a:lnTo>
                <a:lnTo>
                  <a:pt x="12585" y="8560"/>
                </a:lnTo>
                <a:lnTo>
                  <a:pt x="12585" y="7187"/>
                </a:lnTo>
                <a:lnTo>
                  <a:pt x="13041" y="7187"/>
                </a:lnTo>
                <a:lnTo>
                  <a:pt x="13041" y="6185"/>
                </a:lnTo>
                <a:lnTo>
                  <a:pt x="12585" y="6185"/>
                </a:lnTo>
                <a:lnTo>
                  <a:pt x="12585" y="4836"/>
                </a:lnTo>
                <a:lnTo>
                  <a:pt x="7583" y="4836"/>
                </a:lnTo>
                <a:lnTo>
                  <a:pt x="7583" y="4403"/>
                </a:lnTo>
                <a:lnTo>
                  <a:pt x="9806" y="4403"/>
                </a:lnTo>
                <a:lnTo>
                  <a:pt x="10386" y="3562"/>
                </a:lnTo>
                <a:lnTo>
                  <a:pt x="7583" y="3562"/>
                </a:lnTo>
                <a:close/>
                <a:moveTo>
                  <a:pt x="2631" y="2944"/>
                </a:moveTo>
                <a:lnTo>
                  <a:pt x="5212" y="2944"/>
                </a:lnTo>
                <a:lnTo>
                  <a:pt x="5212" y="3562"/>
                </a:lnTo>
                <a:lnTo>
                  <a:pt x="2631" y="3562"/>
                </a:lnTo>
                <a:lnTo>
                  <a:pt x="2631" y="2944"/>
                </a:lnTo>
                <a:close/>
                <a:moveTo>
                  <a:pt x="10534" y="6185"/>
                </a:moveTo>
                <a:lnTo>
                  <a:pt x="7583" y="6185"/>
                </a:lnTo>
                <a:lnTo>
                  <a:pt x="7583" y="5789"/>
                </a:lnTo>
                <a:lnTo>
                  <a:pt x="10534" y="5789"/>
                </a:lnTo>
                <a:lnTo>
                  <a:pt x="10534" y="6185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47" name="Freeform 28"/>
          <p:cNvSpPr>
            <a:spLocks noEditPoints="1"/>
          </p:cNvSpPr>
          <p:nvPr/>
        </p:nvSpPr>
        <p:spPr bwMode="auto">
          <a:xfrm>
            <a:off x="147014057" y="119141875"/>
            <a:ext cx="20742274" cy="15630525"/>
          </a:xfrm>
          <a:custGeom>
            <a:avLst/>
            <a:gdLst>
              <a:gd name="T0" fmla="*/ 4544 w 13066"/>
              <a:gd name="T1" fmla="*/ 6840 h 9846"/>
              <a:gd name="T2" fmla="*/ 5952 w 13066"/>
              <a:gd name="T3" fmla="*/ 6939 h 9846"/>
              <a:gd name="T4" fmla="*/ 5866 w 13066"/>
              <a:gd name="T5" fmla="*/ 7125 h 9846"/>
              <a:gd name="T6" fmla="*/ 5767 w 13066"/>
              <a:gd name="T7" fmla="*/ 7298 h 9846"/>
              <a:gd name="T8" fmla="*/ 5644 w 13066"/>
              <a:gd name="T9" fmla="*/ 7447 h 9846"/>
              <a:gd name="T10" fmla="*/ 5495 w 13066"/>
              <a:gd name="T11" fmla="*/ 7595 h 9846"/>
              <a:gd name="T12" fmla="*/ 5335 w 13066"/>
              <a:gd name="T13" fmla="*/ 7731 h 9846"/>
              <a:gd name="T14" fmla="*/ 5137 w 13066"/>
              <a:gd name="T15" fmla="*/ 7842 h 9846"/>
              <a:gd name="T16" fmla="*/ 4903 w 13066"/>
              <a:gd name="T17" fmla="*/ 7954 h 9846"/>
              <a:gd name="T18" fmla="*/ 4779 w 13066"/>
              <a:gd name="T19" fmla="*/ 9846 h 9846"/>
              <a:gd name="T20" fmla="*/ 5471 w 13066"/>
              <a:gd name="T21" fmla="*/ 9673 h 9846"/>
              <a:gd name="T22" fmla="*/ 6076 w 13066"/>
              <a:gd name="T23" fmla="*/ 9451 h 9846"/>
              <a:gd name="T24" fmla="*/ 6619 w 13066"/>
              <a:gd name="T25" fmla="*/ 9178 h 9846"/>
              <a:gd name="T26" fmla="*/ 7088 w 13066"/>
              <a:gd name="T27" fmla="*/ 8832 h 9846"/>
              <a:gd name="T28" fmla="*/ 7484 w 13066"/>
              <a:gd name="T29" fmla="*/ 8436 h 9846"/>
              <a:gd name="T30" fmla="*/ 7805 w 13066"/>
              <a:gd name="T31" fmla="*/ 7966 h 9846"/>
              <a:gd name="T32" fmla="*/ 8052 w 13066"/>
              <a:gd name="T33" fmla="*/ 7434 h 9846"/>
              <a:gd name="T34" fmla="*/ 8225 w 13066"/>
              <a:gd name="T35" fmla="*/ 6840 h 9846"/>
              <a:gd name="T36" fmla="*/ 9830 w 13066"/>
              <a:gd name="T37" fmla="*/ 9834 h 9846"/>
              <a:gd name="T38" fmla="*/ 12053 w 13066"/>
              <a:gd name="T39" fmla="*/ 6840 h 9846"/>
              <a:gd name="T40" fmla="*/ 13066 w 13066"/>
              <a:gd name="T41" fmla="*/ 5653 h 9846"/>
              <a:gd name="T42" fmla="*/ 12053 w 13066"/>
              <a:gd name="T43" fmla="*/ 2894 h 9846"/>
              <a:gd name="T44" fmla="*/ 12979 w 13066"/>
              <a:gd name="T45" fmla="*/ 1694 h 9846"/>
              <a:gd name="T46" fmla="*/ 12053 w 13066"/>
              <a:gd name="T47" fmla="*/ 123 h 9846"/>
              <a:gd name="T48" fmla="*/ 9830 w 13066"/>
              <a:gd name="T49" fmla="*/ 1694 h 9846"/>
              <a:gd name="T50" fmla="*/ 8336 w 13066"/>
              <a:gd name="T51" fmla="*/ 123 h 9846"/>
              <a:gd name="T52" fmla="*/ 6113 w 13066"/>
              <a:gd name="T53" fmla="*/ 1694 h 9846"/>
              <a:gd name="T54" fmla="*/ 4631 w 13066"/>
              <a:gd name="T55" fmla="*/ 2894 h 9846"/>
              <a:gd name="T56" fmla="*/ 6113 w 13066"/>
              <a:gd name="T57" fmla="*/ 5653 h 9846"/>
              <a:gd name="T58" fmla="*/ 3865 w 13066"/>
              <a:gd name="T59" fmla="*/ 9834 h 9846"/>
              <a:gd name="T60" fmla="*/ 3433 w 13066"/>
              <a:gd name="T61" fmla="*/ 8572 h 9846"/>
              <a:gd name="T62" fmla="*/ 0 w 13066"/>
              <a:gd name="T63" fmla="*/ 2684 h 9846"/>
              <a:gd name="T64" fmla="*/ 1037 w 13066"/>
              <a:gd name="T65" fmla="*/ 3995 h 9846"/>
              <a:gd name="T66" fmla="*/ 3865 w 13066"/>
              <a:gd name="T67" fmla="*/ 9834 h 9846"/>
              <a:gd name="T68" fmla="*/ 3532 w 13066"/>
              <a:gd name="T69" fmla="*/ 1224 h 9846"/>
              <a:gd name="T70" fmla="*/ 2581 w 13066"/>
              <a:gd name="T71" fmla="*/ 0 h 9846"/>
              <a:gd name="T72" fmla="*/ 827 w 13066"/>
              <a:gd name="T73" fmla="*/ 2325 h 9846"/>
              <a:gd name="T74" fmla="*/ 8336 w 13066"/>
              <a:gd name="T75" fmla="*/ 2894 h 9846"/>
              <a:gd name="T76" fmla="*/ 9830 w 13066"/>
              <a:gd name="T77" fmla="*/ 5653 h 9846"/>
              <a:gd name="T78" fmla="*/ 8336 w 13066"/>
              <a:gd name="T79" fmla="*/ 2894 h 9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066" h="9846">
                <a:moveTo>
                  <a:pt x="4544" y="5653"/>
                </a:moveTo>
                <a:lnTo>
                  <a:pt x="4544" y="6840"/>
                </a:lnTo>
                <a:lnTo>
                  <a:pt x="5989" y="6840"/>
                </a:lnTo>
                <a:lnTo>
                  <a:pt x="5952" y="6939"/>
                </a:lnTo>
                <a:lnTo>
                  <a:pt x="5915" y="7038"/>
                </a:lnTo>
                <a:lnTo>
                  <a:pt x="5866" y="7125"/>
                </a:lnTo>
                <a:lnTo>
                  <a:pt x="5816" y="7212"/>
                </a:lnTo>
                <a:lnTo>
                  <a:pt x="5767" y="7298"/>
                </a:lnTo>
                <a:lnTo>
                  <a:pt x="5705" y="7372"/>
                </a:lnTo>
                <a:lnTo>
                  <a:pt x="5644" y="7447"/>
                </a:lnTo>
                <a:lnTo>
                  <a:pt x="5569" y="7521"/>
                </a:lnTo>
                <a:lnTo>
                  <a:pt x="5495" y="7595"/>
                </a:lnTo>
                <a:lnTo>
                  <a:pt x="5421" y="7657"/>
                </a:lnTo>
                <a:lnTo>
                  <a:pt x="5335" y="7731"/>
                </a:lnTo>
                <a:lnTo>
                  <a:pt x="5236" y="7793"/>
                </a:lnTo>
                <a:lnTo>
                  <a:pt x="5137" y="7842"/>
                </a:lnTo>
                <a:lnTo>
                  <a:pt x="5026" y="7904"/>
                </a:lnTo>
                <a:lnTo>
                  <a:pt x="4903" y="7954"/>
                </a:lnTo>
                <a:lnTo>
                  <a:pt x="4779" y="8003"/>
                </a:lnTo>
                <a:lnTo>
                  <a:pt x="4779" y="9846"/>
                </a:lnTo>
                <a:lnTo>
                  <a:pt x="5137" y="9772"/>
                </a:lnTo>
                <a:lnTo>
                  <a:pt x="5471" y="9673"/>
                </a:lnTo>
                <a:lnTo>
                  <a:pt x="5779" y="9574"/>
                </a:lnTo>
                <a:lnTo>
                  <a:pt x="6076" y="9451"/>
                </a:lnTo>
                <a:lnTo>
                  <a:pt x="6360" y="9327"/>
                </a:lnTo>
                <a:lnTo>
                  <a:pt x="6619" y="9178"/>
                </a:lnTo>
                <a:lnTo>
                  <a:pt x="6866" y="9005"/>
                </a:lnTo>
                <a:lnTo>
                  <a:pt x="7088" y="8832"/>
                </a:lnTo>
                <a:lnTo>
                  <a:pt x="7298" y="8634"/>
                </a:lnTo>
                <a:lnTo>
                  <a:pt x="7484" y="8436"/>
                </a:lnTo>
                <a:lnTo>
                  <a:pt x="7657" y="8201"/>
                </a:lnTo>
                <a:lnTo>
                  <a:pt x="7805" y="7966"/>
                </a:lnTo>
                <a:lnTo>
                  <a:pt x="7941" y="7706"/>
                </a:lnTo>
                <a:lnTo>
                  <a:pt x="8052" y="7434"/>
                </a:lnTo>
                <a:lnTo>
                  <a:pt x="8151" y="7150"/>
                </a:lnTo>
                <a:lnTo>
                  <a:pt x="8225" y="6840"/>
                </a:lnTo>
                <a:lnTo>
                  <a:pt x="9830" y="6840"/>
                </a:lnTo>
                <a:lnTo>
                  <a:pt x="9830" y="9834"/>
                </a:lnTo>
                <a:lnTo>
                  <a:pt x="12053" y="9834"/>
                </a:lnTo>
                <a:lnTo>
                  <a:pt x="12053" y="6840"/>
                </a:lnTo>
                <a:lnTo>
                  <a:pt x="13066" y="6840"/>
                </a:lnTo>
                <a:lnTo>
                  <a:pt x="13066" y="5653"/>
                </a:lnTo>
                <a:lnTo>
                  <a:pt x="12053" y="5653"/>
                </a:lnTo>
                <a:lnTo>
                  <a:pt x="12053" y="2894"/>
                </a:lnTo>
                <a:lnTo>
                  <a:pt x="12979" y="2894"/>
                </a:lnTo>
                <a:lnTo>
                  <a:pt x="12979" y="1694"/>
                </a:lnTo>
                <a:lnTo>
                  <a:pt x="12053" y="1694"/>
                </a:lnTo>
                <a:lnTo>
                  <a:pt x="12053" y="123"/>
                </a:lnTo>
                <a:lnTo>
                  <a:pt x="9830" y="123"/>
                </a:lnTo>
                <a:lnTo>
                  <a:pt x="9830" y="1694"/>
                </a:lnTo>
                <a:lnTo>
                  <a:pt x="8336" y="1694"/>
                </a:lnTo>
                <a:lnTo>
                  <a:pt x="8336" y="123"/>
                </a:lnTo>
                <a:lnTo>
                  <a:pt x="6113" y="123"/>
                </a:lnTo>
                <a:lnTo>
                  <a:pt x="6113" y="1694"/>
                </a:lnTo>
                <a:lnTo>
                  <a:pt x="4631" y="1694"/>
                </a:lnTo>
                <a:lnTo>
                  <a:pt x="4631" y="2894"/>
                </a:lnTo>
                <a:lnTo>
                  <a:pt x="6113" y="2894"/>
                </a:lnTo>
                <a:lnTo>
                  <a:pt x="6113" y="5653"/>
                </a:lnTo>
                <a:lnTo>
                  <a:pt x="4544" y="5653"/>
                </a:lnTo>
                <a:close/>
                <a:moveTo>
                  <a:pt x="3865" y="9834"/>
                </a:moveTo>
                <a:lnTo>
                  <a:pt x="4260" y="8572"/>
                </a:lnTo>
                <a:lnTo>
                  <a:pt x="3433" y="8572"/>
                </a:lnTo>
                <a:lnTo>
                  <a:pt x="3433" y="2684"/>
                </a:lnTo>
                <a:lnTo>
                  <a:pt x="0" y="2684"/>
                </a:lnTo>
                <a:lnTo>
                  <a:pt x="0" y="3995"/>
                </a:lnTo>
                <a:lnTo>
                  <a:pt x="1037" y="3995"/>
                </a:lnTo>
                <a:lnTo>
                  <a:pt x="1037" y="9834"/>
                </a:lnTo>
                <a:lnTo>
                  <a:pt x="3865" y="9834"/>
                </a:lnTo>
                <a:close/>
                <a:moveTo>
                  <a:pt x="3309" y="2325"/>
                </a:moveTo>
                <a:lnTo>
                  <a:pt x="3532" y="1224"/>
                </a:lnTo>
                <a:lnTo>
                  <a:pt x="2890" y="1224"/>
                </a:lnTo>
                <a:lnTo>
                  <a:pt x="2581" y="0"/>
                </a:lnTo>
                <a:lnTo>
                  <a:pt x="259" y="0"/>
                </a:lnTo>
                <a:lnTo>
                  <a:pt x="827" y="2325"/>
                </a:lnTo>
                <a:lnTo>
                  <a:pt x="3309" y="2325"/>
                </a:lnTo>
                <a:close/>
                <a:moveTo>
                  <a:pt x="8336" y="2894"/>
                </a:moveTo>
                <a:lnTo>
                  <a:pt x="9830" y="2894"/>
                </a:lnTo>
                <a:lnTo>
                  <a:pt x="9830" y="5653"/>
                </a:lnTo>
                <a:lnTo>
                  <a:pt x="8336" y="5653"/>
                </a:lnTo>
                <a:lnTo>
                  <a:pt x="8336" y="2894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48" name="Freeform 29"/>
          <p:cNvSpPr>
            <a:spLocks noEditPoints="1"/>
          </p:cNvSpPr>
          <p:nvPr/>
        </p:nvSpPr>
        <p:spPr bwMode="auto">
          <a:xfrm>
            <a:off x="168970769" y="119102188"/>
            <a:ext cx="20761324" cy="15454313"/>
          </a:xfrm>
          <a:custGeom>
            <a:avLst/>
            <a:gdLst>
              <a:gd name="T0" fmla="*/ 6928 w 13078"/>
              <a:gd name="T1" fmla="*/ 0 h 9735"/>
              <a:gd name="T2" fmla="*/ 6928 w 13078"/>
              <a:gd name="T3" fmla="*/ 1472 h 9735"/>
              <a:gd name="T4" fmla="*/ 3508 w 13078"/>
              <a:gd name="T5" fmla="*/ 1472 h 9735"/>
              <a:gd name="T6" fmla="*/ 3508 w 13078"/>
              <a:gd name="T7" fmla="*/ 2660 h 9735"/>
              <a:gd name="T8" fmla="*/ 6928 w 13078"/>
              <a:gd name="T9" fmla="*/ 2660 h 9735"/>
              <a:gd name="T10" fmla="*/ 6928 w 13078"/>
              <a:gd name="T11" fmla="*/ 8214 h 9735"/>
              <a:gd name="T12" fmla="*/ 9312 w 13078"/>
              <a:gd name="T13" fmla="*/ 8214 h 9735"/>
              <a:gd name="T14" fmla="*/ 9312 w 13078"/>
              <a:gd name="T15" fmla="*/ 2660 h 9735"/>
              <a:gd name="T16" fmla="*/ 12733 w 13078"/>
              <a:gd name="T17" fmla="*/ 2660 h 9735"/>
              <a:gd name="T18" fmla="*/ 12733 w 13078"/>
              <a:gd name="T19" fmla="*/ 1472 h 9735"/>
              <a:gd name="T20" fmla="*/ 9312 w 13078"/>
              <a:gd name="T21" fmla="*/ 1472 h 9735"/>
              <a:gd name="T22" fmla="*/ 9312 w 13078"/>
              <a:gd name="T23" fmla="*/ 0 h 9735"/>
              <a:gd name="T24" fmla="*/ 6928 w 13078"/>
              <a:gd name="T25" fmla="*/ 0 h 9735"/>
              <a:gd name="T26" fmla="*/ 3014 w 13078"/>
              <a:gd name="T27" fmla="*/ 9735 h 9735"/>
              <a:gd name="T28" fmla="*/ 3014 w 13078"/>
              <a:gd name="T29" fmla="*/ 2239 h 9735"/>
              <a:gd name="T30" fmla="*/ 0 w 13078"/>
              <a:gd name="T31" fmla="*/ 2239 h 9735"/>
              <a:gd name="T32" fmla="*/ 0 w 13078"/>
              <a:gd name="T33" fmla="*/ 3501 h 9735"/>
              <a:gd name="T34" fmla="*/ 704 w 13078"/>
              <a:gd name="T35" fmla="*/ 3501 h 9735"/>
              <a:gd name="T36" fmla="*/ 704 w 13078"/>
              <a:gd name="T37" fmla="*/ 8511 h 9735"/>
              <a:gd name="T38" fmla="*/ 0 w 13078"/>
              <a:gd name="T39" fmla="*/ 8511 h 9735"/>
              <a:gd name="T40" fmla="*/ 0 w 13078"/>
              <a:gd name="T41" fmla="*/ 9735 h 9735"/>
              <a:gd name="T42" fmla="*/ 3014 w 13078"/>
              <a:gd name="T43" fmla="*/ 9735 h 9735"/>
              <a:gd name="T44" fmla="*/ 12276 w 13078"/>
              <a:gd name="T45" fmla="*/ 9735 h 9735"/>
              <a:gd name="T46" fmla="*/ 13078 w 13078"/>
              <a:gd name="T47" fmla="*/ 8511 h 9735"/>
              <a:gd name="T48" fmla="*/ 3051 w 13078"/>
              <a:gd name="T49" fmla="*/ 8511 h 9735"/>
              <a:gd name="T50" fmla="*/ 3841 w 13078"/>
              <a:gd name="T51" fmla="*/ 9735 h 9735"/>
              <a:gd name="T52" fmla="*/ 12276 w 13078"/>
              <a:gd name="T53" fmla="*/ 9735 h 9735"/>
              <a:gd name="T54" fmla="*/ 4310 w 13078"/>
              <a:gd name="T55" fmla="*/ 3229 h 9735"/>
              <a:gd name="T56" fmla="*/ 3829 w 13078"/>
              <a:gd name="T57" fmla="*/ 6816 h 9735"/>
              <a:gd name="T58" fmla="*/ 3347 w 13078"/>
              <a:gd name="T59" fmla="*/ 6816 h 9735"/>
              <a:gd name="T60" fmla="*/ 3668 w 13078"/>
              <a:gd name="T61" fmla="*/ 7880 h 9735"/>
              <a:gd name="T62" fmla="*/ 5940 w 13078"/>
              <a:gd name="T63" fmla="*/ 7880 h 9735"/>
              <a:gd name="T64" fmla="*/ 6509 w 13078"/>
              <a:gd name="T65" fmla="*/ 3229 h 9735"/>
              <a:gd name="T66" fmla="*/ 4310 w 13078"/>
              <a:gd name="T67" fmla="*/ 3229 h 9735"/>
              <a:gd name="T68" fmla="*/ 9732 w 13078"/>
              <a:gd name="T69" fmla="*/ 3229 h 9735"/>
              <a:gd name="T70" fmla="*/ 10300 w 13078"/>
              <a:gd name="T71" fmla="*/ 7880 h 9735"/>
              <a:gd name="T72" fmla="*/ 12572 w 13078"/>
              <a:gd name="T73" fmla="*/ 7880 h 9735"/>
              <a:gd name="T74" fmla="*/ 12893 w 13078"/>
              <a:gd name="T75" fmla="*/ 6816 h 9735"/>
              <a:gd name="T76" fmla="*/ 12399 w 13078"/>
              <a:gd name="T77" fmla="*/ 6816 h 9735"/>
              <a:gd name="T78" fmla="*/ 11930 w 13078"/>
              <a:gd name="T79" fmla="*/ 3229 h 9735"/>
              <a:gd name="T80" fmla="*/ 9732 w 13078"/>
              <a:gd name="T81" fmla="*/ 3229 h 9735"/>
              <a:gd name="T82" fmla="*/ 2853 w 13078"/>
              <a:gd name="T83" fmla="*/ 1992 h 9735"/>
              <a:gd name="T84" fmla="*/ 3038 w 13078"/>
              <a:gd name="T85" fmla="*/ 1163 h 9735"/>
              <a:gd name="T86" fmla="*/ 2643 w 13078"/>
              <a:gd name="T87" fmla="*/ 1163 h 9735"/>
              <a:gd name="T88" fmla="*/ 2347 w 13078"/>
              <a:gd name="T89" fmla="*/ 74 h 9735"/>
              <a:gd name="T90" fmla="*/ 99 w 13078"/>
              <a:gd name="T91" fmla="*/ 74 h 9735"/>
              <a:gd name="T92" fmla="*/ 593 w 13078"/>
              <a:gd name="T93" fmla="*/ 1992 h 9735"/>
              <a:gd name="T94" fmla="*/ 2853 w 13078"/>
              <a:gd name="T95" fmla="*/ 1992 h 9735"/>
              <a:gd name="T96" fmla="*/ 9954 w 13078"/>
              <a:gd name="T97" fmla="*/ 235 h 9735"/>
              <a:gd name="T98" fmla="*/ 9954 w 13078"/>
              <a:gd name="T99" fmla="*/ 1262 h 9735"/>
              <a:gd name="T100" fmla="*/ 11794 w 13078"/>
              <a:gd name="T101" fmla="*/ 1262 h 9735"/>
              <a:gd name="T102" fmla="*/ 12177 w 13078"/>
              <a:gd name="T103" fmla="*/ 235 h 9735"/>
              <a:gd name="T104" fmla="*/ 9954 w 13078"/>
              <a:gd name="T105" fmla="*/ 235 h 9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078" h="9735">
                <a:moveTo>
                  <a:pt x="6928" y="0"/>
                </a:moveTo>
                <a:lnTo>
                  <a:pt x="6928" y="1472"/>
                </a:lnTo>
                <a:lnTo>
                  <a:pt x="3508" y="1472"/>
                </a:lnTo>
                <a:lnTo>
                  <a:pt x="3508" y="2660"/>
                </a:lnTo>
                <a:lnTo>
                  <a:pt x="6928" y="2660"/>
                </a:lnTo>
                <a:lnTo>
                  <a:pt x="6928" y="8214"/>
                </a:lnTo>
                <a:lnTo>
                  <a:pt x="9312" y="8214"/>
                </a:lnTo>
                <a:lnTo>
                  <a:pt x="9312" y="2660"/>
                </a:lnTo>
                <a:lnTo>
                  <a:pt x="12733" y="2660"/>
                </a:lnTo>
                <a:lnTo>
                  <a:pt x="12733" y="1472"/>
                </a:lnTo>
                <a:lnTo>
                  <a:pt x="9312" y="1472"/>
                </a:lnTo>
                <a:lnTo>
                  <a:pt x="9312" y="0"/>
                </a:lnTo>
                <a:lnTo>
                  <a:pt x="6928" y="0"/>
                </a:lnTo>
                <a:close/>
                <a:moveTo>
                  <a:pt x="3014" y="9735"/>
                </a:moveTo>
                <a:lnTo>
                  <a:pt x="3014" y="2239"/>
                </a:lnTo>
                <a:lnTo>
                  <a:pt x="0" y="2239"/>
                </a:lnTo>
                <a:lnTo>
                  <a:pt x="0" y="3501"/>
                </a:lnTo>
                <a:lnTo>
                  <a:pt x="704" y="3501"/>
                </a:lnTo>
                <a:lnTo>
                  <a:pt x="704" y="8511"/>
                </a:lnTo>
                <a:lnTo>
                  <a:pt x="0" y="8511"/>
                </a:lnTo>
                <a:lnTo>
                  <a:pt x="0" y="9735"/>
                </a:lnTo>
                <a:lnTo>
                  <a:pt x="3014" y="9735"/>
                </a:lnTo>
                <a:close/>
                <a:moveTo>
                  <a:pt x="12276" y="9735"/>
                </a:moveTo>
                <a:lnTo>
                  <a:pt x="13078" y="8511"/>
                </a:lnTo>
                <a:lnTo>
                  <a:pt x="3051" y="8511"/>
                </a:lnTo>
                <a:lnTo>
                  <a:pt x="3841" y="9735"/>
                </a:lnTo>
                <a:lnTo>
                  <a:pt x="12276" y="9735"/>
                </a:lnTo>
                <a:close/>
                <a:moveTo>
                  <a:pt x="4310" y="3229"/>
                </a:moveTo>
                <a:lnTo>
                  <a:pt x="3829" y="6816"/>
                </a:lnTo>
                <a:lnTo>
                  <a:pt x="3347" y="6816"/>
                </a:lnTo>
                <a:lnTo>
                  <a:pt x="3668" y="7880"/>
                </a:lnTo>
                <a:lnTo>
                  <a:pt x="5940" y="7880"/>
                </a:lnTo>
                <a:lnTo>
                  <a:pt x="6509" y="3229"/>
                </a:lnTo>
                <a:lnTo>
                  <a:pt x="4310" y="3229"/>
                </a:lnTo>
                <a:close/>
                <a:moveTo>
                  <a:pt x="9732" y="3229"/>
                </a:moveTo>
                <a:lnTo>
                  <a:pt x="10300" y="7880"/>
                </a:lnTo>
                <a:lnTo>
                  <a:pt x="12572" y="7880"/>
                </a:lnTo>
                <a:lnTo>
                  <a:pt x="12893" y="6816"/>
                </a:lnTo>
                <a:lnTo>
                  <a:pt x="12399" y="6816"/>
                </a:lnTo>
                <a:lnTo>
                  <a:pt x="11930" y="3229"/>
                </a:lnTo>
                <a:lnTo>
                  <a:pt x="9732" y="3229"/>
                </a:lnTo>
                <a:close/>
                <a:moveTo>
                  <a:pt x="2853" y="1992"/>
                </a:moveTo>
                <a:lnTo>
                  <a:pt x="3038" y="1163"/>
                </a:lnTo>
                <a:lnTo>
                  <a:pt x="2643" y="1163"/>
                </a:lnTo>
                <a:lnTo>
                  <a:pt x="2347" y="74"/>
                </a:lnTo>
                <a:lnTo>
                  <a:pt x="99" y="74"/>
                </a:lnTo>
                <a:lnTo>
                  <a:pt x="593" y="1992"/>
                </a:lnTo>
                <a:lnTo>
                  <a:pt x="2853" y="1992"/>
                </a:lnTo>
                <a:close/>
                <a:moveTo>
                  <a:pt x="9954" y="235"/>
                </a:moveTo>
                <a:lnTo>
                  <a:pt x="9954" y="1262"/>
                </a:lnTo>
                <a:lnTo>
                  <a:pt x="11794" y="1262"/>
                </a:lnTo>
                <a:lnTo>
                  <a:pt x="12177" y="235"/>
                </a:lnTo>
                <a:lnTo>
                  <a:pt x="9954" y="235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49" name="Freeform 30"/>
          <p:cNvSpPr>
            <a:spLocks noEditPoints="1"/>
          </p:cNvSpPr>
          <p:nvPr/>
        </p:nvSpPr>
        <p:spPr bwMode="auto">
          <a:xfrm>
            <a:off x="191065593" y="119141875"/>
            <a:ext cx="20448587" cy="15552738"/>
          </a:xfrm>
          <a:custGeom>
            <a:avLst/>
            <a:gdLst>
              <a:gd name="T0" fmla="*/ 2297 w 12881"/>
              <a:gd name="T1" fmla="*/ 8572 h 9797"/>
              <a:gd name="T2" fmla="*/ 2297 w 12881"/>
              <a:gd name="T3" fmla="*/ 5913 h 9797"/>
              <a:gd name="T4" fmla="*/ 4100 w 12881"/>
              <a:gd name="T5" fmla="*/ 5913 h 9797"/>
              <a:gd name="T6" fmla="*/ 4100 w 12881"/>
              <a:gd name="T7" fmla="*/ 9772 h 9797"/>
              <a:gd name="T8" fmla="*/ 6397 w 12881"/>
              <a:gd name="T9" fmla="*/ 9772 h 9797"/>
              <a:gd name="T10" fmla="*/ 6397 w 12881"/>
              <a:gd name="T11" fmla="*/ 866 h 9797"/>
              <a:gd name="T12" fmla="*/ 2952 w 12881"/>
              <a:gd name="T13" fmla="*/ 866 h 9797"/>
              <a:gd name="T14" fmla="*/ 3322 w 12881"/>
              <a:gd name="T15" fmla="*/ 12 h 9797"/>
              <a:gd name="T16" fmla="*/ 926 w 12881"/>
              <a:gd name="T17" fmla="*/ 12 h 9797"/>
              <a:gd name="T18" fmla="*/ 568 w 12881"/>
              <a:gd name="T19" fmla="*/ 866 h 9797"/>
              <a:gd name="T20" fmla="*/ 0 w 12881"/>
              <a:gd name="T21" fmla="*/ 866 h 9797"/>
              <a:gd name="T22" fmla="*/ 0 w 12881"/>
              <a:gd name="T23" fmla="*/ 9772 h 9797"/>
              <a:gd name="T24" fmla="*/ 3421 w 12881"/>
              <a:gd name="T25" fmla="*/ 9772 h 9797"/>
              <a:gd name="T26" fmla="*/ 4100 w 12881"/>
              <a:gd name="T27" fmla="*/ 8572 h 9797"/>
              <a:gd name="T28" fmla="*/ 2297 w 12881"/>
              <a:gd name="T29" fmla="*/ 8572 h 9797"/>
              <a:gd name="T30" fmla="*/ 8719 w 12881"/>
              <a:gd name="T31" fmla="*/ 3129 h 9797"/>
              <a:gd name="T32" fmla="*/ 9250 w 12881"/>
              <a:gd name="T33" fmla="*/ 2066 h 9797"/>
              <a:gd name="T34" fmla="*/ 10584 w 12881"/>
              <a:gd name="T35" fmla="*/ 2066 h 9797"/>
              <a:gd name="T36" fmla="*/ 10584 w 12881"/>
              <a:gd name="T37" fmla="*/ 8597 h 9797"/>
              <a:gd name="T38" fmla="*/ 8966 w 12881"/>
              <a:gd name="T39" fmla="*/ 8597 h 9797"/>
              <a:gd name="T40" fmla="*/ 9534 w 12881"/>
              <a:gd name="T41" fmla="*/ 9797 h 9797"/>
              <a:gd name="T42" fmla="*/ 12881 w 12881"/>
              <a:gd name="T43" fmla="*/ 9797 h 9797"/>
              <a:gd name="T44" fmla="*/ 12881 w 12881"/>
              <a:gd name="T45" fmla="*/ 680 h 9797"/>
              <a:gd name="T46" fmla="*/ 9942 w 12881"/>
              <a:gd name="T47" fmla="*/ 680 h 9797"/>
              <a:gd name="T48" fmla="*/ 10287 w 12881"/>
              <a:gd name="T49" fmla="*/ 0 h 9797"/>
              <a:gd name="T50" fmla="*/ 7867 w 12881"/>
              <a:gd name="T51" fmla="*/ 0 h 9797"/>
              <a:gd name="T52" fmla="*/ 6854 w 12881"/>
              <a:gd name="T53" fmla="*/ 2016 h 9797"/>
              <a:gd name="T54" fmla="*/ 6410 w 12881"/>
              <a:gd name="T55" fmla="*/ 2016 h 9797"/>
              <a:gd name="T56" fmla="*/ 6644 w 12881"/>
              <a:gd name="T57" fmla="*/ 3129 h 9797"/>
              <a:gd name="T58" fmla="*/ 8719 w 12881"/>
              <a:gd name="T59" fmla="*/ 3129 h 9797"/>
              <a:gd name="T60" fmla="*/ 10028 w 12881"/>
              <a:gd name="T61" fmla="*/ 7818 h 9797"/>
              <a:gd name="T62" fmla="*/ 10374 w 12881"/>
              <a:gd name="T63" fmla="*/ 6729 h 9797"/>
              <a:gd name="T64" fmla="*/ 9905 w 12881"/>
              <a:gd name="T65" fmla="*/ 6729 h 9797"/>
              <a:gd name="T66" fmla="*/ 9015 w 12881"/>
              <a:gd name="T67" fmla="*/ 3748 h 9797"/>
              <a:gd name="T68" fmla="*/ 6904 w 12881"/>
              <a:gd name="T69" fmla="*/ 3748 h 9797"/>
              <a:gd name="T70" fmla="*/ 8102 w 12881"/>
              <a:gd name="T71" fmla="*/ 7818 h 9797"/>
              <a:gd name="T72" fmla="*/ 10028 w 12881"/>
              <a:gd name="T73" fmla="*/ 7818 h 9797"/>
              <a:gd name="T74" fmla="*/ 2297 w 12881"/>
              <a:gd name="T75" fmla="*/ 2053 h 9797"/>
              <a:gd name="T76" fmla="*/ 4100 w 12881"/>
              <a:gd name="T77" fmla="*/ 2053 h 9797"/>
              <a:gd name="T78" fmla="*/ 4100 w 12881"/>
              <a:gd name="T79" fmla="*/ 4725 h 9797"/>
              <a:gd name="T80" fmla="*/ 2297 w 12881"/>
              <a:gd name="T81" fmla="*/ 4725 h 9797"/>
              <a:gd name="T82" fmla="*/ 2297 w 12881"/>
              <a:gd name="T83" fmla="*/ 2053 h 9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81" h="9797">
                <a:moveTo>
                  <a:pt x="2297" y="8572"/>
                </a:moveTo>
                <a:lnTo>
                  <a:pt x="2297" y="5913"/>
                </a:lnTo>
                <a:lnTo>
                  <a:pt x="4100" y="5913"/>
                </a:lnTo>
                <a:lnTo>
                  <a:pt x="4100" y="9772"/>
                </a:lnTo>
                <a:lnTo>
                  <a:pt x="6397" y="9772"/>
                </a:lnTo>
                <a:lnTo>
                  <a:pt x="6397" y="866"/>
                </a:lnTo>
                <a:lnTo>
                  <a:pt x="2952" y="866"/>
                </a:lnTo>
                <a:lnTo>
                  <a:pt x="3322" y="12"/>
                </a:lnTo>
                <a:lnTo>
                  <a:pt x="926" y="12"/>
                </a:lnTo>
                <a:lnTo>
                  <a:pt x="568" y="866"/>
                </a:lnTo>
                <a:lnTo>
                  <a:pt x="0" y="866"/>
                </a:lnTo>
                <a:lnTo>
                  <a:pt x="0" y="9772"/>
                </a:lnTo>
                <a:lnTo>
                  <a:pt x="3421" y="9772"/>
                </a:lnTo>
                <a:lnTo>
                  <a:pt x="4100" y="8572"/>
                </a:lnTo>
                <a:lnTo>
                  <a:pt x="2297" y="8572"/>
                </a:lnTo>
                <a:close/>
                <a:moveTo>
                  <a:pt x="8719" y="3129"/>
                </a:moveTo>
                <a:lnTo>
                  <a:pt x="9250" y="2066"/>
                </a:lnTo>
                <a:lnTo>
                  <a:pt x="10584" y="2066"/>
                </a:lnTo>
                <a:lnTo>
                  <a:pt x="10584" y="8597"/>
                </a:lnTo>
                <a:lnTo>
                  <a:pt x="8966" y="8597"/>
                </a:lnTo>
                <a:lnTo>
                  <a:pt x="9534" y="9797"/>
                </a:lnTo>
                <a:lnTo>
                  <a:pt x="12881" y="9797"/>
                </a:lnTo>
                <a:lnTo>
                  <a:pt x="12881" y="680"/>
                </a:lnTo>
                <a:lnTo>
                  <a:pt x="9942" y="680"/>
                </a:lnTo>
                <a:lnTo>
                  <a:pt x="10287" y="0"/>
                </a:lnTo>
                <a:lnTo>
                  <a:pt x="7867" y="0"/>
                </a:lnTo>
                <a:lnTo>
                  <a:pt x="6854" y="2016"/>
                </a:lnTo>
                <a:lnTo>
                  <a:pt x="6410" y="2016"/>
                </a:lnTo>
                <a:lnTo>
                  <a:pt x="6644" y="3129"/>
                </a:lnTo>
                <a:lnTo>
                  <a:pt x="8719" y="3129"/>
                </a:lnTo>
                <a:close/>
                <a:moveTo>
                  <a:pt x="10028" y="7818"/>
                </a:moveTo>
                <a:lnTo>
                  <a:pt x="10374" y="6729"/>
                </a:lnTo>
                <a:lnTo>
                  <a:pt x="9905" y="6729"/>
                </a:lnTo>
                <a:lnTo>
                  <a:pt x="9015" y="3748"/>
                </a:lnTo>
                <a:lnTo>
                  <a:pt x="6904" y="3748"/>
                </a:lnTo>
                <a:lnTo>
                  <a:pt x="8102" y="7818"/>
                </a:lnTo>
                <a:lnTo>
                  <a:pt x="10028" y="7818"/>
                </a:lnTo>
                <a:close/>
                <a:moveTo>
                  <a:pt x="2297" y="2053"/>
                </a:moveTo>
                <a:lnTo>
                  <a:pt x="4100" y="2053"/>
                </a:lnTo>
                <a:lnTo>
                  <a:pt x="4100" y="4725"/>
                </a:lnTo>
                <a:lnTo>
                  <a:pt x="2297" y="4725"/>
                </a:lnTo>
                <a:lnTo>
                  <a:pt x="2297" y="2053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50" name="Freeform 31"/>
          <p:cNvSpPr>
            <a:spLocks noEditPoints="1"/>
          </p:cNvSpPr>
          <p:nvPr/>
        </p:nvSpPr>
        <p:spPr bwMode="auto">
          <a:xfrm>
            <a:off x="212749255" y="119179975"/>
            <a:ext cx="20937537" cy="15592425"/>
          </a:xfrm>
          <a:custGeom>
            <a:avLst/>
            <a:gdLst>
              <a:gd name="T0" fmla="*/ 13189 w 13189"/>
              <a:gd name="T1" fmla="*/ 2289 h 9822"/>
              <a:gd name="T2" fmla="*/ 10213 w 13189"/>
              <a:gd name="T3" fmla="*/ 0 h 9822"/>
              <a:gd name="T4" fmla="*/ 4952 w 13189"/>
              <a:gd name="T5" fmla="*/ 1052 h 9822"/>
              <a:gd name="T6" fmla="*/ 7928 w 13189"/>
              <a:gd name="T7" fmla="*/ 3625 h 9822"/>
              <a:gd name="T8" fmla="*/ 10423 w 13189"/>
              <a:gd name="T9" fmla="*/ 4812 h 9822"/>
              <a:gd name="T10" fmla="*/ 10040 w 13189"/>
              <a:gd name="T11" fmla="*/ 5419 h 9822"/>
              <a:gd name="T12" fmla="*/ 9497 w 13189"/>
              <a:gd name="T13" fmla="*/ 6037 h 9822"/>
              <a:gd name="T14" fmla="*/ 8879 w 13189"/>
              <a:gd name="T15" fmla="*/ 6284 h 9822"/>
              <a:gd name="T16" fmla="*/ 8360 w 13189"/>
              <a:gd name="T17" fmla="*/ 5814 h 9822"/>
              <a:gd name="T18" fmla="*/ 7941 w 13189"/>
              <a:gd name="T19" fmla="*/ 5320 h 9822"/>
              <a:gd name="T20" fmla="*/ 5742 w 13189"/>
              <a:gd name="T21" fmla="*/ 5468 h 9822"/>
              <a:gd name="T22" fmla="*/ 6360 w 13189"/>
              <a:gd name="T23" fmla="*/ 6371 h 9822"/>
              <a:gd name="T24" fmla="*/ 7175 w 13189"/>
              <a:gd name="T25" fmla="*/ 7200 h 9822"/>
              <a:gd name="T26" fmla="*/ 6965 w 13189"/>
              <a:gd name="T27" fmla="*/ 7695 h 9822"/>
              <a:gd name="T28" fmla="*/ 6125 w 13189"/>
              <a:gd name="T29" fmla="*/ 8004 h 9822"/>
              <a:gd name="T30" fmla="*/ 5211 w 13189"/>
              <a:gd name="T31" fmla="*/ 8239 h 9822"/>
              <a:gd name="T32" fmla="*/ 5755 w 13189"/>
              <a:gd name="T33" fmla="*/ 9699 h 9822"/>
              <a:gd name="T34" fmla="*/ 6545 w 13189"/>
              <a:gd name="T35" fmla="*/ 9525 h 9822"/>
              <a:gd name="T36" fmla="*/ 7298 w 13189"/>
              <a:gd name="T37" fmla="*/ 9315 h 9822"/>
              <a:gd name="T38" fmla="*/ 8015 w 13189"/>
              <a:gd name="T39" fmla="*/ 9068 h 9822"/>
              <a:gd name="T40" fmla="*/ 8706 w 13189"/>
              <a:gd name="T41" fmla="*/ 8771 h 9822"/>
              <a:gd name="T42" fmla="*/ 9361 w 13189"/>
              <a:gd name="T43" fmla="*/ 8660 h 9822"/>
              <a:gd name="T44" fmla="*/ 10040 w 13189"/>
              <a:gd name="T45" fmla="*/ 8969 h 9822"/>
              <a:gd name="T46" fmla="*/ 10756 w 13189"/>
              <a:gd name="T47" fmla="*/ 9241 h 9822"/>
              <a:gd name="T48" fmla="*/ 11510 w 13189"/>
              <a:gd name="T49" fmla="*/ 9464 h 9822"/>
              <a:gd name="T50" fmla="*/ 12300 w 13189"/>
              <a:gd name="T51" fmla="*/ 9649 h 9822"/>
              <a:gd name="T52" fmla="*/ 13127 w 13189"/>
              <a:gd name="T53" fmla="*/ 9785 h 9822"/>
              <a:gd name="T54" fmla="*/ 12498 w 13189"/>
              <a:gd name="T55" fmla="*/ 8091 h 9822"/>
              <a:gd name="T56" fmla="*/ 11596 w 13189"/>
              <a:gd name="T57" fmla="*/ 7806 h 9822"/>
              <a:gd name="T58" fmla="*/ 10769 w 13189"/>
              <a:gd name="T59" fmla="*/ 7447 h 9822"/>
              <a:gd name="T60" fmla="*/ 11448 w 13189"/>
              <a:gd name="T61" fmla="*/ 6804 h 9822"/>
              <a:gd name="T62" fmla="*/ 12028 w 13189"/>
              <a:gd name="T63" fmla="*/ 6124 h 9822"/>
              <a:gd name="T64" fmla="*/ 12485 w 13189"/>
              <a:gd name="T65" fmla="*/ 5394 h 9822"/>
              <a:gd name="T66" fmla="*/ 12843 w 13189"/>
              <a:gd name="T67" fmla="*/ 4652 h 9822"/>
              <a:gd name="T68" fmla="*/ 13078 w 13189"/>
              <a:gd name="T69" fmla="*/ 3885 h 9822"/>
              <a:gd name="T70" fmla="*/ 3569 w 13189"/>
              <a:gd name="T71" fmla="*/ 1114 h 9822"/>
              <a:gd name="T72" fmla="*/ 1161 w 13189"/>
              <a:gd name="T73" fmla="*/ 1114 h 9822"/>
              <a:gd name="T74" fmla="*/ 1161 w 13189"/>
              <a:gd name="T75" fmla="*/ 2351 h 9822"/>
              <a:gd name="T76" fmla="*/ 0 w 13189"/>
              <a:gd name="T77" fmla="*/ 6371 h 9822"/>
              <a:gd name="T78" fmla="*/ 321 w 13189"/>
              <a:gd name="T79" fmla="*/ 8672 h 9822"/>
              <a:gd name="T80" fmla="*/ 3569 w 13189"/>
              <a:gd name="T81" fmla="*/ 5555 h 9822"/>
              <a:gd name="T82" fmla="*/ 3569 w 13189"/>
              <a:gd name="T83" fmla="*/ 4169 h 9822"/>
              <a:gd name="T84" fmla="*/ 4631 w 13189"/>
              <a:gd name="T85" fmla="*/ 1114 h 9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89" h="9822">
                <a:moveTo>
                  <a:pt x="10213" y="3625"/>
                </a:moveTo>
                <a:lnTo>
                  <a:pt x="10213" y="2289"/>
                </a:lnTo>
                <a:lnTo>
                  <a:pt x="13189" y="2289"/>
                </a:lnTo>
                <a:lnTo>
                  <a:pt x="13189" y="1052"/>
                </a:lnTo>
                <a:lnTo>
                  <a:pt x="10213" y="1052"/>
                </a:lnTo>
                <a:lnTo>
                  <a:pt x="10213" y="0"/>
                </a:lnTo>
                <a:lnTo>
                  <a:pt x="7928" y="0"/>
                </a:lnTo>
                <a:lnTo>
                  <a:pt x="7928" y="1052"/>
                </a:lnTo>
                <a:lnTo>
                  <a:pt x="4952" y="1052"/>
                </a:lnTo>
                <a:lnTo>
                  <a:pt x="4952" y="2289"/>
                </a:lnTo>
                <a:lnTo>
                  <a:pt x="7928" y="2289"/>
                </a:lnTo>
                <a:lnTo>
                  <a:pt x="7928" y="3625"/>
                </a:lnTo>
                <a:lnTo>
                  <a:pt x="5261" y="3625"/>
                </a:lnTo>
                <a:lnTo>
                  <a:pt x="5261" y="4812"/>
                </a:lnTo>
                <a:lnTo>
                  <a:pt x="10423" y="4812"/>
                </a:lnTo>
                <a:lnTo>
                  <a:pt x="10312" y="5023"/>
                </a:lnTo>
                <a:lnTo>
                  <a:pt x="10188" y="5221"/>
                </a:lnTo>
                <a:lnTo>
                  <a:pt x="10040" y="5419"/>
                </a:lnTo>
                <a:lnTo>
                  <a:pt x="9867" y="5629"/>
                </a:lnTo>
                <a:lnTo>
                  <a:pt x="9694" y="5827"/>
                </a:lnTo>
                <a:lnTo>
                  <a:pt x="9497" y="6037"/>
                </a:lnTo>
                <a:lnTo>
                  <a:pt x="9299" y="6235"/>
                </a:lnTo>
                <a:lnTo>
                  <a:pt x="9077" y="6433"/>
                </a:lnTo>
                <a:lnTo>
                  <a:pt x="8879" y="6284"/>
                </a:lnTo>
                <a:lnTo>
                  <a:pt x="8694" y="6124"/>
                </a:lnTo>
                <a:lnTo>
                  <a:pt x="8521" y="5975"/>
                </a:lnTo>
                <a:lnTo>
                  <a:pt x="8360" y="5814"/>
                </a:lnTo>
                <a:lnTo>
                  <a:pt x="8212" y="5654"/>
                </a:lnTo>
                <a:lnTo>
                  <a:pt x="8076" y="5493"/>
                </a:lnTo>
                <a:lnTo>
                  <a:pt x="7941" y="5320"/>
                </a:lnTo>
                <a:lnTo>
                  <a:pt x="7829" y="5159"/>
                </a:lnTo>
                <a:lnTo>
                  <a:pt x="5569" y="5159"/>
                </a:lnTo>
                <a:lnTo>
                  <a:pt x="5742" y="5468"/>
                </a:lnTo>
                <a:lnTo>
                  <a:pt x="5928" y="5777"/>
                </a:lnTo>
                <a:lnTo>
                  <a:pt x="6125" y="6074"/>
                </a:lnTo>
                <a:lnTo>
                  <a:pt x="6360" y="6371"/>
                </a:lnTo>
                <a:lnTo>
                  <a:pt x="6619" y="6656"/>
                </a:lnTo>
                <a:lnTo>
                  <a:pt x="6891" y="6928"/>
                </a:lnTo>
                <a:lnTo>
                  <a:pt x="7175" y="7200"/>
                </a:lnTo>
                <a:lnTo>
                  <a:pt x="7484" y="7460"/>
                </a:lnTo>
                <a:lnTo>
                  <a:pt x="7224" y="7583"/>
                </a:lnTo>
                <a:lnTo>
                  <a:pt x="6965" y="7695"/>
                </a:lnTo>
                <a:lnTo>
                  <a:pt x="6693" y="7806"/>
                </a:lnTo>
                <a:lnTo>
                  <a:pt x="6409" y="7905"/>
                </a:lnTo>
                <a:lnTo>
                  <a:pt x="6125" y="8004"/>
                </a:lnTo>
                <a:lnTo>
                  <a:pt x="5829" y="8091"/>
                </a:lnTo>
                <a:lnTo>
                  <a:pt x="5520" y="8165"/>
                </a:lnTo>
                <a:lnTo>
                  <a:pt x="5211" y="8239"/>
                </a:lnTo>
                <a:lnTo>
                  <a:pt x="5211" y="9785"/>
                </a:lnTo>
                <a:lnTo>
                  <a:pt x="5483" y="9748"/>
                </a:lnTo>
                <a:lnTo>
                  <a:pt x="5755" y="9699"/>
                </a:lnTo>
                <a:lnTo>
                  <a:pt x="6026" y="9649"/>
                </a:lnTo>
                <a:lnTo>
                  <a:pt x="6286" y="9587"/>
                </a:lnTo>
                <a:lnTo>
                  <a:pt x="6545" y="9525"/>
                </a:lnTo>
                <a:lnTo>
                  <a:pt x="6804" y="9464"/>
                </a:lnTo>
                <a:lnTo>
                  <a:pt x="7051" y="9389"/>
                </a:lnTo>
                <a:lnTo>
                  <a:pt x="7298" y="9315"/>
                </a:lnTo>
                <a:lnTo>
                  <a:pt x="7545" y="9241"/>
                </a:lnTo>
                <a:lnTo>
                  <a:pt x="7780" y="9154"/>
                </a:lnTo>
                <a:lnTo>
                  <a:pt x="8015" y="9068"/>
                </a:lnTo>
                <a:lnTo>
                  <a:pt x="8249" y="8969"/>
                </a:lnTo>
                <a:lnTo>
                  <a:pt x="8484" y="8870"/>
                </a:lnTo>
                <a:lnTo>
                  <a:pt x="8706" y="8771"/>
                </a:lnTo>
                <a:lnTo>
                  <a:pt x="8929" y="8660"/>
                </a:lnTo>
                <a:lnTo>
                  <a:pt x="9138" y="8548"/>
                </a:lnTo>
                <a:lnTo>
                  <a:pt x="9361" y="8660"/>
                </a:lnTo>
                <a:lnTo>
                  <a:pt x="9583" y="8771"/>
                </a:lnTo>
                <a:lnTo>
                  <a:pt x="9805" y="8870"/>
                </a:lnTo>
                <a:lnTo>
                  <a:pt x="10040" y="8969"/>
                </a:lnTo>
                <a:lnTo>
                  <a:pt x="10275" y="9068"/>
                </a:lnTo>
                <a:lnTo>
                  <a:pt x="10509" y="9154"/>
                </a:lnTo>
                <a:lnTo>
                  <a:pt x="10756" y="9241"/>
                </a:lnTo>
                <a:lnTo>
                  <a:pt x="11003" y="9315"/>
                </a:lnTo>
                <a:lnTo>
                  <a:pt x="11250" y="9389"/>
                </a:lnTo>
                <a:lnTo>
                  <a:pt x="11510" y="9464"/>
                </a:lnTo>
                <a:lnTo>
                  <a:pt x="11769" y="9525"/>
                </a:lnTo>
                <a:lnTo>
                  <a:pt x="12028" y="9587"/>
                </a:lnTo>
                <a:lnTo>
                  <a:pt x="12300" y="9649"/>
                </a:lnTo>
                <a:lnTo>
                  <a:pt x="12572" y="9699"/>
                </a:lnTo>
                <a:lnTo>
                  <a:pt x="12843" y="9748"/>
                </a:lnTo>
                <a:lnTo>
                  <a:pt x="13127" y="9785"/>
                </a:lnTo>
                <a:lnTo>
                  <a:pt x="13127" y="8239"/>
                </a:lnTo>
                <a:lnTo>
                  <a:pt x="12806" y="8165"/>
                </a:lnTo>
                <a:lnTo>
                  <a:pt x="12498" y="8091"/>
                </a:lnTo>
                <a:lnTo>
                  <a:pt x="12189" y="8004"/>
                </a:lnTo>
                <a:lnTo>
                  <a:pt x="11892" y="7905"/>
                </a:lnTo>
                <a:lnTo>
                  <a:pt x="11596" y="7806"/>
                </a:lnTo>
                <a:lnTo>
                  <a:pt x="11312" y="7695"/>
                </a:lnTo>
                <a:lnTo>
                  <a:pt x="11040" y="7571"/>
                </a:lnTo>
                <a:lnTo>
                  <a:pt x="10769" y="7447"/>
                </a:lnTo>
                <a:lnTo>
                  <a:pt x="11003" y="7237"/>
                </a:lnTo>
                <a:lnTo>
                  <a:pt x="11238" y="7027"/>
                </a:lnTo>
                <a:lnTo>
                  <a:pt x="11448" y="6804"/>
                </a:lnTo>
                <a:lnTo>
                  <a:pt x="11645" y="6581"/>
                </a:lnTo>
                <a:lnTo>
                  <a:pt x="11843" y="6359"/>
                </a:lnTo>
                <a:lnTo>
                  <a:pt x="12028" y="6124"/>
                </a:lnTo>
                <a:lnTo>
                  <a:pt x="12189" y="5889"/>
                </a:lnTo>
                <a:lnTo>
                  <a:pt x="12349" y="5641"/>
                </a:lnTo>
                <a:lnTo>
                  <a:pt x="12485" y="5394"/>
                </a:lnTo>
                <a:lnTo>
                  <a:pt x="12621" y="5146"/>
                </a:lnTo>
                <a:lnTo>
                  <a:pt x="12732" y="4899"/>
                </a:lnTo>
                <a:lnTo>
                  <a:pt x="12843" y="4652"/>
                </a:lnTo>
                <a:lnTo>
                  <a:pt x="12930" y="4392"/>
                </a:lnTo>
                <a:lnTo>
                  <a:pt x="13004" y="4144"/>
                </a:lnTo>
                <a:lnTo>
                  <a:pt x="13078" y="3885"/>
                </a:lnTo>
                <a:lnTo>
                  <a:pt x="13127" y="3625"/>
                </a:lnTo>
                <a:lnTo>
                  <a:pt x="10213" y="3625"/>
                </a:lnTo>
                <a:close/>
                <a:moveTo>
                  <a:pt x="3569" y="1114"/>
                </a:moveTo>
                <a:lnTo>
                  <a:pt x="3569" y="0"/>
                </a:lnTo>
                <a:lnTo>
                  <a:pt x="1161" y="0"/>
                </a:lnTo>
                <a:lnTo>
                  <a:pt x="1161" y="1114"/>
                </a:lnTo>
                <a:lnTo>
                  <a:pt x="0" y="1114"/>
                </a:lnTo>
                <a:lnTo>
                  <a:pt x="0" y="2351"/>
                </a:lnTo>
                <a:lnTo>
                  <a:pt x="1161" y="2351"/>
                </a:lnTo>
                <a:lnTo>
                  <a:pt x="1161" y="4713"/>
                </a:lnTo>
                <a:lnTo>
                  <a:pt x="0" y="4973"/>
                </a:lnTo>
                <a:lnTo>
                  <a:pt x="0" y="6371"/>
                </a:lnTo>
                <a:lnTo>
                  <a:pt x="1161" y="6099"/>
                </a:lnTo>
                <a:lnTo>
                  <a:pt x="1161" y="8672"/>
                </a:lnTo>
                <a:lnTo>
                  <a:pt x="321" y="8672"/>
                </a:lnTo>
                <a:lnTo>
                  <a:pt x="840" y="9822"/>
                </a:lnTo>
                <a:lnTo>
                  <a:pt x="3569" y="9822"/>
                </a:lnTo>
                <a:lnTo>
                  <a:pt x="3569" y="5555"/>
                </a:lnTo>
                <a:lnTo>
                  <a:pt x="4631" y="5307"/>
                </a:lnTo>
                <a:lnTo>
                  <a:pt x="4631" y="3922"/>
                </a:lnTo>
                <a:lnTo>
                  <a:pt x="3569" y="4169"/>
                </a:lnTo>
                <a:lnTo>
                  <a:pt x="3569" y="2351"/>
                </a:lnTo>
                <a:lnTo>
                  <a:pt x="4631" y="2351"/>
                </a:lnTo>
                <a:lnTo>
                  <a:pt x="4631" y="1114"/>
                </a:lnTo>
                <a:lnTo>
                  <a:pt x="3569" y="1114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51" name="Freeform 32"/>
          <p:cNvSpPr>
            <a:spLocks noEditPoints="1"/>
          </p:cNvSpPr>
          <p:nvPr/>
        </p:nvSpPr>
        <p:spPr bwMode="auto">
          <a:xfrm>
            <a:off x="234745654" y="119141875"/>
            <a:ext cx="20859749" cy="15670213"/>
          </a:xfrm>
          <a:custGeom>
            <a:avLst/>
            <a:gdLst>
              <a:gd name="T0" fmla="*/ 5545 w 13140"/>
              <a:gd name="T1" fmla="*/ 0 h 9871"/>
              <a:gd name="T2" fmla="*/ 5545 w 13140"/>
              <a:gd name="T3" fmla="*/ 1224 h 9871"/>
              <a:gd name="T4" fmla="*/ 7052 w 13140"/>
              <a:gd name="T5" fmla="*/ 1224 h 9871"/>
              <a:gd name="T6" fmla="*/ 5878 w 13140"/>
              <a:gd name="T7" fmla="*/ 3896 h 9871"/>
              <a:gd name="T8" fmla="*/ 5878 w 13140"/>
              <a:gd name="T9" fmla="*/ 5121 h 9871"/>
              <a:gd name="T10" fmla="*/ 10312 w 13140"/>
              <a:gd name="T11" fmla="*/ 5121 h 9871"/>
              <a:gd name="T12" fmla="*/ 10312 w 13140"/>
              <a:gd name="T13" fmla="*/ 8708 h 9871"/>
              <a:gd name="T14" fmla="*/ 6162 w 13140"/>
              <a:gd name="T15" fmla="*/ 8708 h 9871"/>
              <a:gd name="T16" fmla="*/ 6669 w 13140"/>
              <a:gd name="T17" fmla="*/ 9871 h 9871"/>
              <a:gd name="T18" fmla="*/ 12955 w 13140"/>
              <a:gd name="T19" fmla="*/ 9871 h 9871"/>
              <a:gd name="T20" fmla="*/ 12955 w 13140"/>
              <a:gd name="T21" fmla="*/ 3896 h 9871"/>
              <a:gd name="T22" fmla="*/ 8879 w 13140"/>
              <a:gd name="T23" fmla="*/ 3896 h 9871"/>
              <a:gd name="T24" fmla="*/ 10003 w 13140"/>
              <a:gd name="T25" fmla="*/ 1224 h 9871"/>
              <a:gd name="T26" fmla="*/ 13140 w 13140"/>
              <a:gd name="T27" fmla="*/ 1224 h 9871"/>
              <a:gd name="T28" fmla="*/ 13140 w 13140"/>
              <a:gd name="T29" fmla="*/ 0 h 9871"/>
              <a:gd name="T30" fmla="*/ 5545 w 13140"/>
              <a:gd name="T31" fmla="*/ 0 h 9871"/>
              <a:gd name="T32" fmla="*/ 3890 w 13140"/>
              <a:gd name="T33" fmla="*/ 8535 h 9871"/>
              <a:gd name="T34" fmla="*/ 3890 w 13140"/>
              <a:gd name="T35" fmla="*/ 1459 h 9871"/>
              <a:gd name="T36" fmla="*/ 5137 w 13140"/>
              <a:gd name="T37" fmla="*/ 1459 h 9871"/>
              <a:gd name="T38" fmla="*/ 5137 w 13140"/>
              <a:gd name="T39" fmla="*/ 247 h 9871"/>
              <a:gd name="T40" fmla="*/ 0 w 13140"/>
              <a:gd name="T41" fmla="*/ 247 h 9871"/>
              <a:gd name="T42" fmla="*/ 0 w 13140"/>
              <a:gd name="T43" fmla="*/ 1459 h 9871"/>
              <a:gd name="T44" fmla="*/ 1247 w 13140"/>
              <a:gd name="T45" fmla="*/ 1459 h 9871"/>
              <a:gd name="T46" fmla="*/ 1247 w 13140"/>
              <a:gd name="T47" fmla="*/ 8535 h 9871"/>
              <a:gd name="T48" fmla="*/ 0 w 13140"/>
              <a:gd name="T49" fmla="*/ 8535 h 9871"/>
              <a:gd name="T50" fmla="*/ 0 w 13140"/>
              <a:gd name="T51" fmla="*/ 9760 h 9871"/>
              <a:gd name="T52" fmla="*/ 5137 w 13140"/>
              <a:gd name="T53" fmla="*/ 9760 h 9871"/>
              <a:gd name="T54" fmla="*/ 5137 w 13140"/>
              <a:gd name="T55" fmla="*/ 8535 h 9871"/>
              <a:gd name="T56" fmla="*/ 3890 w 13140"/>
              <a:gd name="T57" fmla="*/ 8535 h 9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140" h="9871">
                <a:moveTo>
                  <a:pt x="5545" y="0"/>
                </a:moveTo>
                <a:lnTo>
                  <a:pt x="5545" y="1224"/>
                </a:lnTo>
                <a:lnTo>
                  <a:pt x="7052" y="1224"/>
                </a:lnTo>
                <a:lnTo>
                  <a:pt x="5878" y="3896"/>
                </a:lnTo>
                <a:lnTo>
                  <a:pt x="5878" y="5121"/>
                </a:lnTo>
                <a:lnTo>
                  <a:pt x="10312" y="5121"/>
                </a:lnTo>
                <a:lnTo>
                  <a:pt x="10312" y="8708"/>
                </a:lnTo>
                <a:lnTo>
                  <a:pt x="6162" y="8708"/>
                </a:lnTo>
                <a:lnTo>
                  <a:pt x="6669" y="9871"/>
                </a:lnTo>
                <a:lnTo>
                  <a:pt x="12955" y="9871"/>
                </a:lnTo>
                <a:lnTo>
                  <a:pt x="12955" y="3896"/>
                </a:lnTo>
                <a:lnTo>
                  <a:pt x="8879" y="3896"/>
                </a:lnTo>
                <a:lnTo>
                  <a:pt x="10003" y="1224"/>
                </a:lnTo>
                <a:lnTo>
                  <a:pt x="13140" y="1224"/>
                </a:lnTo>
                <a:lnTo>
                  <a:pt x="13140" y="0"/>
                </a:lnTo>
                <a:lnTo>
                  <a:pt x="5545" y="0"/>
                </a:lnTo>
                <a:close/>
                <a:moveTo>
                  <a:pt x="3890" y="8535"/>
                </a:moveTo>
                <a:lnTo>
                  <a:pt x="3890" y="1459"/>
                </a:lnTo>
                <a:lnTo>
                  <a:pt x="5137" y="1459"/>
                </a:lnTo>
                <a:lnTo>
                  <a:pt x="5137" y="247"/>
                </a:lnTo>
                <a:lnTo>
                  <a:pt x="0" y="247"/>
                </a:lnTo>
                <a:lnTo>
                  <a:pt x="0" y="1459"/>
                </a:lnTo>
                <a:lnTo>
                  <a:pt x="1247" y="1459"/>
                </a:lnTo>
                <a:lnTo>
                  <a:pt x="1247" y="8535"/>
                </a:lnTo>
                <a:lnTo>
                  <a:pt x="0" y="8535"/>
                </a:lnTo>
                <a:lnTo>
                  <a:pt x="0" y="9760"/>
                </a:lnTo>
                <a:lnTo>
                  <a:pt x="5137" y="9760"/>
                </a:lnTo>
                <a:lnTo>
                  <a:pt x="5137" y="8535"/>
                </a:lnTo>
                <a:lnTo>
                  <a:pt x="3890" y="8535"/>
                </a:lnTo>
                <a:close/>
              </a:path>
            </a:pathLst>
          </a:custGeom>
          <a:solidFill>
            <a:srgbClr val="2B5063"/>
          </a:solidFill>
          <a:ln w="0">
            <a:solidFill>
              <a:srgbClr val="2B5063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32" name="Freeform 7"/>
          <p:cNvSpPr/>
          <p:nvPr/>
        </p:nvSpPr>
        <p:spPr bwMode="auto">
          <a:xfrm>
            <a:off x="727557" y="3068960"/>
            <a:ext cx="1079283" cy="1080463"/>
          </a:xfrm>
          <a:custGeom>
            <a:avLst/>
            <a:gdLst>
              <a:gd name="T0" fmla="*/ 2199 w 2504"/>
              <a:gd name="T1" fmla="*/ 0 h 2504"/>
              <a:gd name="T2" fmla="*/ 2504 w 2504"/>
              <a:gd name="T3" fmla="*/ 0 h 2504"/>
              <a:gd name="T4" fmla="*/ 2504 w 2504"/>
              <a:gd name="T5" fmla="*/ 2504 h 2504"/>
              <a:gd name="T6" fmla="*/ 0 w 2504"/>
              <a:gd name="T7" fmla="*/ 2504 h 2504"/>
              <a:gd name="T8" fmla="*/ 0 w 2504"/>
              <a:gd name="T9" fmla="*/ 2199 h 2504"/>
              <a:gd name="T10" fmla="*/ 1970 w 2504"/>
              <a:gd name="T11" fmla="*/ 2199 h 2504"/>
              <a:gd name="T12" fmla="*/ 87 w 2504"/>
              <a:gd name="T13" fmla="*/ 315 h 2504"/>
              <a:gd name="T14" fmla="*/ 303 w 2504"/>
              <a:gd name="T15" fmla="*/ 99 h 2504"/>
              <a:gd name="T16" fmla="*/ 2199 w 2504"/>
              <a:gd name="T17" fmla="*/ 1996 h 2504"/>
              <a:gd name="T18" fmla="*/ 2199 w 2504"/>
              <a:gd name="T19" fmla="*/ 0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4" h="2504">
                <a:moveTo>
                  <a:pt x="2199" y="0"/>
                </a:moveTo>
                <a:lnTo>
                  <a:pt x="2504" y="0"/>
                </a:lnTo>
                <a:lnTo>
                  <a:pt x="2504" y="2504"/>
                </a:lnTo>
                <a:lnTo>
                  <a:pt x="0" y="2504"/>
                </a:lnTo>
                <a:lnTo>
                  <a:pt x="0" y="2199"/>
                </a:lnTo>
                <a:lnTo>
                  <a:pt x="1970" y="2199"/>
                </a:lnTo>
                <a:lnTo>
                  <a:pt x="87" y="315"/>
                </a:lnTo>
                <a:lnTo>
                  <a:pt x="303" y="99"/>
                </a:lnTo>
                <a:lnTo>
                  <a:pt x="2199" y="1996"/>
                </a:lnTo>
                <a:lnTo>
                  <a:pt x="219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764388" y="5508063"/>
            <a:ext cx="2835078" cy="8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2031099" y="5508063"/>
            <a:ext cx="2831571" cy="8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3296244" y="5508063"/>
            <a:ext cx="2835078" cy="81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4562954" y="5508063"/>
            <a:ext cx="2039483" cy="8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543450" y="4149080"/>
            <a:ext cx="641902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000" dirty="0">
                <a:solidFill>
                  <a:srgbClr val="294A5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汇报完毕谢谢观赏</a:t>
            </a:r>
            <a:endParaRPr lang="en-US" altLang="zh-CN" sz="6000" dirty="0">
              <a:solidFill>
                <a:srgbClr val="294A5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1" name="Rectangle 4"/>
          <p:cNvSpPr txBox="1">
            <a:spLocks noChangeArrowheads="1"/>
          </p:cNvSpPr>
          <p:nvPr/>
        </p:nvSpPr>
        <p:spPr bwMode="auto">
          <a:xfrm>
            <a:off x="2513965" y="6083935"/>
            <a:ext cx="213614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sz="1800" dirty="0">
                <a:solidFill>
                  <a:srgbClr val="484849"/>
                </a:solidFill>
              </a:rPr>
              <a:t>汇报人：宗琦</a:t>
            </a:r>
            <a:endParaRPr lang="zh-CN" altLang="en-US" sz="1800" dirty="0">
              <a:solidFill>
                <a:srgbClr val="48484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81">
        <p:blinds dir="vert"/>
      </p:transition>
    </mc:Choice>
    <mc:Fallback>
      <p:transition spd="slow" advTm="8381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37" grpId="0" animBg="1"/>
      <p:bldP spid="67" grpId="0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0" y="257318"/>
            <a:ext cx="1201837" cy="8334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7" name="Freeform 6"/>
          <p:cNvSpPr/>
          <p:nvPr/>
        </p:nvSpPr>
        <p:spPr bwMode="auto">
          <a:xfrm>
            <a:off x="599604" y="339867"/>
            <a:ext cx="530225" cy="66833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7"/>
          <p:cNvSpPr>
            <a:spLocks noEditPoints="1"/>
          </p:cNvSpPr>
          <p:nvPr/>
        </p:nvSpPr>
        <p:spPr bwMode="auto">
          <a:xfrm>
            <a:off x="1507381" y="852630"/>
            <a:ext cx="990600" cy="201613"/>
          </a:xfrm>
          <a:custGeom>
            <a:avLst/>
            <a:gdLst>
              <a:gd name="T0" fmla="*/ 22141 w 2195"/>
              <a:gd name="T1" fmla="*/ 126007 h 445"/>
              <a:gd name="T2" fmla="*/ 113870 w 2195"/>
              <a:gd name="T3" fmla="*/ 125101 h 445"/>
              <a:gd name="T4" fmla="*/ 68684 w 2195"/>
              <a:gd name="T5" fmla="*/ 200795 h 445"/>
              <a:gd name="T6" fmla="*/ 70491 w 2195"/>
              <a:gd name="T7" fmla="*/ 47593 h 445"/>
              <a:gd name="T8" fmla="*/ 68684 w 2195"/>
              <a:gd name="T9" fmla="*/ 200795 h 445"/>
              <a:gd name="T10" fmla="*/ 300490 w 2195"/>
              <a:gd name="T11" fmla="*/ 196716 h 445"/>
              <a:gd name="T12" fmla="*/ 279253 w 2195"/>
              <a:gd name="T13" fmla="*/ 106064 h 445"/>
              <a:gd name="T14" fmla="*/ 201532 w 2195"/>
              <a:gd name="T15" fmla="*/ 106970 h 445"/>
              <a:gd name="T16" fmla="*/ 180746 w 2195"/>
              <a:gd name="T17" fmla="*/ 197623 h 445"/>
              <a:gd name="T18" fmla="*/ 201532 w 2195"/>
              <a:gd name="T19" fmla="*/ 50312 h 445"/>
              <a:gd name="T20" fmla="*/ 249881 w 2195"/>
              <a:gd name="T21" fmla="*/ 46233 h 445"/>
              <a:gd name="T22" fmla="*/ 405323 w 2195"/>
              <a:gd name="T23" fmla="*/ 184478 h 445"/>
              <a:gd name="T24" fmla="*/ 387248 w 2195"/>
              <a:gd name="T25" fmla="*/ 199889 h 445"/>
              <a:gd name="T26" fmla="*/ 356973 w 2195"/>
              <a:gd name="T27" fmla="*/ 68443 h 445"/>
              <a:gd name="T28" fmla="*/ 336640 w 2195"/>
              <a:gd name="T29" fmla="*/ 50312 h 445"/>
              <a:gd name="T30" fmla="*/ 356973 w 2195"/>
              <a:gd name="T31" fmla="*/ 10878 h 445"/>
              <a:gd name="T32" fmla="*/ 378211 w 2195"/>
              <a:gd name="T33" fmla="*/ 50312 h 445"/>
              <a:gd name="T34" fmla="*/ 405323 w 2195"/>
              <a:gd name="T35" fmla="*/ 68443 h 445"/>
              <a:gd name="T36" fmla="*/ 378211 w 2195"/>
              <a:gd name="T37" fmla="*/ 167707 h 445"/>
              <a:gd name="T38" fmla="*/ 405323 w 2195"/>
              <a:gd name="T39" fmla="*/ 184478 h 445"/>
              <a:gd name="T40" fmla="*/ 548564 w 2195"/>
              <a:gd name="T41" fmla="*/ 112862 h 445"/>
              <a:gd name="T42" fmla="*/ 460902 w 2195"/>
              <a:gd name="T43" fmla="*/ 112862 h 445"/>
              <a:gd name="T44" fmla="*/ 570706 w 2195"/>
              <a:gd name="T45" fmla="*/ 157282 h 445"/>
              <a:gd name="T46" fmla="*/ 436502 w 2195"/>
              <a:gd name="T47" fmla="*/ 126007 h 445"/>
              <a:gd name="T48" fmla="*/ 571609 w 2195"/>
              <a:gd name="T49" fmla="*/ 126007 h 445"/>
              <a:gd name="T50" fmla="*/ 459999 w 2195"/>
              <a:gd name="T51" fmla="*/ 130993 h 445"/>
              <a:gd name="T52" fmla="*/ 548564 w 2195"/>
              <a:gd name="T53" fmla="*/ 151390 h 445"/>
              <a:gd name="T54" fmla="*/ 734733 w 2195"/>
              <a:gd name="T55" fmla="*/ 196716 h 445"/>
              <a:gd name="T56" fmla="*/ 713947 w 2195"/>
              <a:gd name="T57" fmla="*/ 106064 h 445"/>
              <a:gd name="T58" fmla="*/ 636226 w 2195"/>
              <a:gd name="T59" fmla="*/ 106970 h 445"/>
              <a:gd name="T60" fmla="*/ 614988 w 2195"/>
              <a:gd name="T61" fmla="*/ 197623 h 445"/>
              <a:gd name="T62" fmla="*/ 636226 w 2195"/>
              <a:gd name="T63" fmla="*/ 50312 h 445"/>
              <a:gd name="T64" fmla="*/ 684576 w 2195"/>
              <a:gd name="T65" fmla="*/ 46233 h 445"/>
              <a:gd name="T66" fmla="*/ 840017 w 2195"/>
              <a:gd name="T67" fmla="*/ 184478 h 445"/>
              <a:gd name="T68" fmla="*/ 821491 w 2195"/>
              <a:gd name="T69" fmla="*/ 199889 h 445"/>
              <a:gd name="T70" fmla="*/ 791668 w 2195"/>
              <a:gd name="T71" fmla="*/ 68443 h 445"/>
              <a:gd name="T72" fmla="*/ 771334 w 2195"/>
              <a:gd name="T73" fmla="*/ 50312 h 445"/>
              <a:gd name="T74" fmla="*/ 791668 w 2195"/>
              <a:gd name="T75" fmla="*/ 10878 h 445"/>
              <a:gd name="T76" fmla="*/ 812454 w 2195"/>
              <a:gd name="T77" fmla="*/ 50312 h 445"/>
              <a:gd name="T78" fmla="*/ 840017 w 2195"/>
              <a:gd name="T79" fmla="*/ 68443 h 445"/>
              <a:gd name="T80" fmla="*/ 812454 w 2195"/>
              <a:gd name="T81" fmla="*/ 167707 h 445"/>
              <a:gd name="T82" fmla="*/ 840017 w 2195"/>
              <a:gd name="T83" fmla="*/ 184478 h 445"/>
              <a:gd name="T84" fmla="*/ 985066 w 2195"/>
              <a:gd name="T85" fmla="*/ 85667 h 445"/>
              <a:gd name="T86" fmla="*/ 875263 w 2195"/>
              <a:gd name="T87" fmla="*/ 87933 h 445"/>
              <a:gd name="T88" fmla="*/ 968799 w 2195"/>
              <a:gd name="T89" fmla="*/ 159549 h 445"/>
              <a:gd name="T90" fmla="*/ 890174 w 2195"/>
              <a:gd name="T91" fmla="*/ 151390 h 445"/>
              <a:gd name="T92" fmla="*/ 931746 w 2195"/>
              <a:gd name="T93" fmla="*/ 200795 h 445"/>
              <a:gd name="T94" fmla="*/ 937620 w 2195"/>
              <a:gd name="T95" fmla="*/ 114222 h 445"/>
              <a:gd name="T96" fmla="*/ 929487 w 2195"/>
              <a:gd name="T97" fmla="*/ 65723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8"/>
          <p:cNvSpPr>
            <a:spLocks noEditPoints="1"/>
          </p:cNvSpPr>
          <p:nvPr/>
        </p:nvSpPr>
        <p:spPr bwMode="auto">
          <a:xfrm>
            <a:off x="1545481" y="317029"/>
            <a:ext cx="952500" cy="447675"/>
          </a:xfrm>
          <a:custGeom>
            <a:avLst/>
            <a:gdLst>
              <a:gd name="T0" fmla="*/ 345008 w 2109"/>
              <a:gd name="T1" fmla="*/ 0 h 986"/>
              <a:gd name="T2" fmla="*/ 305269 w 2109"/>
              <a:gd name="T3" fmla="*/ 447253 h 986"/>
              <a:gd name="T4" fmla="*/ 37933 w 2109"/>
              <a:gd name="T5" fmla="*/ 409150 h 986"/>
              <a:gd name="T6" fmla="*/ 0 w 2109"/>
              <a:gd name="T7" fmla="*/ 447253 h 986"/>
              <a:gd name="T8" fmla="*/ 37933 w 2109"/>
              <a:gd name="T9" fmla="*/ 36288 h 986"/>
              <a:gd name="T10" fmla="*/ 305269 w 2109"/>
              <a:gd name="T11" fmla="*/ 126555 h 986"/>
              <a:gd name="T12" fmla="*/ 37933 w 2109"/>
              <a:gd name="T13" fmla="*/ 36288 h 986"/>
              <a:gd name="T14" fmla="*/ 37933 w 2109"/>
              <a:gd name="T15" fmla="*/ 376944 h 986"/>
              <a:gd name="T16" fmla="*/ 305269 w 2109"/>
              <a:gd name="T17" fmla="*/ 284863 h 986"/>
              <a:gd name="T18" fmla="*/ 37933 w 2109"/>
              <a:gd name="T19" fmla="*/ 160576 h 986"/>
              <a:gd name="T20" fmla="*/ 305269 w 2109"/>
              <a:gd name="T21" fmla="*/ 252657 h 986"/>
              <a:gd name="T22" fmla="*/ 37933 w 2109"/>
              <a:gd name="T23" fmla="*/ 160576 h 986"/>
              <a:gd name="T24" fmla="*/ 912645 w 2109"/>
              <a:gd name="T25" fmla="*/ 250843 h 986"/>
              <a:gd name="T26" fmla="*/ 808781 w 2109"/>
              <a:gd name="T27" fmla="*/ 314801 h 986"/>
              <a:gd name="T28" fmla="*/ 926644 w 2109"/>
              <a:gd name="T29" fmla="*/ 415047 h 986"/>
              <a:gd name="T30" fmla="*/ 731109 w 2109"/>
              <a:gd name="T31" fmla="*/ 371048 h 986"/>
              <a:gd name="T32" fmla="*/ 605118 w 2109"/>
              <a:gd name="T33" fmla="*/ 441356 h 986"/>
              <a:gd name="T34" fmla="*/ 658856 w 2109"/>
              <a:gd name="T35" fmla="*/ 403253 h 986"/>
              <a:gd name="T36" fmla="*/ 694983 w 2109"/>
              <a:gd name="T37" fmla="*/ 202761 h 986"/>
              <a:gd name="T38" fmla="*/ 477321 w 2109"/>
              <a:gd name="T39" fmla="*/ 170555 h 986"/>
              <a:gd name="T40" fmla="*/ 834973 w 2109"/>
              <a:gd name="T41" fmla="*/ 118391 h 986"/>
              <a:gd name="T42" fmla="*/ 537381 w 2109"/>
              <a:gd name="T43" fmla="*/ 86185 h 986"/>
              <a:gd name="T44" fmla="*/ 834973 w 2109"/>
              <a:gd name="T45" fmla="*/ 34020 h 986"/>
              <a:gd name="T46" fmla="*/ 529253 w 2109"/>
              <a:gd name="T47" fmla="*/ 2268 h 986"/>
              <a:gd name="T48" fmla="*/ 872454 w 2109"/>
              <a:gd name="T49" fmla="*/ 170555 h 986"/>
              <a:gd name="T50" fmla="*/ 948771 w 2109"/>
              <a:gd name="T51" fmla="*/ 202761 h 986"/>
              <a:gd name="T52" fmla="*/ 731109 w 2109"/>
              <a:gd name="T53" fmla="*/ 218637 h 986"/>
              <a:gd name="T54" fmla="*/ 886453 w 2109"/>
              <a:gd name="T55" fmla="*/ 218637 h 986"/>
              <a:gd name="T56" fmla="*/ 675113 w 2109"/>
              <a:gd name="T57" fmla="*/ 293028 h 986"/>
              <a:gd name="T58" fmla="*/ 485449 w 2109"/>
              <a:gd name="T59" fmla="*/ 403253 h 986"/>
              <a:gd name="T60" fmla="*/ 537381 w 2109"/>
              <a:gd name="T61" fmla="*/ 214554 h 986"/>
              <a:gd name="T62" fmla="*/ 631310 w 2109"/>
              <a:gd name="T63" fmla="*/ 276698 h 986"/>
              <a:gd name="T64" fmla="*/ 549122 w 2109"/>
              <a:gd name="T65" fmla="*/ 266719 h 986"/>
              <a:gd name="T66" fmla="*/ 537381 w 2109"/>
              <a:gd name="T67" fmla="*/ 214554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7075725" y="2132856"/>
            <a:ext cx="1306513" cy="1527175"/>
            <a:chOff x="7793038" y="2205038"/>
            <a:chExt cx="1306513" cy="1527175"/>
          </a:xfrm>
        </p:grpSpPr>
        <p:sp>
          <p:nvSpPr>
            <p:cNvPr id="40" name="Freeform 8"/>
            <p:cNvSpPr/>
            <p:nvPr/>
          </p:nvSpPr>
          <p:spPr bwMode="auto">
            <a:xfrm>
              <a:off x="7793038" y="2205038"/>
              <a:ext cx="1306513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90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4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4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90" y="1889"/>
                  </a:cubicBezTo>
                  <a:cubicBezTo>
                    <a:pt x="747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0" y="0"/>
                    <a:pt x="82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3"/>
            <p:cNvSpPr>
              <a:spLocks noEditPoints="1"/>
            </p:cNvSpPr>
            <p:nvPr/>
          </p:nvSpPr>
          <p:spPr bwMode="auto">
            <a:xfrm>
              <a:off x="8065047" y="2423672"/>
              <a:ext cx="819646" cy="881946"/>
            </a:xfrm>
            <a:custGeom>
              <a:avLst/>
              <a:gdLst>
                <a:gd name="T0" fmla="*/ 255 w 847"/>
                <a:gd name="T1" fmla="*/ 138 h 903"/>
                <a:gd name="T2" fmla="*/ 555 w 847"/>
                <a:gd name="T3" fmla="*/ 100 h 903"/>
                <a:gd name="T4" fmla="*/ 448 w 847"/>
                <a:gd name="T5" fmla="*/ 61 h 903"/>
                <a:gd name="T6" fmla="*/ 324 w 847"/>
                <a:gd name="T7" fmla="*/ 61 h 903"/>
                <a:gd name="T8" fmla="*/ 217 w 847"/>
                <a:gd name="T9" fmla="*/ 100 h 903"/>
                <a:gd name="T10" fmla="*/ 697 w 847"/>
                <a:gd name="T11" fmla="*/ 782 h 903"/>
                <a:gd name="T12" fmla="*/ 709 w 847"/>
                <a:gd name="T13" fmla="*/ 755 h 903"/>
                <a:gd name="T14" fmla="*/ 660 w 847"/>
                <a:gd name="T15" fmla="*/ 586 h 903"/>
                <a:gd name="T16" fmla="*/ 629 w 847"/>
                <a:gd name="T17" fmla="*/ 586 h 903"/>
                <a:gd name="T18" fmla="*/ 629 w 847"/>
                <a:gd name="T19" fmla="*/ 716 h 903"/>
                <a:gd name="T20" fmla="*/ 630 w 847"/>
                <a:gd name="T21" fmla="*/ 719 h 903"/>
                <a:gd name="T22" fmla="*/ 631 w 847"/>
                <a:gd name="T23" fmla="*/ 722 h 903"/>
                <a:gd name="T24" fmla="*/ 633 w 847"/>
                <a:gd name="T25" fmla="*/ 724 h 903"/>
                <a:gd name="T26" fmla="*/ 807 w 847"/>
                <a:gd name="T27" fmla="*/ 596 h 903"/>
                <a:gd name="T28" fmla="*/ 644 w 847"/>
                <a:gd name="T29" fmla="*/ 510 h 903"/>
                <a:gd name="T30" fmla="*/ 607 w 847"/>
                <a:gd name="T31" fmla="*/ 899 h 903"/>
                <a:gd name="T32" fmla="*/ 837 w 847"/>
                <a:gd name="T33" fmla="*/ 743 h 903"/>
                <a:gd name="T34" fmla="*/ 808 w 847"/>
                <a:gd name="T35" fmla="*/ 737 h 903"/>
                <a:gd name="T36" fmla="*/ 645 w 847"/>
                <a:gd name="T37" fmla="*/ 872 h 903"/>
                <a:gd name="T38" fmla="*/ 481 w 847"/>
                <a:gd name="T39" fmla="*/ 675 h 903"/>
                <a:gd name="T40" fmla="*/ 676 w 847"/>
                <a:gd name="T41" fmla="*/ 543 h 903"/>
                <a:gd name="T42" fmla="*/ 808 w 847"/>
                <a:gd name="T43" fmla="*/ 737 h 903"/>
                <a:gd name="T44" fmla="*/ 284 w 847"/>
                <a:gd name="T45" fmla="*/ 736 h 903"/>
                <a:gd name="T46" fmla="*/ 485 w 847"/>
                <a:gd name="T47" fmla="*/ 536 h 903"/>
                <a:gd name="T48" fmla="*/ 526 w 847"/>
                <a:gd name="T49" fmla="*/ 505 h 903"/>
                <a:gd name="T50" fmla="*/ 732 w 847"/>
                <a:gd name="T51" fmla="*/ 306 h 903"/>
                <a:gd name="T52" fmla="*/ 740 w 847"/>
                <a:gd name="T53" fmla="*/ 494 h 903"/>
                <a:gd name="T54" fmla="*/ 772 w 847"/>
                <a:gd name="T55" fmla="*/ 505 h 903"/>
                <a:gd name="T56" fmla="*/ 772 w 847"/>
                <a:gd name="T57" fmla="*/ 208 h 903"/>
                <a:gd name="T58" fmla="*/ 40 w 847"/>
                <a:gd name="T59" fmla="*/ 167 h 903"/>
                <a:gd name="T60" fmla="*/ 0 w 847"/>
                <a:gd name="T61" fmla="*/ 314 h 903"/>
                <a:gd name="T62" fmla="*/ 0 w 847"/>
                <a:gd name="T63" fmla="*/ 536 h 903"/>
                <a:gd name="T64" fmla="*/ 0 w 847"/>
                <a:gd name="T65" fmla="*/ 751 h 903"/>
                <a:gd name="T66" fmla="*/ 427 w 847"/>
                <a:gd name="T67" fmla="*/ 791 h 903"/>
                <a:gd name="T68" fmla="*/ 32 w 847"/>
                <a:gd name="T69" fmla="*/ 314 h 903"/>
                <a:gd name="T70" fmla="*/ 40 w 847"/>
                <a:gd name="T71" fmla="*/ 306 h 903"/>
                <a:gd name="T72" fmla="*/ 252 w 847"/>
                <a:gd name="T73" fmla="*/ 505 h 903"/>
                <a:gd name="T74" fmla="*/ 32 w 847"/>
                <a:gd name="T75" fmla="*/ 314 h 903"/>
                <a:gd name="T76" fmla="*/ 252 w 847"/>
                <a:gd name="T77" fmla="*/ 536 h 903"/>
                <a:gd name="T78" fmla="*/ 40 w 847"/>
                <a:gd name="T79" fmla="*/ 736 h 903"/>
                <a:gd name="T80" fmla="*/ 32 w 847"/>
                <a:gd name="T81" fmla="*/ 536 h 903"/>
                <a:gd name="T82" fmla="*/ 284 w 847"/>
                <a:gd name="T83" fmla="*/ 505 h 903"/>
                <a:gd name="T84" fmla="*/ 284 w 847"/>
                <a:gd name="T85" fmla="*/ 306 h 903"/>
                <a:gd name="T86" fmla="*/ 495 w 847"/>
                <a:gd name="T87" fmla="*/ 505 h 903"/>
                <a:gd name="T88" fmla="*/ 511 w 847"/>
                <a:gd name="T89" fmla="*/ 207 h 903"/>
                <a:gd name="T90" fmla="*/ 538 w 847"/>
                <a:gd name="T91" fmla="*/ 235 h 903"/>
                <a:gd name="T92" fmla="*/ 483 w 847"/>
                <a:gd name="T93" fmla="*/ 235 h 903"/>
                <a:gd name="T94" fmla="*/ 268 w 847"/>
                <a:gd name="T95" fmla="*/ 207 h 903"/>
                <a:gd name="T96" fmla="*/ 295 w 847"/>
                <a:gd name="T97" fmla="*/ 235 h 903"/>
                <a:gd name="T98" fmla="*/ 241 w 847"/>
                <a:gd name="T99" fmla="*/ 23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47" h="903">
                  <a:moveTo>
                    <a:pt x="217" y="100"/>
                  </a:moveTo>
                  <a:cubicBezTo>
                    <a:pt x="217" y="121"/>
                    <a:pt x="234" y="138"/>
                    <a:pt x="255" y="138"/>
                  </a:cubicBezTo>
                  <a:lnTo>
                    <a:pt x="517" y="138"/>
                  </a:lnTo>
                  <a:cubicBezTo>
                    <a:pt x="538" y="138"/>
                    <a:pt x="555" y="121"/>
                    <a:pt x="555" y="100"/>
                  </a:cubicBezTo>
                  <a:cubicBezTo>
                    <a:pt x="555" y="79"/>
                    <a:pt x="538" y="61"/>
                    <a:pt x="517" y="61"/>
                  </a:cubicBezTo>
                  <a:lnTo>
                    <a:pt x="448" y="61"/>
                  </a:lnTo>
                  <a:cubicBezTo>
                    <a:pt x="448" y="27"/>
                    <a:pt x="420" y="0"/>
                    <a:pt x="386" y="0"/>
                  </a:cubicBezTo>
                  <a:cubicBezTo>
                    <a:pt x="352" y="0"/>
                    <a:pt x="324" y="27"/>
                    <a:pt x="324" y="61"/>
                  </a:cubicBezTo>
                  <a:lnTo>
                    <a:pt x="255" y="61"/>
                  </a:lnTo>
                  <a:cubicBezTo>
                    <a:pt x="234" y="61"/>
                    <a:pt x="217" y="79"/>
                    <a:pt x="217" y="100"/>
                  </a:cubicBezTo>
                  <a:close/>
                  <a:moveTo>
                    <a:pt x="686" y="777"/>
                  </a:moveTo>
                  <a:cubicBezTo>
                    <a:pt x="689" y="780"/>
                    <a:pt x="693" y="782"/>
                    <a:pt x="697" y="782"/>
                  </a:cubicBezTo>
                  <a:cubicBezTo>
                    <a:pt x="702" y="782"/>
                    <a:pt x="706" y="780"/>
                    <a:pt x="709" y="777"/>
                  </a:cubicBezTo>
                  <a:cubicBezTo>
                    <a:pt x="715" y="771"/>
                    <a:pt x="715" y="761"/>
                    <a:pt x="709" y="755"/>
                  </a:cubicBezTo>
                  <a:lnTo>
                    <a:pt x="660" y="706"/>
                  </a:lnTo>
                  <a:lnTo>
                    <a:pt x="660" y="586"/>
                  </a:lnTo>
                  <a:cubicBezTo>
                    <a:pt x="660" y="577"/>
                    <a:pt x="653" y="570"/>
                    <a:pt x="644" y="570"/>
                  </a:cubicBezTo>
                  <a:cubicBezTo>
                    <a:pt x="636" y="570"/>
                    <a:pt x="629" y="577"/>
                    <a:pt x="629" y="586"/>
                  </a:cubicBezTo>
                  <a:lnTo>
                    <a:pt x="629" y="713"/>
                  </a:lnTo>
                  <a:cubicBezTo>
                    <a:pt x="629" y="714"/>
                    <a:pt x="629" y="715"/>
                    <a:pt x="629" y="716"/>
                  </a:cubicBezTo>
                  <a:cubicBezTo>
                    <a:pt x="629" y="716"/>
                    <a:pt x="629" y="717"/>
                    <a:pt x="629" y="717"/>
                  </a:cubicBezTo>
                  <a:cubicBezTo>
                    <a:pt x="629" y="718"/>
                    <a:pt x="630" y="718"/>
                    <a:pt x="630" y="719"/>
                  </a:cubicBezTo>
                  <a:cubicBezTo>
                    <a:pt x="630" y="719"/>
                    <a:pt x="630" y="720"/>
                    <a:pt x="631" y="720"/>
                  </a:cubicBezTo>
                  <a:cubicBezTo>
                    <a:pt x="631" y="721"/>
                    <a:pt x="631" y="721"/>
                    <a:pt x="631" y="722"/>
                  </a:cubicBezTo>
                  <a:cubicBezTo>
                    <a:pt x="632" y="722"/>
                    <a:pt x="632" y="723"/>
                    <a:pt x="633" y="724"/>
                  </a:cubicBezTo>
                  <a:cubicBezTo>
                    <a:pt x="633" y="724"/>
                    <a:pt x="633" y="724"/>
                    <a:pt x="633" y="724"/>
                  </a:cubicBezTo>
                  <a:lnTo>
                    <a:pt x="686" y="777"/>
                  </a:lnTo>
                  <a:close/>
                  <a:moveTo>
                    <a:pt x="807" y="596"/>
                  </a:moveTo>
                  <a:cubicBezTo>
                    <a:pt x="777" y="552"/>
                    <a:pt x="733" y="523"/>
                    <a:pt x="681" y="513"/>
                  </a:cubicBezTo>
                  <a:cubicBezTo>
                    <a:pt x="669" y="511"/>
                    <a:pt x="657" y="510"/>
                    <a:pt x="644" y="510"/>
                  </a:cubicBezTo>
                  <a:cubicBezTo>
                    <a:pt x="550" y="510"/>
                    <a:pt x="469" y="577"/>
                    <a:pt x="451" y="669"/>
                  </a:cubicBezTo>
                  <a:cubicBezTo>
                    <a:pt x="431" y="776"/>
                    <a:pt x="501" y="879"/>
                    <a:pt x="607" y="899"/>
                  </a:cubicBezTo>
                  <a:cubicBezTo>
                    <a:pt x="620" y="902"/>
                    <a:pt x="632" y="903"/>
                    <a:pt x="645" y="903"/>
                  </a:cubicBezTo>
                  <a:cubicBezTo>
                    <a:pt x="739" y="903"/>
                    <a:pt x="820" y="836"/>
                    <a:pt x="837" y="743"/>
                  </a:cubicBezTo>
                  <a:cubicBezTo>
                    <a:pt x="847" y="692"/>
                    <a:pt x="836" y="639"/>
                    <a:pt x="807" y="596"/>
                  </a:cubicBezTo>
                  <a:close/>
                  <a:moveTo>
                    <a:pt x="808" y="737"/>
                  </a:moveTo>
                  <a:lnTo>
                    <a:pt x="808" y="737"/>
                  </a:lnTo>
                  <a:cubicBezTo>
                    <a:pt x="793" y="816"/>
                    <a:pt x="724" y="872"/>
                    <a:pt x="645" y="872"/>
                  </a:cubicBezTo>
                  <a:cubicBezTo>
                    <a:pt x="634" y="872"/>
                    <a:pt x="624" y="871"/>
                    <a:pt x="613" y="869"/>
                  </a:cubicBezTo>
                  <a:cubicBezTo>
                    <a:pt x="523" y="852"/>
                    <a:pt x="464" y="765"/>
                    <a:pt x="481" y="675"/>
                  </a:cubicBezTo>
                  <a:cubicBezTo>
                    <a:pt x="496" y="597"/>
                    <a:pt x="565" y="540"/>
                    <a:pt x="644" y="540"/>
                  </a:cubicBezTo>
                  <a:cubicBezTo>
                    <a:pt x="655" y="540"/>
                    <a:pt x="665" y="541"/>
                    <a:pt x="676" y="543"/>
                  </a:cubicBezTo>
                  <a:cubicBezTo>
                    <a:pt x="719" y="551"/>
                    <a:pt x="757" y="576"/>
                    <a:pt x="782" y="613"/>
                  </a:cubicBezTo>
                  <a:cubicBezTo>
                    <a:pt x="807" y="650"/>
                    <a:pt x="816" y="694"/>
                    <a:pt x="808" y="737"/>
                  </a:cubicBezTo>
                  <a:close/>
                  <a:moveTo>
                    <a:pt x="413" y="736"/>
                  </a:moveTo>
                  <a:lnTo>
                    <a:pt x="284" y="736"/>
                  </a:lnTo>
                  <a:lnTo>
                    <a:pt x="284" y="536"/>
                  </a:lnTo>
                  <a:lnTo>
                    <a:pt x="485" y="536"/>
                  </a:lnTo>
                  <a:cubicBezTo>
                    <a:pt x="497" y="524"/>
                    <a:pt x="512" y="514"/>
                    <a:pt x="527" y="505"/>
                  </a:cubicBezTo>
                  <a:lnTo>
                    <a:pt x="526" y="505"/>
                  </a:lnTo>
                  <a:lnTo>
                    <a:pt x="526" y="306"/>
                  </a:lnTo>
                  <a:lnTo>
                    <a:pt x="732" y="306"/>
                  </a:lnTo>
                  <a:cubicBezTo>
                    <a:pt x="736" y="306"/>
                    <a:pt x="740" y="309"/>
                    <a:pt x="740" y="314"/>
                  </a:cubicBezTo>
                  <a:lnTo>
                    <a:pt x="740" y="494"/>
                  </a:lnTo>
                  <a:cubicBezTo>
                    <a:pt x="751" y="499"/>
                    <a:pt x="762" y="505"/>
                    <a:pt x="772" y="511"/>
                  </a:cubicBezTo>
                  <a:lnTo>
                    <a:pt x="772" y="505"/>
                  </a:lnTo>
                  <a:lnTo>
                    <a:pt x="772" y="314"/>
                  </a:lnTo>
                  <a:lnTo>
                    <a:pt x="772" y="208"/>
                  </a:lnTo>
                  <a:cubicBezTo>
                    <a:pt x="772" y="185"/>
                    <a:pt x="754" y="167"/>
                    <a:pt x="732" y="167"/>
                  </a:cubicBezTo>
                  <a:lnTo>
                    <a:pt x="40" y="167"/>
                  </a:lnTo>
                  <a:cubicBezTo>
                    <a:pt x="18" y="167"/>
                    <a:pt x="0" y="185"/>
                    <a:pt x="0" y="208"/>
                  </a:cubicBezTo>
                  <a:lnTo>
                    <a:pt x="0" y="314"/>
                  </a:lnTo>
                  <a:lnTo>
                    <a:pt x="0" y="505"/>
                  </a:lnTo>
                  <a:lnTo>
                    <a:pt x="0" y="536"/>
                  </a:lnTo>
                  <a:lnTo>
                    <a:pt x="0" y="727"/>
                  </a:lnTo>
                  <a:lnTo>
                    <a:pt x="0" y="751"/>
                  </a:lnTo>
                  <a:cubicBezTo>
                    <a:pt x="0" y="773"/>
                    <a:pt x="18" y="791"/>
                    <a:pt x="40" y="791"/>
                  </a:cubicBezTo>
                  <a:lnTo>
                    <a:pt x="427" y="791"/>
                  </a:lnTo>
                  <a:cubicBezTo>
                    <a:pt x="420" y="773"/>
                    <a:pt x="415" y="755"/>
                    <a:pt x="413" y="736"/>
                  </a:cubicBezTo>
                  <a:close/>
                  <a:moveTo>
                    <a:pt x="32" y="314"/>
                  </a:moveTo>
                  <a:lnTo>
                    <a:pt x="32" y="314"/>
                  </a:lnTo>
                  <a:cubicBezTo>
                    <a:pt x="32" y="309"/>
                    <a:pt x="36" y="306"/>
                    <a:pt x="40" y="306"/>
                  </a:cubicBezTo>
                  <a:lnTo>
                    <a:pt x="252" y="306"/>
                  </a:lnTo>
                  <a:lnTo>
                    <a:pt x="252" y="505"/>
                  </a:lnTo>
                  <a:lnTo>
                    <a:pt x="32" y="505"/>
                  </a:lnTo>
                  <a:lnTo>
                    <a:pt x="32" y="314"/>
                  </a:lnTo>
                  <a:close/>
                  <a:moveTo>
                    <a:pt x="252" y="536"/>
                  </a:moveTo>
                  <a:lnTo>
                    <a:pt x="252" y="536"/>
                  </a:lnTo>
                  <a:lnTo>
                    <a:pt x="252" y="736"/>
                  </a:lnTo>
                  <a:lnTo>
                    <a:pt x="40" y="736"/>
                  </a:lnTo>
                  <a:cubicBezTo>
                    <a:pt x="36" y="736"/>
                    <a:pt x="32" y="732"/>
                    <a:pt x="32" y="727"/>
                  </a:cubicBezTo>
                  <a:lnTo>
                    <a:pt x="32" y="536"/>
                  </a:lnTo>
                  <a:lnTo>
                    <a:pt x="252" y="536"/>
                  </a:lnTo>
                  <a:close/>
                  <a:moveTo>
                    <a:pt x="284" y="505"/>
                  </a:moveTo>
                  <a:lnTo>
                    <a:pt x="284" y="505"/>
                  </a:lnTo>
                  <a:lnTo>
                    <a:pt x="284" y="306"/>
                  </a:lnTo>
                  <a:lnTo>
                    <a:pt x="495" y="306"/>
                  </a:lnTo>
                  <a:lnTo>
                    <a:pt x="495" y="505"/>
                  </a:lnTo>
                  <a:lnTo>
                    <a:pt x="284" y="505"/>
                  </a:lnTo>
                  <a:close/>
                  <a:moveTo>
                    <a:pt x="511" y="207"/>
                  </a:moveTo>
                  <a:lnTo>
                    <a:pt x="511" y="207"/>
                  </a:lnTo>
                  <a:cubicBezTo>
                    <a:pt x="526" y="207"/>
                    <a:pt x="538" y="219"/>
                    <a:pt x="538" y="235"/>
                  </a:cubicBezTo>
                  <a:cubicBezTo>
                    <a:pt x="538" y="250"/>
                    <a:pt x="526" y="262"/>
                    <a:pt x="511" y="262"/>
                  </a:cubicBezTo>
                  <a:cubicBezTo>
                    <a:pt x="496" y="262"/>
                    <a:pt x="483" y="250"/>
                    <a:pt x="483" y="235"/>
                  </a:cubicBezTo>
                  <a:cubicBezTo>
                    <a:pt x="483" y="219"/>
                    <a:pt x="496" y="207"/>
                    <a:pt x="511" y="207"/>
                  </a:cubicBezTo>
                  <a:close/>
                  <a:moveTo>
                    <a:pt x="268" y="207"/>
                  </a:moveTo>
                  <a:lnTo>
                    <a:pt x="268" y="207"/>
                  </a:lnTo>
                  <a:cubicBezTo>
                    <a:pt x="283" y="207"/>
                    <a:pt x="295" y="219"/>
                    <a:pt x="295" y="235"/>
                  </a:cubicBezTo>
                  <a:cubicBezTo>
                    <a:pt x="295" y="250"/>
                    <a:pt x="283" y="262"/>
                    <a:pt x="268" y="262"/>
                  </a:cubicBezTo>
                  <a:cubicBezTo>
                    <a:pt x="253" y="262"/>
                    <a:pt x="241" y="250"/>
                    <a:pt x="241" y="235"/>
                  </a:cubicBezTo>
                  <a:cubicBezTo>
                    <a:pt x="241" y="219"/>
                    <a:pt x="253" y="207"/>
                    <a:pt x="268" y="2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69789" y="3679721"/>
            <a:ext cx="265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86569" y="3679721"/>
            <a:ext cx="1784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自我评价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406068" y="3688611"/>
            <a:ext cx="27033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规划和展望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446900" y="2132856"/>
            <a:ext cx="1304925" cy="1527175"/>
            <a:chOff x="1446900" y="2132856"/>
            <a:chExt cx="1304925" cy="1527175"/>
          </a:xfrm>
        </p:grpSpPr>
        <p:sp>
          <p:nvSpPr>
            <p:cNvPr id="31" name="Freeform 5"/>
            <p:cNvSpPr/>
            <p:nvPr/>
          </p:nvSpPr>
          <p:spPr bwMode="auto">
            <a:xfrm>
              <a:off x="1446900" y="2132856"/>
              <a:ext cx="1304925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89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3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3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89" y="1889"/>
                  </a:cubicBezTo>
                  <a:cubicBezTo>
                    <a:pt x="746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0" y="0"/>
                    <a:pt x="82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6"/>
            <p:cNvSpPr>
              <a:spLocks noEditPoints="1"/>
            </p:cNvSpPr>
            <p:nvPr/>
          </p:nvSpPr>
          <p:spPr bwMode="auto">
            <a:xfrm>
              <a:off x="1668969" y="2542449"/>
              <a:ext cx="860788" cy="500028"/>
            </a:xfrm>
            <a:custGeom>
              <a:avLst/>
              <a:gdLst>
                <a:gd name="T0" fmla="*/ 712 w 739"/>
                <a:gd name="T1" fmla="*/ 36 h 492"/>
                <a:gd name="T2" fmla="*/ 712 w 739"/>
                <a:gd name="T3" fmla="*/ 404 h 492"/>
                <a:gd name="T4" fmla="*/ 702 w 739"/>
                <a:gd name="T5" fmla="*/ 404 h 492"/>
                <a:gd name="T6" fmla="*/ 678 w 739"/>
                <a:gd name="T7" fmla="*/ 403 h 492"/>
                <a:gd name="T8" fmla="*/ 373 w 739"/>
                <a:gd name="T9" fmla="*/ 480 h 492"/>
                <a:gd name="T10" fmla="*/ 369 w 739"/>
                <a:gd name="T11" fmla="*/ 482 h 492"/>
                <a:gd name="T12" fmla="*/ 365 w 739"/>
                <a:gd name="T13" fmla="*/ 480 h 492"/>
                <a:gd name="T14" fmla="*/ 60 w 739"/>
                <a:gd name="T15" fmla="*/ 403 h 492"/>
                <a:gd name="T16" fmla="*/ 37 w 739"/>
                <a:gd name="T17" fmla="*/ 404 h 492"/>
                <a:gd name="T18" fmla="*/ 26 w 739"/>
                <a:gd name="T19" fmla="*/ 404 h 492"/>
                <a:gd name="T20" fmla="*/ 26 w 739"/>
                <a:gd name="T21" fmla="*/ 36 h 492"/>
                <a:gd name="T22" fmla="*/ 0 w 739"/>
                <a:gd name="T23" fmla="*/ 36 h 492"/>
                <a:gd name="T24" fmla="*/ 0 w 739"/>
                <a:gd name="T25" fmla="*/ 418 h 492"/>
                <a:gd name="T26" fmla="*/ 369 w 739"/>
                <a:gd name="T27" fmla="*/ 492 h 492"/>
                <a:gd name="T28" fmla="*/ 739 w 739"/>
                <a:gd name="T29" fmla="*/ 418 h 492"/>
                <a:gd name="T30" fmla="*/ 739 w 739"/>
                <a:gd name="T31" fmla="*/ 36 h 492"/>
                <a:gd name="T32" fmla="*/ 712 w 739"/>
                <a:gd name="T33" fmla="*/ 36 h 492"/>
                <a:gd name="T34" fmla="*/ 357 w 739"/>
                <a:gd name="T35" fmla="*/ 418 h 492"/>
                <a:gd name="T36" fmla="*/ 357 w 739"/>
                <a:gd name="T37" fmla="*/ 82 h 492"/>
                <a:gd name="T38" fmla="*/ 101 w 739"/>
                <a:gd name="T39" fmla="*/ 2 h 492"/>
                <a:gd name="T40" fmla="*/ 101 w 739"/>
                <a:gd name="T41" fmla="*/ 352 h 492"/>
                <a:gd name="T42" fmla="*/ 111 w 739"/>
                <a:gd name="T43" fmla="*/ 352 h 492"/>
                <a:gd name="T44" fmla="*/ 357 w 739"/>
                <a:gd name="T45" fmla="*/ 418 h 492"/>
                <a:gd name="T46" fmla="*/ 638 w 739"/>
                <a:gd name="T47" fmla="*/ 352 h 492"/>
                <a:gd name="T48" fmla="*/ 638 w 739"/>
                <a:gd name="T49" fmla="*/ 2 h 492"/>
                <a:gd name="T50" fmla="*/ 382 w 739"/>
                <a:gd name="T51" fmla="*/ 82 h 492"/>
                <a:gd name="T52" fmla="*/ 382 w 739"/>
                <a:gd name="T53" fmla="*/ 418 h 492"/>
                <a:gd name="T54" fmla="*/ 628 w 739"/>
                <a:gd name="T55" fmla="*/ 352 h 492"/>
                <a:gd name="T56" fmla="*/ 638 w 739"/>
                <a:gd name="T57" fmla="*/ 352 h 492"/>
                <a:gd name="T58" fmla="*/ 369 w 739"/>
                <a:gd name="T59" fmla="*/ 473 h 492"/>
                <a:gd name="T60" fmla="*/ 695 w 739"/>
                <a:gd name="T61" fmla="*/ 395 h 492"/>
                <a:gd name="T62" fmla="*/ 695 w 739"/>
                <a:gd name="T63" fmla="*/ 7 h 492"/>
                <a:gd name="T64" fmla="*/ 655 w 739"/>
                <a:gd name="T65" fmla="*/ 7 h 492"/>
                <a:gd name="T66" fmla="*/ 655 w 739"/>
                <a:gd name="T67" fmla="*/ 370 h 492"/>
                <a:gd name="T68" fmla="*/ 645 w 739"/>
                <a:gd name="T69" fmla="*/ 370 h 492"/>
                <a:gd name="T70" fmla="*/ 626 w 739"/>
                <a:gd name="T71" fmla="*/ 369 h 492"/>
                <a:gd name="T72" fmla="*/ 376 w 739"/>
                <a:gd name="T73" fmla="*/ 441 h 492"/>
                <a:gd name="T74" fmla="*/ 369 w 739"/>
                <a:gd name="T75" fmla="*/ 445 h 492"/>
                <a:gd name="T76" fmla="*/ 363 w 739"/>
                <a:gd name="T77" fmla="*/ 441 h 492"/>
                <a:gd name="T78" fmla="*/ 113 w 739"/>
                <a:gd name="T79" fmla="*/ 369 h 492"/>
                <a:gd name="T80" fmla="*/ 93 w 739"/>
                <a:gd name="T81" fmla="*/ 370 h 492"/>
                <a:gd name="T82" fmla="*/ 83 w 739"/>
                <a:gd name="T83" fmla="*/ 370 h 492"/>
                <a:gd name="T84" fmla="*/ 83 w 739"/>
                <a:gd name="T85" fmla="*/ 7 h 492"/>
                <a:gd name="T86" fmla="*/ 44 w 739"/>
                <a:gd name="T87" fmla="*/ 7 h 492"/>
                <a:gd name="T88" fmla="*/ 44 w 739"/>
                <a:gd name="T89" fmla="*/ 395 h 492"/>
                <a:gd name="T90" fmla="*/ 369 w 739"/>
                <a:gd name="T91" fmla="*/ 47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9" h="492">
                  <a:moveTo>
                    <a:pt x="712" y="36"/>
                  </a:moveTo>
                  <a:lnTo>
                    <a:pt x="712" y="404"/>
                  </a:lnTo>
                  <a:lnTo>
                    <a:pt x="702" y="404"/>
                  </a:lnTo>
                  <a:cubicBezTo>
                    <a:pt x="694" y="404"/>
                    <a:pt x="686" y="403"/>
                    <a:pt x="678" y="403"/>
                  </a:cubicBezTo>
                  <a:cubicBezTo>
                    <a:pt x="576" y="403"/>
                    <a:pt x="467" y="430"/>
                    <a:pt x="373" y="480"/>
                  </a:cubicBezTo>
                  <a:lnTo>
                    <a:pt x="369" y="482"/>
                  </a:lnTo>
                  <a:lnTo>
                    <a:pt x="365" y="480"/>
                  </a:lnTo>
                  <a:cubicBezTo>
                    <a:pt x="271" y="430"/>
                    <a:pt x="163" y="403"/>
                    <a:pt x="60" y="403"/>
                  </a:cubicBezTo>
                  <a:cubicBezTo>
                    <a:pt x="52" y="403"/>
                    <a:pt x="45" y="404"/>
                    <a:pt x="37" y="404"/>
                  </a:cubicBezTo>
                  <a:lnTo>
                    <a:pt x="26" y="404"/>
                  </a:lnTo>
                  <a:lnTo>
                    <a:pt x="26" y="36"/>
                  </a:lnTo>
                  <a:cubicBezTo>
                    <a:pt x="17" y="36"/>
                    <a:pt x="9" y="36"/>
                    <a:pt x="0" y="36"/>
                  </a:cubicBezTo>
                  <a:lnTo>
                    <a:pt x="0" y="418"/>
                  </a:lnTo>
                  <a:cubicBezTo>
                    <a:pt x="123" y="415"/>
                    <a:pt x="254" y="442"/>
                    <a:pt x="369" y="492"/>
                  </a:cubicBezTo>
                  <a:cubicBezTo>
                    <a:pt x="484" y="442"/>
                    <a:pt x="616" y="415"/>
                    <a:pt x="739" y="418"/>
                  </a:cubicBezTo>
                  <a:lnTo>
                    <a:pt x="739" y="36"/>
                  </a:lnTo>
                  <a:cubicBezTo>
                    <a:pt x="730" y="36"/>
                    <a:pt x="721" y="36"/>
                    <a:pt x="712" y="36"/>
                  </a:cubicBezTo>
                  <a:close/>
                  <a:moveTo>
                    <a:pt x="357" y="418"/>
                  </a:moveTo>
                  <a:lnTo>
                    <a:pt x="357" y="82"/>
                  </a:lnTo>
                  <a:cubicBezTo>
                    <a:pt x="277" y="28"/>
                    <a:pt x="186" y="0"/>
                    <a:pt x="101" y="2"/>
                  </a:cubicBezTo>
                  <a:lnTo>
                    <a:pt x="101" y="352"/>
                  </a:lnTo>
                  <a:cubicBezTo>
                    <a:pt x="104" y="352"/>
                    <a:pt x="107" y="352"/>
                    <a:pt x="111" y="352"/>
                  </a:cubicBezTo>
                  <a:cubicBezTo>
                    <a:pt x="193" y="352"/>
                    <a:pt x="280" y="375"/>
                    <a:pt x="357" y="418"/>
                  </a:cubicBezTo>
                  <a:close/>
                  <a:moveTo>
                    <a:pt x="638" y="352"/>
                  </a:moveTo>
                  <a:lnTo>
                    <a:pt x="638" y="2"/>
                  </a:lnTo>
                  <a:cubicBezTo>
                    <a:pt x="552" y="0"/>
                    <a:pt x="461" y="28"/>
                    <a:pt x="382" y="82"/>
                  </a:cubicBezTo>
                  <a:lnTo>
                    <a:pt x="382" y="418"/>
                  </a:lnTo>
                  <a:cubicBezTo>
                    <a:pt x="459" y="375"/>
                    <a:pt x="545" y="352"/>
                    <a:pt x="628" y="352"/>
                  </a:cubicBezTo>
                  <a:cubicBezTo>
                    <a:pt x="631" y="352"/>
                    <a:pt x="635" y="352"/>
                    <a:pt x="638" y="352"/>
                  </a:cubicBezTo>
                  <a:close/>
                  <a:moveTo>
                    <a:pt x="369" y="473"/>
                  </a:moveTo>
                  <a:cubicBezTo>
                    <a:pt x="473" y="417"/>
                    <a:pt x="590" y="391"/>
                    <a:pt x="695" y="395"/>
                  </a:cubicBezTo>
                  <a:lnTo>
                    <a:pt x="695" y="7"/>
                  </a:lnTo>
                  <a:cubicBezTo>
                    <a:pt x="682" y="6"/>
                    <a:pt x="669" y="6"/>
                    <a:pt x="655" y="7"/>
                  </a:cubicBezTo>
                  <a:lnTo>
                    <a:pt x="655" y="370"/>
                  </a:lnTo>
                  <a:lnTo>
                    <a:pt x="645" y="370"/>
                  </a:lnTo>
                  <a:cubicBezTo>
                    <a:pt x="639" y="369"/>
                    <a:pt x="632" y="369"/>
                    <a:pt x="626" y="369"/>
                  </a:cubicBezTo>
                  <a:cubicBezTo>
                    <a:pt x="542" y="369"/>
                    <a:pt x="453" y="395"/>
                    <a:pt x="376" y="441"/>
                  </a:cubicBezTo>
                  <a:lnTo>
                    <a:pt x="369" y="445"/>
                  </a:lnTo>
                  <a:lnTo>
                    <a:pt x="363" y="441"/>
                  </a:lnTo>
                  <a:cubicBezTo>
                    <a:pt x="286" y="395"/>
                    <a:pt x="197" y="369"/>
                    <a:pt x="113" y="369"/>
                  </a:cubicBezTo>
                  <a:cubicBezTo>
                    <a:pt x="106" y="369"/>
                    <a:pt x="100" y="369"/>
                    <a:pt x="93" y="370"/>
                  </a:cubicBezTo>
                  <a:lnTo>
                    <a:pt x="83" y="370"/>
                  </a:lnTo>
                  <a:lnTo>
                    <a:pt x="83" y="7"/>
                  </a:lnTo>
                  <a:cubicBezTo>
                    <a:pt x="70" y="6"/>
                    <a:pt x="57" y="6"/>
                    <a:pt x="44" y="7"/>
                  </a:cubicBezTo>
                  <a:lnTo>
                    <a:pt x="44" y="395"/>
                  </a:lnTo>
                  <a:cubicBezTo>
                    <a:pt x="148" y="391"/>
                    <a:pt x="265" y="417"/>
                    <a:pt x="369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22275" y="2132856"/>
            <a:ext cx="1304925" cy="1527175"/>
            <a:chOff x="4022275" y="2132856"/>
            <a:chExt cx="1304925" cy="1527175"/>
          </a:xfrm>
        </p:grpSpPr>
        <p:sp>
          <p:nvSpPr>
            <p:cNvPr id="34" name="Freeform 6"/>
            <p:cNvSpPr/>
            <p:nvPr/>
          </p:nvSpPr>
          <p:spPr bwMode="auto">
            <a:xfrm>
              <a:off x="4022275" y="2132856"/>
              <a:ext cx="1304925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90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4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4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90" y="1889"/>
                  </a:cubicBezTo>
                  <a:cubicBezTo>
                    <a:pt x="747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1" y="0"/>
                    <a:pt x="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9"/>
            <p:cNvSpPr>
              <a:spLocks noEditPoints="1"/>
            </p:cNvSpPr>
            <p:nvPr/>
          </p:nvSpPr>
          <p:spPr bwMode="auto">
            <a:xfrm>
              <a:off x="4399628" y="2380272"/>
              <a:ext cx="650316" cy="737858"/>
            </a:xfrm>
            <a:custGeom>
              <a:avLst/>
              <a:gdLst>
                <a:gd name="T0" fmla="*/ 402 w 630"/>
                <a:gd name="T1" fmla="*/ 89 h 711"/>
                <a:gd name="T2" fmla="*/ 313 w 630"/>
                <a:gd name="T3" fmla="*/ 178 h 711"/>
                <a:gd name="T4" fmla="*/ 223 w 630"/>
                <a:gd name="T5" fmla="*/ 178 h 711"/>
                <a:gd name="T6" fmla="*/ 134 w 630"/>
                <a:gd name="T7" fmla="*/ 89 h 711"/>
                <a:gd name="T8" fmla="*/ 223 w 630"/>
                <a:gd name="T9" fmla="*/ 0 h 711"/>
                <a:gd name="T10" fmla="*/ 313 w 630"/>
                <a:gd name="T11" fmla="*/ 0 h 711"/>
                <a:gd name="T12" fmla="*/ 402 w 630"/>
                <a:gd name="T13" fmla="*/ 89 h 711"/>
                <a:gd name="T14" fmla="*/ 445 w 630"/>
                <a:gd name="T15" fmla="*/ 89 h 711"/>
                <a:gd name="T16" fmla="*/ 446 w 630"/>
                <a:gd name="T17" fmla="*/ 109 h 711"/>
                <a:gd name="T18" fmla="*/ 335 w 630"/>
                <a:gd name="T19" fmla="*/ 221 h 711"/>
                <a:gd name="T20" fmla="*/ 201 w 630"/>
                <a:gd name="T21" fmla="*/ 221 h 711"/>
                <a:gd name="T22" fmla="*/ 90 w 630"/>
                <a:gd name="T23" fmla="*/ 109 h 711"/>
                <a:gd name="T24" fmla="*/ 92 w 630"/>
                <a:gd name="T25" fmla="*/ 89 h 711"/>
                <a:gd name="T26" fmla="*/ 0 w 630"/>
                <a:gd name="T27" fmla="*/ 198 h 711"/>
                <a:gd name="T28" fmla="*/ 0 w 630"/>
                <a:gd name="T29" fmla="*/ 600 h 711"/>
                <a:gd name="T30" fmla="*/ 112 w 630"/>
                <a:gd name="T31" fmla="*/ 711 h 711"/>
                <a:gd name="T32" fmla="*/ 409 w 630"/>
                <a:gd name="T33" fmla="*/ 711 h 711"/>
                <a:gd name="T34" fmla="*/ 288 w 630"/>
                <a:gd name="T35" fmla="*/ 528 h 711"/>
                <a:gd name="T36" fmla="*/ 487 w 630"/>
                <a:gd name="T37" fmla="*/ 328 h 711"/>
                <a:gd name="T38" fmla="*/ 536 w 630"/>
                <a:gd name="T39" fmla="*/ 335 h 711"/>
                <a:gd name="T40" fmla="*/ 536 w 630"/>
                <a:gd name="T41" fmla="*/ 198 h 711"/>
                <a:gd name="T42" fmla="*/ 445 w 630"/>
                <a:gd name="T43" fmla="*/ 89 h 711"/>
                <a:gd name="T44" fmla="*/ 251 w 630"/>
                <a:gd name="T45" fmla="*/ 446 h 711"/>
                <a:gd name="T46" fmla="*/ 251 w 630"/>
                <a:gd name="T47" fmla="*/ 446 h 711"/>
                <a:gd name="T48" fmla="*/ 112 w 630"/>
                <a:gd name="T49" fmla="*/ 446 h 711"/>
                <a:gd name="T50" fmla="*/ 90 w 630"/>
                <a:gd name="T51" fmla="*/ 423 h 711"/>
                <a:gd name="T52" fmla="*/ 112 w 630"/>
                <a:gd name="T53" fmla="*/ 401 h 711"/>
                <a:gd name="T54" fmla="*/ 251 w 630"/>
                <a:gd name="T55" fmla="*/ 401 h 711"/>
                <a:gd name="T56" fmla="*/ 274 w 630"/>
                <a:gd name="T57" fmla="*/ 423 h 711"/>
                <a:gd name="T58" fmla="*/ 251 w 630"/>
                <a:gd name="T59" fmla="*/ 446 h 711"/>
                <a:gd name="T60" fmla="*/ 296 w 630"/>
                <a:gd name="T61" fmla="*/ 356 h 711"/>
                <a:gd name="T62" fmla="*/ 296 w 630"/>
                <a:gd name="T63" fmla="*/ 356 h 711"/>
                <a:gd name="T64" fmla="*/ 112 w 630"/>
                <a:gd name="T65" fmla="*/ 356 h 711"/>
                <a:gd name="T66" fmla="*/ 90 w 630"/>
                <a:gd name="T67" fmla="*/ 334 h 711"/>
                <a:gd name="T68" fmla="*/ 112 w 630"/>
                <a:gd name="T69" fmla="*/ 312 h 711"/>
                <a:gd name="T70" fmla="*/ 296 w 630"/>
                <a:gd name="T71" fmla="*/ 312 h 711"/>
                <a:gd name="T72" fmla="*/ 318 w 630"/>
                <a:gd name="T73" fmla="*/ 334 h 711"/>
                <a:gd name="T74" fmla="*/ 296 w 630"/>
                <a:gd name="T75" fmla="*/ 356 h 711"/>
                <a:gd name="T76" fmla="*/ 524 w 630"/>
                <a:gd name="T77" fmla="*/ 390 h 711"/>
                <a:gd name="T78" fmla="*/ 488 w 630"/>
                <a:gd name="T79" fmla="*/ 385 h 711"/>
                <a:gd name="T80" fmla="*/ 346 w 630"/>
                <a:gd name="T81" fmla="*/ 527 h 711"/>
                <a:gd name="T82" fmla="*/ 458 w 630"/>
                <a:gd name="T83" fmla="*/ 666 h 711"/>
                <a:gd name="T84" fmla="*/ 488 w 630"/>
                <a:gd name="T85" fmla="*/ 669 h 711"/>
                <a:gd name="T86" fmla="*/ 630 w 630"/>
                <a:gd name="T87" fmla="*/ 527 h 711"/>
                <a:gd name="T88" fmla="*/ 524 w 630"/>
                <a:gd name="T89" fmla="*/ 390 h 711"/>
                <a:gd name="T90" fmla="*/ 569 w 630"/>
                <a:gd name="T91" fmla="*/ 507 h 711"/>
                <a:gd name="T92" fmla="*/ 569 w 630"/>
                <a:gd name="T93" fmla="*/ 507 h 711"/>
                <a:gd name="T94" fmla="*/ 524 w 630"/>
                <a:gd name="T95" fmla="*/ 552 h 711"/>
                <a:gd name="T96" fmla="*/ 488 w 630"/>
                <a:gd name="T97" fmla="*/ 588 h 711"/>
                <a:gd name="T98" fmla="*/ 448 w 630"/>
                <a:gd name="T99" fmla="*/ 588 h 711"/>
                <a:gd name="T100" fmla="*/ 408 w 630"/>
                <a:gd name="T101" fmla="*/ 547 h 711"/>
                <a:gd name="T102" fmla="*/ 408 w 630"/>
                <a:gd name="T103" fmla="*/ 507 h 711"/>
                <a:gd name="T104" fmla="*/ 448 w 630"/>
                <a:gd name="T105" fmla="*/ 507 h 711"/>
                <a:gd name="T106" fmla="*/ 468 w 630"/>
                <a:gd name="T107" fmla="*/ 527 h 711"/>
                <a:gd name="T108" fmla="*/ 524 w 630"/>
                <a:gd name="T109" fmla="*/ 472 h 711"/>
                <a:gd name="T110" fmla="*/ 528 w 630"/>
                <a:gd name="T111" fmla="*/ 467 h 711"/>
                <a:gd name="T112" fmla="*/ 569 w 630"/>
                <a:gd name="T113" fmla="*/ 467 h 711"/>
                <a:gd name="T114" fmla="*/ 569 w 630"/>
                <a:gd name="T115" fmla="*/ 507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0" h="711">
                  <a:moveTo>
                    <a:pt x="402" y="89"/>
                  </a:moveTo>
                  <a:cubicBezTo>
                    <a:pt x="402" y="138"/>
                    <a:pt x="362" y="178"/>
                    <a:pt x="313" y="178"/>
                  </a:cubicBezTo>
                  <a:lnTo>
                    <a:pt x="223" y="178"/>
                  </a:lnTo>
                  <a:cubicBezTo>
                    <a:pt x="174" y="178"/>
                    <a:pt x="134" y="138"/>
                    <a:pt x="134" y="89"/>
                  </a:cubicBezTo>
                  <a:cubicBezTo>
                    <a:pt x="134" y="39"/>
                    <a:pt x="174" y="0"/>
                    <a:pt x="223" y="0"/>
                  </a:cubicBezTo>
                  <a:lnTo>
                    <a:pt x="313" y="0"/>
                  </a:lnTo>
                  <a:cubicBezTo>
                    <a:pt x="362" y="0"/>
                    <a:pt x="402" y="39"/>
                    <a:pt x="402" y="89"/>
                  </a:cubicBezTo>
                  <a:close/>
                  <a:moveTo>
                    <a:pt x="445" y="89"/>
                  </a:moveTo>
                  <a:cubicBezTo>
                    <a:pt x="446" y="95"/>
                    <a:pt x="446" y="102"/>
                    <a:pt x="446" y="109"/>
                  </a:cubicBezTo>
                  <a:cubicBezTo>
                    <a:pt x="446" y="171"/>
                    <a:pt x="397" y="221"/>
                    <a:pt x="335" y="221"/>
                  </a:cubicBezTo>
                  <a:lnTo>
                    <a:pt x="201" y="221"/>
                  </a:lnTo>
                  <a:cubicBezTo>
                    <a:pt x="140" y="221"/>
                    <a:pt x="90" y="171"/>
                    <a:pt x="90" y="109"/>
                  </a:cubicBezTo>
                  <a:cubicBezTo>
                    <a:pt x="90" y="102"/>
                    <a:pt x="90" y="95"/>
                    <a:pt x="92" y="89"/>
                  </a:cubicBezTo>
                  <a:cubicBezTo>
                    <a:pt x="40" y="98"/>
                    <a:pt x="0" y="144"/>
                    <a:pt x="0" y="198"/>
                  </a:cubicBezTo>
                  <a:lnTo>
                    <a:pt x="0" y="600"/>
                  </a:lnTo>
                  <a:cubicBezTo>
                    <a:pt x="0" y="661"/>
                    <a:pt x="50" y="711"/>
                    <a:pt x="112" y="711"/>
                  </a:cubicBezTo>
                  <a:lnTo>
                    <a:pt x="409" y="711"/>
                  </a:lnTo>
                  <a:cubicBezTo>
                    <a:pt x="338" y="681"/>
                    <a:pt x="288" y="610"/>
                    <a:pt x="288" y="528"/>
                  </a:cubicBezTo>
                  <a:cubicBezTo>
                    <a:pt x="288" y="418"/>
                    <a:pt x="377" y="328"/>
                    <a:pt x="487" y="328"/>
                  </a:cubicBezTo>
                  <a:cubicBezTo>
                    <a:pt x="504" y="328"/>
                    <a:pt x="520" y="331"/>
                    <a:pt x="536" y="335"/>
                  </a:cubicBezTo>
                  <a:lnTo>
                    <a:pt x="536" y="198"/>
                  </a:lnTo>
                  <a:cubicBezTo>
                    <a:pt x="536" y="144"/>
                    <a:pt x="496" y="98"/>
                    <a:pt x="445" y="89"/>
                  </a:cubicBezTo>
                  <a:close/>
                  <a:moveTo>
                    <a:pt x="251" y="446"/>
                  </a:moveTo>
                  <a:lnTo>
                    <a:pt x="251" y="446"/>
                  </a:lnTo>
                  <a:lnTo>
                    <a:pt x="112" y="446"/>
                  </a:lnTo>
                  <a:cubicBezTo>
                    <a:pt x="100" y="446"/>
                    <a:pt x="90" y="436"/>
                    <a:pt x="90" y="423"/>
                  </a:cubicBezTo>
                  <a:cubicBezTo>
                    <a:pt x="90" y="411"/>
                    <a:pt x="100" y="401"/>
                    <a:pt x="112" y="401"/>
                  </a:cubicBezTo>
                  <a:lnTo>
                    <a:pt x="251" y="401"/>
                  </a:lnTo>
                  <a:cubicBezTo>
                    <a:pt x="264" y="401"/>
                    <a:pt x="274" y="411"/>
                    <a:pt x="274" y="423"/>
                  </a:cubicBezTo>
                  <a:cubicBezTo>
                    <a:pt x="274" y="436"/>
                    <a:pt x="264" y="446"/>
                    <a:pt x="251" y="446"/>
                  </a:cubicBezTo>
                  <a:close/>
                  <a:moveTo>
                    <a:pt x="296" y="356"/>
                  </a:moveTo>
                  <a:lnTo>
                    <a:pt x="296" y="356"/>
                  </a:lnTo>
                  <a:lnTo>
                    <a:pt x="112" y="356"/>
                  </a:lnTo>
                  <a:cubicBezTo>
                    <a:pt x="100" y="356"/>
                    <a:pt x="90" y="346"/>
                    <a:pt x="90" y="334"/>
                  </a:cubicBezTo>
                  <a:cubicBezTo>
                    <a:pt x="90" y="322"/>
                    <a:pt x="100" y="312"/>
                    <a:pt x="112" y="312"/>
                  </a:cubicBezTo>
                  <a:lnTo>
                    <a:pt x="296" y="312"/>
                  </a:lnTo>
                  <a:cubicBezTo>
                    <a:pt x="308" y="312"/>
                    <a:pt x="318" y="322"/>
                    <a:pt x="318" y="334"/>
                  </a:cubicBezTo>
                  <a:cubicBezTo>
                    <a:pt x="318" y="346"/>
                    <a:pt x="308" y="356"/>
                    <a:pt x="296" y="356"/>
                  </a:cubicBezTo>
                  <a:close/>
                  <a:moveTo>
                    <a:pt x="524" y="390"/>
                  </a:moveTo>
                  <a:cubicBezTo>
                    <a:pt x="512" y="387"/>
                    <a:pt x="501" y="385"/>
                    <a:pt x="488" y="385"/>
                  </a:cubicBezTo>
                  <a:cubicBezTo>
                    <a:pt x="410" y="385"/>
                    <a:pt x="346" y="449"/>
                    <a:pt x="346" y="527"/>
                  </a:cubicBezTo>
                  <a:cubicBezTo>
                    <a:pt x="346" y="596"/>
                    <a:pt x="394" y="652"/>
                    <a:pt x="458" y="666"/>
                  </a:cubicBezTo>
                  <a:cubicBezTo>
                    <a:pt x="468" y="668"/>
                    <a:pt x="478" y="669"/>
                    <a:pt x="488" y="669"/>
                  </a:cubicBezTo>
                  <a:cubicBezTo>
                    <a:pt x="567" y="669"/>
                    <a:pt x="630" y="606"/>
                    <a:pt x="630" y="527"/>
                  </a:cubicBezTo>
                  <a:cubicBezTo>
                    <a:pt x="630" y="461"/>
                    <a:pt x="585" y="405"/>
                    <a:pt x="524" y="390"/>
                  </a:cubicBezTo>
                  <a:close/>
                  <a:moveTo>
                    <a:pt x="569" y="507"/>
                  </a:moveTo>
                  <a:lnTo>
                    <a:pt x="569" y="507"/>
                  </a:lnTo>
                  <a:lnTo>
                    <a:pt x="524" y="552"/>
                  </a:lnTo>
                  <a:lnTo>
                    <a:pt x="488" y="588"/>
                  </a:lnTo>
                  <a:cubicBezTo>
                    <a:pt x="477" y="599"/>
                    <a:pt x="459" y="599"/>
                    <a:pt x="448" y="588"/>
                  </a:cubicBezTo>
                  <a:lnTo>
                    <a:pt x="408" y="547"/>
                  </a:lnTo>
                  <a:cubicBezTo>
                    <a:pt x="397" y="536"/>
                    <a:pt x="397" y="518"/>
                    <a:pt x="408" y="507"/>
                  </a:cubicBezTo>
                  <a:cubicBezTo>
                    <a:pt x="419" y="496"/>
                    <a:pt x="437" y="496"/>
                    <a:pt x="448" y="507"/>
                  </a:cubicBezTo>
                  <a:lnTo>
                    <a:pt x="468" y="527"/>
                  </a:lnTo>
                  <a:lnTo>
                    <a:pt x="524" y="472"/>
                  </a:lnTo>
                  <a:lnTo>
                    <a:pt x="528" y="467"/>
                  </a:lnTo>
                  <a:cubicBezTo>
                    <a:pt x="540" y="456"/>
                    <a:pt x="558" y="456"/>
                    <a:pt x="569" y="467"/>
                  </a:cubicBezTo>
                  <a:cubicBezTo>
                    <a:pt x="580" y="478"/>
                    <a:pt x="580" y="496"/>
                    <a:pt x="569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 bwMode="auto">
          <a:xfrm>
            <a:off x="0" y="6758608"/>
            <a:ext cx="12196763" cy="99392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995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100"/>
                            </p:stCondLst>
                            <p:childTnLst>
                              <p:par>
                                <p:cTn id="5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100"/>
                            </p:stCondLst>
                            <p:childTnLst>
                              <p:par>
                                <p:cTn id="5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45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22299" y="2164257"/>
            <a:ext cx="2736304" cy="25294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769789" y="2896550"/>
            <a:ext cx="1100664" cy="1108514"/>
          </a:xfrm>
          <a:prstGeom prst="ellipse">
            <a:avLst/>
          </a:prstGeom>
          <a:solidFill>
            <a:srgbClr val="FFFFFF"/>
          </a:solidFill>
          <a:ln w="1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960414" y="3576598"/>
            <a:ext cx="62343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800" b="1" dirty="0">
                <a:solidFill>
                  <a:schemeClr val="accent1"/>
                </a:solidFill>
                <a:latin typeface="+mj-ea"/>
                <a:ea typeface="+mj-ea"/>
              </a:rPr>
              <a:t>工作回顾</a:t>
            </a:r>
            <a:endParaRPr lang="zh-CN" altLang="en-US" sz="6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02038" y="2780314"/>
            <a:ext cx="159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+mn-ea"/>
                <a:ea typeface="+mn-ea"/>
              </a:rPr>
              <a:t>Part 1</a:t>
            </a:r>
            <a:endParaRPr lang="zh-CN" altLang="en-US" sz="36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Freeform 40"/>
          <p:cNvSpPr>
            <a:spLocks noEditPoints="1"/>
          </p:cNvSpPr>
          <p:nvPr/>
        </p:nvSpPr>
        <p:spPr bwMode="auto">
          <a:xfrm>
            <a:off x="927608" y="3188620"/>
            <a:ext cx="785026" cy="524374"/>
          </a:xfrm>
          <a:custGeom>
            <a:avLst/>
            <a:gdLst>
              <a:gd name="T0" fmla="*/ 544 w 564"/>
              <a:gd name="T1" fmla="*/ 27 h 376"/>
              <a:gd name="T2" fmla="*/ 544 w 564"/>
              <a:gd name="T3" fmla="*/ 309 h 376"/>
              <a:gd name="T4" fmla="*/ 536 w 564"/>
              <a:gd name="T5" fmla="*/ 309 h 376"/>
              <a:gd name="T6" fmla="*/ 518 w 564"/>
              <a:gd name="T7" fmla="*/ 308 h 376"/>
              <a:gd name="T8" fmla="*/ 285 w 564"/>
              <a:gd name="T9" fmla="*/ 367 h 376"/>
              <a:gd name="T10" fmla="*/ 282 w 564"/>
              <a:gd name="T11" fmla="*/ 368 h 376"/>
              <a:gd name="T12" fmla="*/ 279 w 564"/>
              <a:gd name="T13" fmla="*/ 367 h 376"/>
              <a:gd name="T14" fmla="*/ 46 w 564"/>
              <a:gd name="T15" fmla="*/ 308 h 376"/>
              <a:gd name="T16" fmla="*/ 28 w 564"/>
              <a:gd name="T17" fmla="*/ 309 h 376"/>
              <a:gd name="T18" fmla="*/ 20 w 564"/>
              <a:gd name="T19" fmla="*/ 309 h 376"/>
              <a:gd name="T20" fmla="*/ 20 w 564"/>
              <a:gd name="T21" fmla="*/ 27 h 376"/>
              <a:gd name="T22" fmla="*/ 0 w 564"/>
              <a:gd name="T23" fmla="*/ 27 h 376"/>
              <a:gd name="T24" fmla="*/ 0 w 564"/>
              <a:gd name="T25" fmla="*/ 320 h 376"/>
              <a:gd name="T26" fmla="*/ 282 w 564"/>
              <a:gd name="T27" fmla="*/ 376 h 376"/>
              <a:gd name="T28" fmla="*/ 564 w 564"/>
              <a:gd name="T29" fmla="*/ 320 h 376"/>
              <a:gd name="T30" fmla="*/ 564 w 564"/>
              <a:gd name="T31" fmla="*/ 27 h 376"/>
              <a:gd name="T32" fmla="*/ 544 w 564"/>
              <a:gd name="T33" fmla="*/ 27 h 376"/>
              <a:gd name="T34" fmla="*/ 272 w 564"/>
              <a:gd name="T35" fmla="*/ 319 h 376"/>
              <a:gd name="T36" fmla="*/ 272 w 564"/>
              <a:gd name="T37" fmla="*/ 63 h 376"/>
              <a:gd name="T38" fmla="*/ 77 w 564"/>
              <a:gd name="T39" fmla="*/ 1 h 376"/>
              <a:gd name="T40" fmla="*/ 77 w 564"/>
              <a:gd name="T41" fmla="*/ 269 h 376"/>
              <a:gd name="T42" fmla="*/ 84 w 564"/>
              <a:gd name="T43" fmla="*/ 269 h 376"/>
              <a:gd name="T44" fmla="*/ 272 w 564"/>
              <a:gd name="T45" fmla="*/ 319 h 376"/>
              <a:gd name="T46" fmla="*/ 487 w 564"/>
              <a:gd name="T47" fmla="*/ 269 h 376"/>
              <a:gd name="T48" fmla="*/ 487 w 564"/>
              <a:gd name="T49" fmla="*/ 1 h 376"/>
              <a:gd name="T50" fmla="*/ 292 w 564"/>
              <a:gd name="T51" fmla="*/ 63 h 376"/>
              <a:gd name="T52" fmla="*/ 292 w 564"/>
              <a:gd name="T53" fmla="*/ 319 h 376"/>
              <a:gd name="T54" fmla="*/ 480 w 564"/>
              <a:gd name="T55" fmla="*/ 269 h 376"/>
              <a:gd name="T56" fmla="*/ 487 w 564"/>
              <a:gd name="T57" fmla="*/ 269 h 376"/>
              <a:gd name="T58" fmla="*/ 282 w 564"/>
              <a:gd name="T59" fmla="*/ 361 h 376"/>
              <a:gd name="T60" fmla="*/ 531 w 564"/>
              <a:gd name="T61" fmla="*/ 302 h 376"/>
              <a:gd name="T62" fmla="*/ 531 w 564"/>
              <a:gd name="T63" fmla="*/ 5 h 376"/>
              <a:gd name="T64" fmla="*/ 501 w 564"/>
              <a:gd name="T65" fmla="*/ 5 h 376"/>
              <a:gd name="T66" fmla="*/ 501 w 564"/>
              <a:gd name="T67" fmla="*/ 283 h 376"/>
              <a:gd name="T68" fmla="*/ 493 w 564"/>
              <a:gd name="T69" fmla="*/ 282 h 376"/>
              <a:gd name="T70" fmla="*/ 478 w 564"/>
              <a:gd name="T71" fmla="*/ 282 h 376"/>
              <a:gd name="T72" fmla="*/ 287 w 564"/>
              <a:gd name="T73" fmla="*/ 337 h 376"/>
              <a:gd name="T74" fmla="*/ 282 w 564"/>
              <a:gd name="T75" fmla="*/ 340 h 376"/>
              <a:gd name="T76" fmla="*/ 277 w 564"/>
              <a:gd name="T77" fmla="*/ 337 h 376"/>
              <a:gd name="T78" fmla="*/ 86 w 564"/>
              <a:gd name="T79" fmla="*/ 282 h 376"/>
              <a:gd name="T80" fmla="*/ 71 w 564"/>
              <a:gd name="T81" fmla="*/ 282 h 376"/>
              <a:gd name="T82" fmla="*/ 63 w 564"/>
              <a:gd name="T83" fmla="*/ 283 h 376"/>
              <a:gd name="T84" fmla="*/ 63 w 564"/>
              <a:gd name="T85" fmla="*/ 5 h 376"/>
              <a:gd name="T86" fmla="*/ 33 w 564"/>
              <a:gd name="T87" fmla="*/ 5 h 376"/>
              <a:gd name="T88" fmla="*/ 33 w 564"/>
              <a:gd name="T89" fmla="*/ 302 h 376"/>
              <a:gd name="T90" fmla="*/ 282 w 564"/>
              <a:gd name="T91" fmla="*/ 361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4" h="376">
                <a:moveTo>
                  <a:pt x="544" y="27"/>
                </a:moveTo>
                <a:lnTo>
                  <a:pt x="544" y="309"/>
                </a:lnTo>
                <a:lnTo>
                  <a:pt x="536" y="309"/>
                </a:lnTo>
                <a:cubicBezTo>
                  <a:pt x="530" y="308"/>
                  <a:pt x="524" y="308"/>
                  <a:pt x="518" y="308"/>
                </a:cubicBezTo>
                <a:cubicBezTo>
                  <a:pt x="440" y="308"/>
                  <a:pt x="357" y="329"/>
                  <a:pt x="285" y="367"/>
                </a:cubicBezTo>
                <a:lnTo>
                  <a:pt x="282" y="368"/>
                </a:lnTo>
                <a:lnTo>
                  <a:pt x="279" y="367"/>
                </a:lnTo>
                <a:cubicBezTo>
                  <a:pt x="207" y="329"/>
                  <a:pt x="124" y="308"/>
                  <a:pt x="46" y="308"/>
                </a:cubicBezTo>
                <a:cubicBezTo>
                  <a:pt x="40" y="308"/>
                  <a:pt x="34" y="308"/>
                  <a:pt x="28" y="309"/>
                </a:cubicBezTo>
                <a:lnTo>
                  <a:pt x="20" y="309"/>
                </a:lnTo>
                <a:lnTo>
                  <a:pt x="20" y="27"/>
                </a:lnTo>
                <a:cubicBezTo>
                  <a:pt x="13" y="27"/>
                  <a:pt x="6" y="27"/>
                  <a:pt x="0" y="27"/>
                </a:cubicBezTo>
                <a:lnTo>
                  <a:pt x="0" y="320"/>
                </a:lnTo>
                <a:cubicBezTo>
                  <a:pt x="94" y="317"/>
                  <a:pt x="194" y="338"/>
                  <a:pt x="282" y="376"/>
                </a:cubicBezTo>
                <a:cubicBezTo>
                  <a:pt x="370" y="338"/>
                  <a:pt x="470" y="317"/>
                  <a:pt x="564" y="320"/>
                </a:cubicBezTo>
                <a:lnTo>
                  <a:pt x="564" y="27"/>
                </a:lnTo>
                <a:cubicBezTo>
                  <a:pt x="558" y="27"/>
                  <a:pt x="551" y="27"/>
                  <a:pt x="544" y="27"/>
                </a:cubicBezTo>
                <a:close/>
                <a:moveTo>
                  <a:pt x="272" y="319"/>
                </a:moveTo>
                <a:lnTo>
                  <a:pt x="272" y="63"/>
                </a:lnTo>
                <a:cubicBezTo>
                  <a:pt x="212" y="22"/>
                  <a:pt x="142" y="0"/>
                  <a:pt x="77" y="1"/>
                </a:cubicBezTo>
                <a:lnTo>
                  <a:pt x="77" y="269"/>
                </a:lnTo>
                <a:cubicBezTo>
                  <a:pt x="79" y="269"/>
                  <a:pt x="82" y="269"/>
                  <a:pt x="84" y="269"/>
                </a:cubicBezTo>
                <a:cubicBezTo>
                  <a:pt x="147" y="269"/>
                  <a:pt x="214" y="287"/>
                  <a:pt x="272" y="319"/>
                </a:cubicBezTo>
                <a:close/>
                <a:moveTo>
                  <a:pt x="487" y="269"/>
                </a:moveTo>
                <a:lnTo>
                  <a:pt x="487" y="1"/>
                </a:lnTo>
                <a:cubicBezTo>
                  <a:pt x="422" y="0"/>
                  <a:pt x="352" y="22"/>
                  <a:pt x="292" y="63"/>
                </a:cubicBezTo>
                <a:lnTo>
                  <a:pt x="292" y="319"/>
                </a:lnTo>
                <a:cubicBezTo>
                  <a:pt x="350" y="287"/>
                  <a:pt x="417" y="269"/>
                  <a:pt x="480" y="269"/>
                </a:cubicBezTo>
                <a:cubicBezTo>
                  <a:pt x="482" y="269"/>
                  <a:pt x="485" y="269"/>
                  <a:pt x="487" y="269"/>
                </a:cubicBezTo>
                <a:close/>
                <a:moveTo>
                  <a:pt x="282" y="361"/>
                </a:moveTo>
                <a:cubicBezTo>
                  <a:pt x="362" y="318"/>
                  <a:pt x="451" y="299"/>
                  <a:pt x="531" y="302"/>
                </a:cubicBezTo>
                <a:lnTo>
                  <a:pt x="531" y="5"/>
                </a:lnTo>
                <a:cubicBezTo>
                  <a:pt x="521" y="5"/>
                  <a:pt x="511" y="5"/>
                  <a:pt x="501" y="5"/>
                </a:cubicBezTo>
                <a:lnTo>
                  <a:pt x="501" y="283"/>
                </a:lnTo>
                <a:lnTo>
                  <a:pt x="493" y="282"/>
                </a:lnTo>
                <a:cubicBezTo>
                  <a:pt x="488" y="282"/>
                  <a:pt x="483" y="282"/>
                  <a:pt x="478" y="282"/>
                </a:cubicBezTo>
                <a:cubicBezTo>
                  <a:pt x="414" y="282"/>
                  <a:pt x="346" y="301"/>
                  <a:pt x="287" y="337"/>
                </a:cubicBezTo>
                <a:lnTo>
                  <a:pt x="282" y="340"/>
                </a:lnTo>
                <a:lnTo>
                  <a:pt x="277" y="337"/>
                </a:lnTo>
                <a:cubicBezTo>
                  <a:pt x="218" y="301"/>
                  <a:pt x="150" y="282"/>
                  <a:pt x="86" y="282"/>
                </a:cubicBezTo>
                <a:cubicBezTo>
                  <a:pt x="81" y="282"/>
                  <a:pt x="76" y="282"/>
                  <a:pt x="71" y="282"/>
                </a:cubicBezTo>
                <a:lnTo>
                  <a:pt x="63" y="283"/>
                </a:lnTo>
                <a:lnTo>
                  <a:pt x="63" y="5"/>
                </a:lnTo>
                <a:cubicBezTo>
                  <a:pt x="53" y="5"/>
                  <a:pt x="43" y="5"/>
                  <a:pt x="33" y="5"/>
                </a:cubicBezTo>
                <a:lnTo>
                  <a:pt x="33" y="302"/>
                </a:lnTo>
                <a:cubicBezTo>
                  <a:pt x="113" y="299"/>
                  <a:pt x="202" y="318"/>
                  <a:pt x="282" y="3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433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43" grpId="0"/>
      <p:bldP spid="44" grpId="0"/>
      <p:bldP spid="53" grpId="0" animBg="1"/>
      <p:bldP spid="5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参与的项目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387385" y="2678113"/>
            <a:ext cx="831850" cy="8302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2871448" y="1484313"/>
            <a:ext cx="831850" cy="8318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3431835" y="1978025"/>
            <a:ext cx="30162" cy="3175"/>
          </a:xfrm>
          <a:custGeom>
            <a:avLst/>
            <a:gdLst>
              <a:gd name="T0" fmla="*/ 0 w 43"/>
              <a:gd name="T1" fmla="*/ 0 h 5"/>
              <a:gd name="T2" fmla="*/ 1 w 43"/>
              <a:gd name="T3" fmla="*/ 5 h 5"/>
              <a:gd name="T4" fmla="*/ 43 w 43"/>
              <a:gd name="T5" fmla="*/ 3 h 5"/>
              <a:gd name="T6" fmla="*/ 0 w 43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" h="5">
                <a:moveTo>
                  <a:pt x="0" y="0"/>
                </a:moveTo>
                <a:lnTo>
                  <a:pt x="1" y="5"/>
                </a:lnTo>
                <a:lnTo>
                  <a:pt x="43" y="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3387385" y="4133850"/>
            <a:ext cx="831850" cy="8318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2871448" y="5327650"/>
            <a:ext cx="831850" cy="8302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804632" y="2727435"/>
            <a:ext cx="2377858" cy="23778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38467" y="4240336"/>
            <a:ext cx="17557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营销中心</a:t>
            </a:r>
            <a:endParaRPr lang="zh-CN" altLang="en-US"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48190" y="1690389"/>
            <a:ext cx="37383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营销配置后台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48190" y="5578729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魔方系统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28777" y="4301931"/>
            <a:ext cx="4103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大促系统</a:t>
            </a:r>
            <a:endParaRPr lang="zh-CN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8777" y="2806029"/>
            <a:ext cx="39595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招商系统</a:t>
            </a:r>
            <a:r>
              <a:rPr lang="en-US" altLang="zh-CN" dirty="0"/>
              <a:t>(</a:t>
            </a:r>
            <a:r>
              <a:rPr lang="zh-CN" altLang="en-US" dirty="0"/>
              <a:t>前</a:t>
            </a:r>
            <a:r>
              <a:rPr lang="en-US" altLang="zh-CN" dirty="0"/>
              <a:t>2</a:t>
            </a:r>
            <a:r>
              <a:rPr lang="zh-CN" altLang="en-US" dirty="0"/>
              <a:t>个版本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6" name="Freeform 5"/>
          <p:cNvSpPr>
            <a:spLocks noEditPoints="1"/>
          </p:cNvSpPr>
          <p:nvPr/>
        </p:nvSpPr>
        <p:spPr bwMode="auto">
          <a:xfrm>
            <a:off x="1529809" y="2932386"/>
            <a:ext cx="927502" cy="1176020"/>
          </a:xfrm>
          <a:custGeom>
            <a:avLst/>
            <a:gdLst>
              <a:gd name="T0" fmla="*/ 622 w 794"/>
              <a:gd name="T1" fmla="*/ 491 h 1018"/>
              <a:gd name="T2" fmla="*/ 481 w 794"/>
              <a:gd name="T3" fmla="*/ 612 h 1018"/>
              <a:gd name="T4" fmla="*/ 667 w 794"/>
              <a:gd name="T5" fmla="*/ 641 h 1018"/>
              <a:gd name="T6" fmla="*/ 672 w 794"/>
              <a:gd name="T7" fmla="*/ 487 h 1018"/>
              <a:gd name="T8" fmla="*/ 794 w 794"/>
              <a:gd name="T9" fmla="*/ 420 h 1018"/>
              <a:gd name="T10" fmla="*/ 747 w 794"/>
              <a:gd name="T11" fmla="*/ 487 h 1018"/>
              <a:gd name="T12" fmla="*/ 713 w 794"/>
              <a:gd name="T13" fmla="*/ 679 h 1018"/>
              <a:gd name="T14" fmla="*/ 631 w 794"/>
              <a:gd name="T15" fmla="*/ 709 h 1018"/>
              <a:gd name="T16" fmla="*/ 442 w 794"/>
              <a:gd name="T17" fmla="*/ 719 h 1018"/>
              <a:gd name="T18" fmla="*/ 627 w 794"/>
              <a:gd name="T19" fmla="*/ 911 h 1018"/>
              <a:gd name="T20" fmla="*/ 659 w 794"/>
              <a:gd name="T21" fmla="*/ 971 h 1018"/>
              <a:gd name="T22" fmla="*/ 565 w 794"/>
              <a:gd name="T23" fmla="*/ 971 h 1018"/>
              <a:gd name="T24" fmla="*/ 428 w 794"/>
              <a:gd name="T25" fmla="*/ 906 h 1018"/>
              <a:gd name="T26" fmla="*/ 456 w 794"/>
              <a:gd name="T27" fmla="*/ 971 h 1018"/>
              <a:gd name="T28" fmla="*/ 361 w 794"/>
              <a:gd name="T29" fmla="*/ 971 h 1018"/>
              <a:gd name="T30" fmla="*/ 381 w 794"/>
              <a:gd name="T31" fmla="*/ 905 h 1018"/>
              <a:gd name="T32" fmla="*/ 243 w 794"/>
              <a:gd name="T33" fmla="*/ 971 h 1018"/>
              <a:gd name="T34" fmla="*/ 148 w 794"/>
              <a:gd name="T35" fmla="*/ 971 h 1018"/>
              <a:gd name="T36" fmla="*/ 173 w 794"/>
              <a:gd name="T37" fmla="*/ 911 h 1018"/>
              <a:gd name="T38" fmla="*/ 346 w 794"/>
              <a:gd name="T39" fmla="*/ 719 h 1018"/>
              <a:gd name="T40" fmla="*/ 154 w 794"/>
              <a:gd name="T41" fmla="*/ 706 h 1018"/>
              <a:gd name="T42" fmla="*/ 81 w 794"/>
              <a:gd name="T43" fmla="*/ 679 h 1018"/>
              <a:gd name="T44" fmla="*/ 47 w 794"/>
              <a:gd name="T45" fmla="*/ 487 h 1018"/>
              <a:gd name="T46" fmla="*/ 0 w 794"/>
              <a:gd name="T47" fmla="*/ 420 h 1018"/>
              <a:gd name="T48" fmla="*/ 122 w 794"/>
              <a:gd name="T49" fmla="*/ 487 h 1018"/>
              <a:gd name="T50" fmla="*/ 127 w 794"/>
              <a:gd name="T51" fmla="*/ 641 h 1018"/>
              <a:gd name="T52" fmla="*/ 316 w 794"/>
              <a:gd name="T53" fmla="*/ 611 h 1018"/>
              <a:gd name="T54" fmla="*/ 168 w 794"/>
              <a:gd name="T55" fmla="*/ 491 h 1018"/>
              <a:gd name="T56" fmla="*/ 591 w 794"/>
              <a:gd name="T57" fmla="*/ 126 h 1018"/>
              <a:gd name="T58" fmla="*/ 494 w 794"/>
              <a:gd name="T59" fmla="*/ 168 h 1018"/>
              <a:gd name="T60" fmla="*/ 297 w 794"/>
              <a:gd name="T61" fmla="*/ 194 h 1018"/>
              <a:gd name="T62" fmla="*/ 287 w 794"/>
              <a:gd name="T63" fmla="*/ 273 h 1018"/>
              <a:gd name="T64" fmla="*/ 504 w 794"/>
              <a:gd name="T65" fmla="*/ 299 h 1018"/>
              <a:gd name="T66" fmla="*/ 287 w 794"/>
              <a:gd name="T67" fmla="*/ 273 h 1018"/>
              <a:gd name="T68" fmla="*/ 514 w 794"/>
              <a:gd name="T69" fmla="*/ 383 h 1018"/>
              <a:gd name="T70" fmla="*/ 277 w 794"/>
              <a:gd name="T71" fmla="*/ 409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94" h="1018">
                <a:moveTo>
                  <a:pt x="591" y="126"/>
                </a:moveTo>
                <a:cubicBezTo>
                  <a:pt x="601" y="248"/>
                  <a:pt x="611" y="370"/>
                  <a:pt x="622" y="491"/>
                </a:cubicBezTo>
                <a:cubicBezTo>
                  <a:pt x="607" y="518"/>
                  <a:pt x="550" y="536"/>
                  <a:pt x="481" y="544"/>
                </a:cubicBezTo>
                <a:lnTo>
                  <a:pt x="481" y="612"/>
                </a:lnTo>
                <a:cubicBezTo>
                  <a:pt x="548" y="619"/>
                  <a:pt x="604" y="634"/>
                  <a:pt x="624" y="657"/>
                </a:cubicBezTo>
                <a:lnTo>
                  <a:pt x="667" y="641"/>
                </a:lnTo>
                <a:lnTo>
                  <a:pt x="695" y="487"/>
                </a:lnTo>
                <a:lnTo>
                  <a:pt x="672" y="487"/>
                </a:lnTo>
                <a:lnTo>
                  <a:pt x="654" y="420"/>
                </a:lnTo>
                <a:lnTo>
                  <a:pt x="794" y="420"/>
                </a:lnTo>
                <a:lnTo>
                  <a:pt x="776" y="487"/>
                </a:lnTo>
                <a:lnTo>
                  <a:pt x="747" y="487"/>
                </a:lnTo>
                <a:lnTo>
                  <a:pt x="715" y="665"/>
                </a:lnTo>
                <a:lnTo>
                  <a:pt x="713" y="679"/>
                </a:lnTo>
                <a:lnTo>
                  <a:pt x="699" y="684"/>
                </a:lnTo>
                <a:lnTo>
                  <a:pt x="631" y="709"/>
                </a:lnTo>
                <a:lnTo>
                  <a:pt x="631" y="719"/>
                </a:lnTo>
                <a:lnTo>
                  <a:pt x="442" y="719"/>
                </a:lnTo>
                <a:lnTo>
                  <a:pt x="442" y="866"/>
                </a:lnTo>
                <a:cubicBezTo>
                  <a:pt x="504" y="871"/>
                  <a:pt x="565" y="887"/>
                  <a:pt x="627" y="911"/>
                </a:cubicBezTo>
                <a:lnTo>
                  <a:pt x="621" y="925"/>
                </a:lnTo>
                <a:cubicBezTo>
                  <a:pt x="643" y="929"/>
                  <a:pt x="659" y="948"/>
                  <a:pt x="659" y="971"/>
                </a:cubicBezTo>
                <a:cubicBezTo>
                  <a:pt x="659" y="997"/>
                  <a:pt x="638" y="1018"/>
                  <a:pt x="612" y="1018"/>
                </a:cubicBezTo>
                <a:cubicBezTo>
                  <a:pt x="586" y="1018"/>
                  <a:pt x="565" y="997"/>
                  <a:pt x="565" y="971"/>
                </a:cubicBezTo>
                <a:cubicBezTo>
                  <a:pt x="565" y="958"/>
                  <a:pt x="570" y="946"/>
                  <a:pt x="579" y="938"/>
                </a:cubicBezTo>
                <a:cubicBezTo>
                  <a:pt x="528" y="920"/>
                  <a:pt x="478" y="910"/>
                  <a:pt x="428" y="906"/>
                </a:cubicBezTo>
                <a:lnTo>
                  <a:pt x="430" y="929"/>
                </a:lnTo>
                <a:cubicBezTo>
                  <a:pt x="445" y="937"/>
                  <a:pt x="456" y="953"/>
                  <a:pt x="456" y="971"/>
                </a:cubicBezTo>
                <a:cubicBezTo>
                  <a:pt x="456" y="997"/>
                  <a:pt x="434" y="1018"/>
                  <a:pt x="408" y="1018"/>
                </a:cubicBezTo>
                <a:cubicBezTo>
                  <a:pt x="382" y="1018"/>
                  <a:pt x="361" y="997"/>
                  <a:pt x="361" y="971"/>
                </a:cubicBezTo>
                <a:cubicBezTo>
                  <a:pt x="361" y="954"/>
                  <a:pt x="370" y="940"/>
                  <a:pt x="383" y="931"/>
                </a:cubicBezTo>
                <a:lnTo>
                  <a:pt x="381" y="905"/>
                </a:lnTo>
                <a:cubicBezTo>
                  <a:pt x="330" y="907"/>
                  <a:pt x="278" y="916"/>
                  <a:pt x="226" y="935"/>
                </a:cubicBezTo>
                <a:cubicBezTo>
                  <a:pt x="236" y="943"/>
                  <a:pt x="243" y="956"/>
                  <a:pt x="243" y="971"/>
                </a:cubicBezTo>
                <a:cubicBezTo>
                  <a:pt x="243" y="997"/>
                  <a:pt x="222" y="1018"/>
                  <a:pt x="196" y="1018"/>
                </a:cubicBezTo>
                <a:cubicBezTo>
                  <a:pt x="170" y="1018"/>
                  <a:pt x="148" y="997"/>
                  <a:pt x="148" y="971"/>
                </a:cubicBezTo>
                <a:cubicBezTo>
                  <a:pt x="148" y="950"/>
                  <a:pt x="162" y="933"/>
                  <a:pt x="180" y="927"/>
                </a:cubicBezTo>
                <a:lnTo>
                  <a:pt x="173" y="911"/>
                </a:lnTo>
                <a:cubicBezTo>
                  <a:pt x="231" y="886"/>
                  <a:pt x="288" y="871"/>
                  <a:pt x="346" y="866"/>
                </a:cubicBezTo>
                <a:lnTo>
                  <a:pt x="346" y="719"/>
                </a:lnTo>
                <a:lnTo>
                  <a:pt x="154" y="719"/>
                </a:lnTo>
                <a:lnTo>
                  <a:pt x="154" y="706"/>
                </a:lnTo>
                <a:lnTo>
                  <a:pt x="95" y="684"/>
                </a:lnTo>
                <a:lnTo>
                  <a:pt x="81" y="679"/>
                </a:lnTo>
                <a:lnTo>
                  <a:pt x="78" y="665"/>
                </a:lnTo>
                <a:lnTo>
                  <a:pt x="47" y="487"/>
                </a:lnTo>
                <a:lnTo>
                  <a:pt x="17" y="487"/>
                </a:lnTo>
                <a:lnTo>
                  <a:pt x="0" y="420"/>
                </a:lnTo>
                <a:lnTo>
                  <a:pt x="139" y="420"/>
                </a:lnTo>
                <a:lnTo>
                  <a:pt x="122" y="487"/>
                </a:lnTo>
                <a:lnTo>
                  <a:pt x="99" y="487"/>
                </a:lnTo>
                <a:lnTo>
                  <a:pt x="127" y="641"/>
                </a:lnTo>
                <a:lnTo>
                  <a:pt x="163" y="654"/>
                </a:lnTo>
                <a:cubicBezTo>
                  <a:pt x="186" y="631"/>
                  <a:pt x="246" y="617"/>
                  <a:pt x="316" y="611"/>
                </a:cubicBezTo>
                <a:lnTo>
                  <a:pt x="316" y="546"/>
                </a:lnTo>
                <a:cubicBezTo>
                  <a:pt x="240" y="539"/>
                  <a:pt x="178" y="521"/>
                  <a:pt x="168" y="491"/>
                </a:cubicBezTo>
                <a:cubicBezTo>
                  <a:pt x="178" y="370"/>
                  <a:pt x="189" y="248"/>
                  <a:pt x="199" y="126"/>
                </a:cubicBezTo>
                <a:cubicBezTo>
                  <a:pt x="219" y="6"/>
                  <a:pt x="561" y="0"/>
                  <a:pt x="591" y="126"/>
                </a:cubicBezTo>
                <a:close/>
                <a:moveTo>
                  <a:pt x="297" y="168"/>
                </a:moveTo>
                <a:lnTo>
                  <a:pt x="494" y="168"/>
                </a:lnTo>
                <a:lnTo>
                  <a:pt x="494" y="194"/>
                </a:lnTo>
                <a:lnTo>
                  <a:pt x="297" y="194"/>
                </a:lnTo>
                <a:lnTo>
                  <a:pt x="297" y="168"/>
                </a:lnTo>
                <a:close/>
                <a:moveTo>
                  <a:pt x="287" y="273"/>
                </a:moveTo>
                <a:lnTo>
                  <a:pt x="504" y="273"/>
                </a:lnTo>
                <a:lnTo>
                  <a:pt x="504" y="299"/>
                </a:lnTo>
                <a:lnTo>
                  <a:pt x="287" y="299"/>
                </a:lnTo>
                <a:lnTo>
                  <a:pt x="287" y="273"/>
                </a:lnTo>
                <a:close/>
                <a:moveTo>
                  <a:pt x="277" y="383"/>
                </a:moveTo>
                <a:lnTo>
                  <a:pt x="514" y="383"/>
                </a:lnTo>
                <a:lnTo>
                  <a:pt x="514" y="409"/>
                </a:lnTo>
                <a:lnTo>
                  <a:pt x="277" y="409"/>
                </a:lnTo>
                <a:lnTo>
                  <a:pt x="277" y="3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967413" y="1607850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71910" y="2806029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56144" y="4240691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1647" y="5445224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938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6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6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6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6113E-6 -3.33333E-6 L -0.09991 0.29653 " pathEditMode="relative" rAng="0" ptsTypes="AA">
                                      <p:cBhvr>
                                        <p:cTn id="43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5" y="148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6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1885E-6 4.07407E-6 L -0.14219 0.12268 " pathEditMode="relative" rAng="0" ptsTypes="AA">
                                      <p:cBhvr>
                                        <p:cTn id="47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16" y="613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1885E-6 4.07407E-6 L -0.14219 -0.08982 " pathEditMode="relative" rAng="0" ptsTypes="AA">
                                      <p:cBhvr>
                                        <p:cTn id="51" dur="5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16" y="-449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6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36113E-6 1.48148E-6 L -0.09991 -0.26366 " pathEditMode="relative" rAng="0" ptsTypes="AA">
                                      <p:cBhvr>
                                        <p:cTn id="55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5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60"/>
                            </p:stCondLst>
                            <p:childTnLst>
                              <p:par>
                                <p:cTn id="5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46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96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46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96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46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960"/>
                            </p:stCondLst>
                            <p:childTnLst>
                              <p:par>
                                <p:cTn id="9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46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6" grpId="0" animBg="1"/>
      <p:bldP spid="7" grpId="0" animBg="1"/>
      <p:bldP spid="9" grpId="0" animBg="1"/>
      <p:bldP spid="9" grpId="1" animBg="1"/>
      <p:bldP spid="13" grpId="0" animBg="1"/>
      <p:bldP spid="13" grpId="1" animBg="1"/>
      <p:bldP spid="17" grpId="0" animBg="1"/>
      <p:bldP spid="17" grpId="1" animBg="1"/>
      <p:bldP spid="23" grpId="0" animBg="1"/>
      <p:bldP spid="23" grpId="1" animBg="1"/>
      <p:bldP spid="26" grpId="0" animBg="1"/>
      <p:bldP spid="27" grpId="0"/>
      <p:bldP spid="28" grpId="0"/>
      <p:bldP spid="30" grpId="0"/>
      <p:bldP spid="32" grpId="0"/>
      <p:bldP spid="34" grpId="0"/>
      <p:bldP spid="36" grpId="0" animBg="1"/>
      <p:bldP spid="37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营销配置后台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22180" y="4952203"/>
            <a:ext cx="2232248" cy="521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收益和成果</a:t>
            </a:r>
            <a:endParaRPr lang="zh-CN" altLang="en-US"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417861" y="2132856"/>
            <a:ext cx="2531370" cy="253137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953523" y="2575939"/>
            <a:ext cx="1460046" cy="1668798"/>
          </a:xfrm>
          <a:custGeom>
            <a:avLst/>
            <a:gdLst>
              <a:gd name="T0" fmla="*/ 1232 w 1933"/>
              <a:gd name="T1" fmla="*/ 274 h 2183"/>
              <a:gd name="T2" fmla="*/ 958 w 1933"/>
              <a:gd name="T3" fmla="*/ 547 h 2183"/>
              <a:gd name="T4" fmla="*/ 684 w 1933"/>
              <a:gd name="T5" fmla="*/ 547 h 2183"/>
              <a:gd name="T6" fmla="*/ 411 w 1933"/>
              <a:gd name="T7" fmla="*/ 274 h 2183"/>
              <a:gd name="T8" fmla="*/ 684 w 1933"/>
              <a:gd name="T9" fmla="*/ 0 h 2183"/>
              <a:gd name="T10" fmla="*/ 958 w 1933"/>
              <a:gd name="T11" fmla="*/ 0 h 2183"/>
              <a:gd name="T12" fmla="*/ 1232 w 1933"/>
              <a:gd name="T13" fmla="*/ 274 h 2183"/>
              <a:gd name="T14" fmla="*/ 1362 w 1933"/>
              <a:gd name="T15" fmla="*/ 274 h 2183"/>
              <a:gd name="T16" fmla="*/ 1368 w 1933"/>
              <a:gd name="T17" fmla="*/ 336 h 2183"/>
              <a:gd name="T18" fmla="*/ 1026 w 1933"/>
              <a:gd name="T19" fmla="*/ 678 h 2183"/>
              <a:gd name="T20" fmla="*/ 616 w 1933"/>
              <a:gd name="T21" fmla="*/ 678 h 2183"/>
              <a:gd name="T22" fmla="*/ 274 w 1933"/>
              <a:gd name="T23" fmla="*/ 336 h 2183"/>
              <a:gd name="T24" fmla="*/ 280 w 1933"/>
              <a:gd name="T25" fmla="*/ 274 h 2183"/>
              <a:gd name="T26" fmla="*/ 0 w 1933"/>
              <a:gd name="T27" fmla="*/ 610 h 2183"/>
              <a:gd name="T28" fmla="*/ 0 w 1933"/>
              <a:gd name="T29" fmla="*/ 1841 h 2183"/>
              <a:gd name="T30" fmla="*/ 342 w 1933"/>
              <a:gd name="T31" fmla="*/ 2183 h 2183"/>
              <a:gd name="T32" fmla="*/ 1253 w 1933"/>
              <a:gd name="T33" fmla="*/ 2183 h 2183"/>
              <a:gd name="T34" fmla="*/ 881 w 1933"/>
              <a:gd name="T35" fmla="*/ 1620 h 2183"/>
              <a:gd name="T36" fmla="*/ 1492 w 1933"/>
              <a:gd name="T37" fmla="*/ 1009 h 2183"/>
              <a:gd name="T38" fmla="*/ 1642 w 1933"/>
              <a:gd name="T39" fmla="*/ 1028 h 2183"/>
              <a:gd name="T40" fmla="*/ 1642 w 1933"/>
              <a:gd name="T41" fmla="*/ 610 h 2183"/>
              <a:gd name="T42" fmla="*/ 1362 w 1933"/>
              <a:gd name="T43" fmla="*/ 274 h 2183"/>
              <a:gd name="T44" fmla="*/ 770 w 1933"/>
              <a:gd name="T45" fmla="*/ 1368 h 2183"/>
              <a:gd name="T46" fmla="*/ 770 w 1933"/>
              <a:gd name="T47" fmla="*/ 1368 h 2183"/>
              <a:gd name="T48" fmla="*/ 342 w 1933"/>
              <a:gd name="T49" fmla="*/ 1368 h 2183"/>
              <a:gd name="T50" fmla="*/ 274 w 1933"/>
              <a:gd name="T51" fmla="*/ 1300 h 2183"/>
              <a:gd name="T52" fmla="*/ 342 w 1933"/>
              <a:gd name="T53" fmla="*/ 1232 h 2183"/>
              <a:gd name="T54" fmla="*/ 770 w 1933"/>
              <a:gd name="T55" fmla="*/ 1232 h 2183"/>
              <a:gd name="T56" fmla="*/ 838 w 1933"/>
              <a:gd name="T57" fmla="*/ 1300 h 2183"/>
              <a:gd name="T58" fmla="*/ 770 w 1933"/>
              <a:gd name="T59" fmla="*/ 1368 h 2183"/>
              <a:gd name="T60" fmla="*/ 907 w 1933"/>
              <a:gd name="T61" fmla="*/ 1095 h 2183"/>
              <a:gd name="T62" fmla="*/ 907 w 1933"/>
              <a:gd name="T63" fmla="*/ 1095 h 2183"/>
              <a:gd name="T64" fmla="*/ 342 w 1933"/>
              <a:gd name="T65" fmla="*/ 1095 h 2183"/>
              <a:gd name="T66" fmla="*/ 274 w 1933"/>
              <a:gd name="T67" fmla="*/ 1026 h 2183"/>
              <a:gd name="T68" fmla="*/ 342 w 1933"/>
              <a:gd name="T69" fmla="*/ 958 h 2183"/>
              <a:gd name="T70" fmla="*/ 907 w 1933"/>
              <a:gd name="T71" fmla="*/ 958 h 2183"/>
              <a:gd name="T72" fmla="*/ 975 w 1933"/>
              <a:gd name="T73" fmla="*/ 1026 h 2183"/>
              <a:gd name="T74" fmla="*/ 907 w 1933"/>
              <a:gd name="T75" fmla="*/ 1095 h 2183"/>
              <a:gd name="T76" fmla="*/ 1605 w 1933"/>
              <a:gd name="T77" fmla="*/ 1197 h 2183"/>
              <a:gd name="T78" fmla="*/ 1497 w 1933"/>
              <a:gd name="T79" fmla="*/ 1183 h 2183"/>
              <a:gd name="T80" fmla="*/ 1060 w 1933"/>
              <a:gd name="T81" fmla="*/ 1619 h 2183"/>
              <a:gd name="T82" fmla="*/ 1405 w 1933"/>
              <a:gd name="T83" fmla="*/ 2045 h 2183"/>
              <a:gd name="T84" fmla="*/ 1497 w 1933"/>
              <a:gd name="T85" fmla="*/ 2055 h 2183"/>
              <a:gd name="T86" fmla="*/ 1933 w 1933"/>
              <a:gd name="T87" fmla="*/ 1619 h 2183"/>
              <a:gd name="T88" fmla="*/ 1605 w 1933"/>
              <a:gd name="T89" fmla="*/ 1197 h 2183"/>
              <a:gd name="T90" fmla="*/ 1743 w 1933"/>
              <a:gd name="T91" fmla="*/ 1557 h 2183"/>
              <a:gd name="T92" fmla="*/ 1743 w 1933"/>
              <a:gd name="T93" fmla="*/ 1557 h 2183"/>
              <a:gd name="T94" fmla="*/ 1605 w 1933"/>
              <a:gd name="T95" fmla="*/ 1695 h 2183"/>
              <a:gd name="T96" fmla="*/ 1497 w 1933"/>
              <a:gd name="T97" fmla="*/ 1804 h 2183"/>
              <a:gd name="T98" fmla="*/ 1373 w 1933"/>
              <a:gd name="T99" fmla="*/ 1804 h 2183"/>
              <a:gd name="T100" fmla="*/ 1250 w 1933"/>
              <a:gd name="T101" fmla="*/ 1681 h 2183"/>
              <a:gd name="T102" fmla="*/ 1250 w 1933"/>
              <a:gd name="T103" fmla="*/ 1557 h 2183"/>
              <a:gd name="T104" fmla="*/ 1373 w 1933"/>
              <a:gd name="T105" fmla="*/ 1557 h 2183"/>
              <a:gd name="T106" fmla="*/ 1435 w 1933"/>
              <a:gd name="T107" fmla="*/ 1619 h 2183"/>
              <a:gd name="T108" fmla="*/ 1605 w 1933"/>
              <a:gd name="T109" fmla="*/ 1448 h 2183"/>
              <a:gd name="T110" fmla="*/ 1620 w 1933"/>
              <a:gd name="T111" fmla="*/ 1434 h 2183"/>
              <a:gd name="T112" fmla="*/ 1743 w 1933"/>
              <a:gd name="T113" fmla="*/ 1434 h 2183"/>
              <a:gd name="T114" fmla="*/ 1743 w 1933"/>
              <a:gd name="T115" fmla="*/ 1557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3" h="2183">
                <a:moveTo>
                  <a:pt x="1232" y="274"/>
                </a:moveTo>
                <a:cubicBezTo>
                  <a:pt x="1232" y="425"/>
                  <a:pt x="1109" y="547"/>
                  <a:pt x="958" y="547"/>
                </a:cubicBezTo>
                <a:lnTo>
                  <a:pt x="684" y="547"/>
                </a:lnTo>
                <a:cubicBezTo>
                  <a:pt x="533" y="547"/>
                  <a:pt x="411" y="425"/>
                  <a:pt x="411" y="274"/>
                </a:cubicBezTo>
                <a:cubicBezTo>
                  <a:pt x="411" y="122"/>
                  <a:pt x="533" y="0"/>
                  <a:pt x="684" y="0"/>
                </a:cubicBezTo>
                <a:lnTo>
                  <a:pt x="958" y="0"/>
                </a:lnTo>
                <a:cubicBezTo>
                  <a:pt x="1109" y="0"/>
                  <a:pt x="1232" y="122"/>
                  <a:pt x="1232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7" y="678"/>
                  <a:pt x="274" y="525"/>
                  <a:pt x="274" y="336"/>
                </a:cubicBezTo>
                <a:cubicBezTo>
                  <a:pt x="274" y="315"/>
                  <a:pt x="276" y="294"/>
                  <a:pt x="280" y="274"/>
                </a:cubicBezTo>
                <a:cubicBezTo>
                  <a:pt x="121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3" y="2183"/>
                </a:lnTo>
                <a:cubicBezTo>
                  <a:pt x="1034" y="2090"/>
                  <a:pt x="881" y="1873"/>
                  <a:pt x="881" y="1620"/>
                </a:cubicBezTo>
                <a:cubicBezTo>
                  <a:pt x="881" y="1283"/>
                  <a:pt x="1155" y="1009"/>
                  <a:pt x="1492" y="1009"/>
                </a:cubicBezTo>
                <a:cubicBezTo>
                  <a:pt x="1544" y="1009"/>
                  <a:pt x="1594" y="1016"/>
                  <a:pt x="1642" y="1028"/>
                </a:cubicBezTo>
                <a:lnTo>
                  <a:pt x="1642" y="610"/>
                </a:lnTo>
                <a:cubicBezTo>
                  <a:pt x="1642" y="442"/>
                  <a:pt x="1521" y="303"/>
                  <a:pt x="1362" y="274"/>
                </a:cubicBezTo>
                <a:close/>
                <a:moveTo>
                  <a:pt x="770" y="1368"/>
                </a:moveTo>
                <a:lnTo>
                  <a:pt x="770" y="1368"/>
                </a:lnTo>
                <a:lnTo>
                  <a:pt x="342" y="1368"/>
                </a:lnTo>
                <a:cubicBezTo>
                  <a:pt x="304" y="1368"/>
                  <a:pt x="274" y="1338"/>
                  <a:pt x="274" y="1300"/>
                </a:cubicBezTo>
                <a:cubicBezTo>
                  <a:pt x="274" y="1262"/>
                  <a:pt x="304" y="1232"/>
                  <a:pt x="342" y="1232"/>
                </a:cubicBezTo>
                <a:lnTo>
                  <a:pt x="770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70" y="1368"/>
                </a:cubicBezTo>
                <a:close/>
                <a:moveTo>
                  <a:pt x="907" y="1095"/>
                </a:moveTo>
                <a:lnTo>
                  <a:pt x="907" y="1095"/>
                </a:lnTo>
                <a:lnTo>
                  <a:pt x="342" y="1095"/>
                </a:lnTo>
                <a:cubicBezTo>
                  <a:pt x="304" y="1095"/>
                  <a:pt x="274" y="1064"/>
                  <a:pt x="274" y="1026"/>
                </a:cubicBezTo>
                <a:cubicBezTo>
                  <a:pt x="274" y="988"/>
                  <a:pt x="304" y="958"/>
                  <a:pt x="342" y="958"/>
                </a:cubicBezTo>
                <a:lnTo>
                  <a:pt x="907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7" y="1095"/>
                </a:cubicBezTo>
                <a:close/>
                <a:moveTo>
                  <a:pt x="1605" y="1197"/>
                </a:moveTo>
                <a:cubicBezTo>
                  <a:pt x="1571" y="1187"/>
                  <a:pt x="1534" y="1183"/>
                  <a:pt x="1497" y="1183"/>
                </a:cubicBezTo>
                <a:cubicBezTo>
                  <a:pt x="1256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5" y="2045"/>
                </a:cubicBezTo>
                <a:cubicBezTo>
                  <a:pt x="1434" y="2051"/>
                  <a:pt x="1465" y="2055"/>
                  <a:pt x="1497" y="2055"/>
                </a:cubicBezTo>
                <a:cubicBezTo>
                  <a:pt x="1737" y="2055"/>
                  <a:pt x="1933" y="1860"/>
                  <a:pt x="1933" y="1619"/>
                </a:cubicBezTo>
                <a:cubicBezTo>
                  <a:pt x="1933" y="1416"/>
                  <a:pt x="1794" y="1245"/>
                  <a:pt x="1605" y="1197"/>
                </a:cubicBezTo>
                <a:close/>
                <a:moveTo>
                  <a:pt x="1743" y="1557"/>
                </a:moveTo>
                <a:lnTo>
                  <a:pt x="1743" y="1557"/>
                </a:lnTo>
                <a:lnTo>
                  <a:pt x="1605" y="1695"/>
                </a:lnTo>
                <a:lnTo>
                  <a:pt x="1497" y="1804"/>
                </a:lnTo>
                <a:cubicBezTo>
                  <a:pt x="1462" y="1838"/>
                  <a:pt x="1407" y="1838"/>
                  <a:pt x="1373" y="1804"/>
                </a:cubicBezTo>
                <a:lnTo>
                  <a:pt x="1250" y="1681"/>
                </a:lnTo>
                <a:cubicBezTo>
                  <a:pt x="1216" y="1646"/>
                  <a:pt x="1216" y="1591"/>
                  <a:pt x="1250" y="1557"/>
                </a:cubicBezTo>
                <a:cubicBezTo>
                  <a:pt x="1284" y="1523"/>
                  <a:pt x="1339" y="1523"/>
                  <a:pt x="1373" y="1557"/>
                </a:cubicBezTo>
                <a:lnTo>
                  <a:pt x="1435" y="1619"/>
                </a:lnTo>
                <a:lnTo>
                  <a:pt x="1605" y="1448"/>
                </a:lnTo>
                <a:lnTo>
                  <a:pt x="1620" y="1434"/>
                </a:lnTo>
                <a:cubicBezTo>
                  <a:pt x="1654" y="1400"/>
                  <a:pt x="1709" y="1400"/>
                  <a:pt x="1743" y="1434"/>
                </a:cubicBezTo>
                <a:cubicBezTo>
                  <a:pt x="1777" y="1468"/>
                  <a:pt x="1777" y="1523"/>
                  <a:pt x="1743" y="1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371300" y="1584767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46253" y="2589865"/>
            <a:ext cx="598564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优化掉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重复的相同的配置操作</a:t>
            </a:r>
            <a:endParaRPr lang="en-US" altLang="zh-CN" dirty="0"/>
          </a:p>
          <a:p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371300" y="2569646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46253" y="1632886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12+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促销配置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371300" y="3594771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3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5720" y="3594732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一键导入招商数据</a:t>
            </a:r>
            <a:r>
              <a:rPr lang="en-US" altLang="zh-CN" sz="1800" dirty="0"/>
              <a:t>,</a:t>
            </a:r>
            <a:r>
              <a:rPr lang="zh-CN" altLang="en-US" sz="1800" dirty="0"/>
              <a:t>解决录货的烦恼</a:t>
            </a:r>
            <a:r>
              <a:rPr lang="en-US" altLang="zh-CN" sz="1800" dirty="0"/>
              <a:t>, </a:t>
            </a:r>
            <a:r>
              <a:rPr lang="zh-CN" altLang="en-US" sz="1800" dirty="0"/>
              <a:t>提高运营效率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214">
        <p14:gallery dir="l"/>
      </p:transition>
    </mc:Choice>
    <mc:Fallback>
      <p:transition spd="slow" advTm="52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  <p:bldP spid="8" grpId="0" bldLvl="0" animBg="1"/>
      <p:bldP spid="30" grpId="0" bldLvl="0" animBg="1"/>
      <p:bldP spid="31" grpId="0"/>
      <p:bldP spid="32" grpId="0" bldLvl="0" animBg="1"/>
      <p:bldP spid="33" grpId="0"/>
      <p:bldP spid="34" grpId="0" bldLvl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营销配置后台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86992" y="4896219"/>
            <a:ext cx="2232248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劣势缺点</a:t>
            </a:r>
            <a:endParaRPr lang="zh-CN" altLang="en-US"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382673" y="2076872"/>
            <a:ext cx="2531370" cy="253137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419825" y="1630990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2237" y="1608957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组件命名不规范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硬编码问题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419825" y="2615869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02237" y="2615619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单个配置数据体庞大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419825" y="3640994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3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2237" y="3641330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新增配置不灵活</a:t>
            </a:r>
            <a:endParaRPr lang="en-US" altLang="zh-CN" sz="2000" dirty="0"/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1970153" y="2495024"/>
            <a:ext cx="1465926" cy="1676931"/>
          </a:xfrm>
          <a:custGeom>
            <a:avLst/>
            <a:gdLst>
              <a:gd name="T0" fmla="*/ 957 w 1932"/>
              <a:gd name="T1" fmla="*/ 547 h 2183"/>
              <a:gd name="T2" fmla="*/ 410 w 1932"/>
              <a:gd name="T3" fmla="*/ 274 h 2183"/>
              <a:gd name="T4" fmla="*/ 957 w 1932"/>
              <a:gd name="T5" fmla="*/ 0 h 2183"/>
              <a:gd name="T6" fmla="*/ 1362 w 1932"/>
              <a:gd name="T7" fmla="*/ 274 h 2183"/>
              <a:gd name="T8" fmla="*/ 1026 w 1932"/>
              <a:gd name="T9" fmla="*/ 678 h 2183"/>
              <a:gd name="T10" fmla="*/ 273 w 1932"/>
              <a:gd name="T11" fmla="*/ 336 h 2183"/>
              <a:gd name="T12" fmla="*/ 0 w 1932"/>
              <a:gd name="T13" fmla="*/ 610 h 2183"/>
              <a:gd name="T14" fmla="*/ 342 w 1932"/>
              <a:gd name="T15" fmla="*/ 2183 h 2183"/>
              <a:gd name="T16" fmla="*/ 880 w 1932"/>
              <a:gd name="T17" fmla="*/ 1620 h 2183"/>
              <a:gd name="T18" fmla="*/ 1641 w 1932"/>
              <a:gd name="T19" fmla="*/ 1028 h 2183"/>
              <a:gd name="T20" fmla="*/ 1362 w 1932"/>
              <a:gd name="T21" fmla="*/ 274 h 2183"/>
              <a:gd name="T22" fmla="*/ 769 w 1932"/>
              <a:gd name="T23" fmla="*/ 1368 h 2183"/>
              <a:gd name="T24" fmla="*/ 273 w 1932"/>
              <a:gd name="T25" fmla="*/ 1300 h 2183"/>
              <a:gd name="T26" fmla="*/ 769 w 1932"/>
              <a:gd name="T27" fmla="*/ 1232 h 2183"/>
              <a:gd name="T28" fmla="*/ 769 w 1932"/>
              <a:gd name="T29" fmla="*/ 1368 h 2183"/>
              <a:gd name="T30" fmla="*/ 906 w 1932"/>
              <a:gd name="T31" fmla="*/ 1095 h 2183"/>
              <a:gd name="T32" fmla="*/ 273 w 1932"/>
              <a:gd name="T33" fmla="*/ 1026 h 2183"/>
              <a:gd name="T34" fmla="*/ 906 w 1932"/>
              <a:gd name="T35" fmla="*/ 958 h 2183"/>
              <a:gd name="T36" fmla="*/ 906 w 1932"/>
              <a:gd name="T37" fmla="*/ 1095 h 2183"/>
              <a:gd name="T38" fmla="*/ 1496 w 1932"/>
              <a:gd name="T39" fmla="*/ 1183 h 2183"/>
              <a:gd name="T40" fmla="*/ 1404 w 1932"/>
              <a:gd name="T41" fmla="*/ 2045 h 2183"/>
              <a:gd name="T42" fmla="*/ 1932 w 1932"/>
              <a:gd name="T43" fmla="*/ 1619 h 2183"/>
              <a:gd name="T44" fmla="*/ 1692 w 1932"/>
              <a:gd name="T45" fmla="*/ 1434 h 2183"/>
              <a:gd name="T46" fmla="*/ 1686 w 1932"/>
              <a:gd name="T47" fmla="*/ 1559 h 2183"/>
              <a:gd name="T48" fmla="*/ 1686 w 1932"/>
              <a:gd name="T49" fmla="*/ 1662 h 2183"/>
              <a:gd name="T50" fmla="*/ 1692 w 1932"/>
              <a:gd name="T51" fmla="*/ 1787 h 2183"/>
              <a:gd name="T52" fmla="*/ 1515 w 1932"/>
              <a:gd name="T53" fmla="*/ 1729 h 2183"/>
              <a:gd name="T54" fmla="*/ 1338 w 1932"/>
              <a:gd name="T55" fmla="*/ 1787 h 2183"/>
              <a:gd name="T56" fmla="*/ 1345 w 1932"/>
              <a:gd name="T57" fmla="*/ 1662 h 2183"/>
              <a:gd name="T58" fmla="*/ 1345 w 1932"/>
              <a:gd name="T59" fmla="*/ 1559 h 2183"/>
              <a:gd name="T60" fmla="*/ 1338 w 1932"/>
              <a:gd name="T61" fmla="*/ 1434 h 2183"/>
              <a:gd name="T62" fmla="*/ 1515 w 1932"/>
              <a:gd name="T63" fmla="*/ 1492 h 2183"/>
              <a:gd name="T64" fmla="*/ 1692 w 1932"/>
              <a:gd name="T65" fmla="*/ 1434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32" h="2183">
                <a:moveTo>
                  <a:pt x="1231" y="274"/>
                </a:moveTo>
                <a:cubicBezTo>
                  <a:pt x="1231" y="425"/>
                  <a:pt x="1108" y="547"/>
                  <a:pt x="957" y="547"/>
                </a:cubicBezTo>
                <a:lnTo>
                  <a:pt x="684" y="547"/>
                </a:lnTo>
                <a:cubicBezTo>
                  <a:pt x="533" y="547"/>
                  <a:pt x="410" y="425"/>
                  <a:pt x="410" y="274"/>
                </a:cubicBezTo>
                <a:cubicBezTo>
                  <a:pt x="410" y="122"/>
                  <a:pt x="533" y="0"/>
                  <a:pt x="684" y="0"/>
                </a:cubicBezTo>
                <a:lnTo>
                  <a:pt x="957" y="0"/>
                </a:lnTo>
                <a:cubicBezTo>
                  <a:pt x="1108" y="0"/>
                  <a:pt x="1231" y="122"/>
                  <a:pt x="1231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6" y="678"/>
                  <a:pt x="273" y="525"/>
                  <a:pt x="273" y="336"/>
                </a:cubicBezTo>
                <a:cubicBezTo>
                  <a:pt x="273" y="315"/>
                  <a:pt x="275" y="294"/>
                  <a:pt x="279" y="274"/>
                </a:cubicBezTo>
                <a:cubicBezTo>
                  <a:pt x="120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2" y="2183"/>
                </a:lnTo>
                <a:cubicBezTo>
                  <a:pt x="1034" y="2090"/>
                  <a:pt x="880" y="1873"/>
                  <a:pt x="880" y="1620"/>
                </a:cubicBezTo>
                <a:cubicBezTo>
                  <a:pt x="880" y="1283"/>
                  <a:pt x="1154" y="1009"/>
                  <a:pt x="1492" y="1009"/>
                </a:cubicBezTo>
                <a:cubicBezTo>
                  <a:pt x="1544" y="1009"/>
                  <a:pt x="1594" y="1016"/>
                  <a:pt x="1641" y="1028"/>
                </a:cubicBezTo>
                <a:lnTo>
                  <a:pt x="1641" y="610"/>
                </a:lnTo>
                <a:cubicBezTo>
                  <a:pt x="1641" y="442"/>
                  <a:pt x="1521" y="303"/>
                  <a:pt x="1362" y="274"/>
                </a:cubicBezTo>
                <a:close/>
                <a:moveTo>
                  <a:pt x="769" y="1368"/>
                </a:moveTo>
                <a:lnTo>
                  <a:pt x="769" y="1368"/>
                </a:lnTo>
                <a:lnTo>
                  <a:pt x="342" y="1368"/>
                </a:lnTo>
                <a:cubicBezTo>
                  <a:pt x="304" y="1368"/>
                  <a:pt x="273" y="1338"/>
                  <a:pt x="273" y="1300"/>
                </a:cubicBezTo>
                <a:cubicBezTo>
                  <a:pt x="273" y="1262"/>
                  <a:pt x="304" y="1232"/>
                  <a:pt x="342" y="1232"/>
                </a:cubicBezTo>
                <a:lnTo>
                  <a:pt x="769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69" y="1368"/>
                </a:cubicBezTo>
                <a:close/>
                <a:moveTo>
                  <a:pt x="906" y="1095"/>
                </a:moveTo>
                <a:lnTo>
                  <a:pt x="906" y="1095"/>
                </a:lnTo>
                <a:lnTo>
                  <a:pt x="342" y="1095"/>
                </a:lnTo>
                <a:cubicBezTo>
                  <a:pt x="304" y="1095"/>
                  <a:pt x="273" y="1064"/>
                  <a:pt x="273" y="1026"/>
                </a:cubicBezTo>
                <a:cubicBezTo>
                  <a:pt x="273" y="988"/>
                  <a:pt x="304" y="958"/>
                  <a:pt x="342" y="958"/>
                </a:cubicBezTo>
                <a:lnTo>
                  <a:pt x="906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6" y="1095"/>
                </a:cubicBezTo>
                <a:close/>
                <a:moveTo>
                  <a:pt x="1605" y="1197"/>
                </a:moveTo>
                <a:cubicBezTo>
                  <a:pt x="1570" y="1187"/>
                  <a:pt x="1534" y="1183"/>
                  <a:pt x="1496" y="1183"/>
                </a:cubicBezTo>
                <a:cubicBezTo>
                  <a:pt x="1255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4" y="2045"/>
                </a:cubicBezTo>
                <a:cubicBezTo>
                  <a:pt x="1434" y="2051"/>
                  <a:pt x="1464" y="2055"/>
                  <a:pt x="1496" y="2055"/>
                </a:cubicBezTo>
                <a:cubicBezTo>
                  <a:pt x="1737" y="2055"/>
                  <a:pt x="1932" y="1860"/>
                  <a:pt x="1932" y="1619"/>
                </a:cubicBezTo>
                <a:cubicBezTo>
                  <a:pt x="1932" y="1416"/>
                  <a:pt x="1793" y="1245"/>
                  <a:pt x="1605" y="1197"/>
                </a:cubicBezTo>
                <a:close/>
                <a:moveTo>
                  <a:pt x="1692" y="1434"/>
                </a:moveTo>
                <a:lnTo>
                  <a:pt x="1692" y="1434"/>
                </a:lnTo>
                <a:cubicBezTo>
                  <a:pt x="1724" y="1467"/>
                  <a:pt x="1722" y="1523"/>
                  <a:pt x="1686" y="1559"/>
                </a:cubicBezTo>
                <a:lnTo>
                  <a:pt x="1634" y="1610"/>
                </a:lnTo>
                <a:lnTo>
                  <a:pt x="1686" y="1662"/>
                </a:lnTo>
                <a:cubicBezTo>
                  <a:pt x="1722" y="1698"/>
                  <a:pt x="1724" y="1754"/>
                  <a:pt x="1692" y="1787"/>
                </a:cubicBezTo>
                <a:lnTo>
                  <a:pt x="1692" y="1787"/>
                </a:lnTo>
                <a:cubicBezTo>
                  <a:pt x="1659" y="1820"/>
                  <a:pt x="1603" y="1817"/>
                  <a:pt x="1567" y="1781"/>
                </a:cubicBezTo>
                <a:lnTo>
                  <a:pt x="1515" y="1729"/>
                </a:lnTo>
                <a:lnTo>
                  <a:pt x="1463" y="1781"/>
                </a:lnTo>
                <a:cubicBezTo>
                  <a:pt x="1427" y="1817"/>
                  <a:pt x="1371" y="1820"/>
                  <a:pt x="1338" y="1787"/>
                </a:cubicBezTo>
                <a:lnTo>
                  <a:pt x="1338" y="1787"/>
                </a:lnTo>
                <a:cubicBezTo>
                  <a:pt x="1306" y="1754"/>
                  <a:pt x="1309" y="1698"/>
                  <a:pt x="1345" y="1662"/>
                </a:cubicBezTo>
                <a:lnTo>
                  <a:pt x="1396" y="1610"/>
                </a:lnTo>
                <a:lnTo>
                  <a:pt x="1345" y="1559"/>
                </a:lnTo>
                <a:cubicBezTo>
                  <a:pt x="1309" y="1523"/>
                  <a:pt x="1306" y="1466"/>
                  <a:pt x="1338" y="1434"/>
                </a:cubicBezTo>
                <a:lnTo>
                  <a:pt x="1338" y="1434"/>
                </a:lnTo>
                <a:cubicBezTo>
                  <a:pt x="1371" y="1401"/>
                  <a:pt x="1427" y="1404"/>
                  <a:pt x="1463" y="1440"/>
                </a:cubicBezTo>
                <a:lnTo>
                  <a:pt x="1515" y="1492"/>
                </a:lnTo>
                <a:lnTo>
                  <a:pt x="1567" y="1440"/>
                </a:lnTo>
                <a:cubicBezTo>
                  <a:pt x="1603" y="1404"/>
                  <a:pt x="1659" y="1401"/>
                  <a:pt x="1692" y="1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4982">
        <p14:gallery dir="l"/>
      </p:transition>
    </mc:Choice>
    <mc:Fallback>
      <p:transition spd="slow" advTm="49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  <p:bldP spid="30" grpId="0" bldLvl="0" animBg="1"/>
      <p:bldP spid="31" grpId="0"/>
      <p:bldP spid="32" grpId="0" bldLvl="0" animBg="1"/>
      <p:bldP spid="33" grpId="0"/>
      <p:bldP spid="34" grpId="0" bldLvl="0" animBg="1"/>
      <p:bldP spid="35" grpId="0"/>
      <p:bldP spid="1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704131" y="306800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招商系统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个版本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22180" y="4952203"/>
            <a:ext cx="2232248" cy="521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收益和成果</a:t>
            </a:r>
            <a:endParaRPr lang="zh-CN" altLang="en-US"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417861" y="2132856"/>
            <a:ext cx="2531370" cy="253137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953523" y="2575939"/>
            <a:ext cx="1460046" cy="1668798"/>
          </a:xfrm>
          <a:custGeom>
            <a:avLst/>
            <a:gdLst>
              <a:gd name="T0" fmla="*/ 1232 w 1933"/>
              <a:gd name="T1" fmla="*/ 274 h 2183"/>
              <a:gd name="T2" fmla="*/ 958 w 1933"/>
              <a:gd name="T3" fmla="*/ 547 h 2183"/>
              <a:gd name="T4" fmla="*/ 684 w 1933"/>
              <a:gd name="T5" fmla="*/ 547 h 2183"/>
              <a:gd name="T6" fmla="*/ 411 w 1933"/>
              <a:gd name="T7" fmla="*/ 274 h 2183"/>
              <a:gd name="T8" fmla="*/ 684 w 1933"/>
              <a:gd name="T9" fmla="*/ 0 h 2183"/>
              <a:gd name="T10" fmla="*/ 958 w 1933"/>
              <a:gd name="T11" fmla="*/ 0 h 2183"/>
              <a:gd name="T12" fmla="*/ 1232 w 1933"/>
              <a:gd name="T13" fmla="*/ 274 h 2183"/>
              <a:gd name="T14" fmla="*/ 1362 w 1933"/>
              <a:gd name="T15" fmla="*/ 274 h 2183"/>
              <a:gd name="T16" fmla="*/ 1368 w 1933"/>
              <a:gd name="T17" fmla="*/ 336 h 2183"/>
              <a:gd name="T18" fmla="*/ 1026 w 1933"/>
              <a:gd name="T19" fmla="*/ 678 h 2183"/>
              <a:gd name="T20" fmla="*/ 616 w 1933"/>
              <a:gd name="T21" fmla="*/ 678 h 2183"/>
              <a:gd name="T22" fmla="*/ 274 w 1933"/>
              <a:gd name="T23" fmla="*/ 336 h 2183"/>
              <a:gd name="T24" fmla="*/ 280 w 1933"/>
              <a:gd name="T25" fmla="*/ 274 h 2183"/>
              <a:gd name="T26" fmla="*/ 0 w 1933"/>
              <a:gd name="T27" fmla="*/ 610 h 2183"/>
              <a:gd name="T28" fmla="*/ 0 w 1933"/>
              <a:gd name="T29" fmla="*/ 1841 h 2183"/>
              <a:gd name="T30" fmla="*/ 342 w 1933"/>
              <a:gd name="T31" fmla="*/ 2183 h 2183"/>
              <a:gd name="T32" fmla="*/ 1253 w 1933"/>
              <a:gd name="T33" fmla="*/ 2183 h 2183"/>
              <a:gd name="T34" fmla="*/ 881 w 1933"/>
              <a:gd name="T35" fmla="*/ 1620 h 2183"/>
              <a:gd name="T36" fmla="*/ 1492 w 1933"/>
              <a:gd name="T37" fmla="*/ 1009 h 2183"/>
              <a:gd name="T38" fmla="*/ 1642 w 1933"/>
              <a:gd name="T39" fmla="*/ 1028 h 2183"/>
              <a:gd name="T40" fmla="*/ 1642 w 1933"/>
              <a:gd name="T41" fmla="*/ 610 h 2183"/>
              <a:gd name="T42" fmla="*/ 1362 w 1933"/>
              <a:gd name="T43" fmla="*/ 274 h 2183"/>
              <a:gd name="T44" fmla="*/ 770 w 1933"/>
              <a:gd name="T45" fmla="*/ 1368 h 2183"/>
              <a:gd name="T46" fmla="*/ 770 w 1933"/>
              <a:gd name="T47" fmla="*/ 1368 h 2183"/>
              <a:gd name="T48" fmla="*/ 342 w 1933"/>
              <a:gd name="T49" fmla="*/ 1368 h 2183"/>
              <a:gd name="T50" fmla="*/ 274 w 1933"/>
              <a:gd name="T51" fmla="*/ 1300 h 2183"/>
              <a:gd name="T52" fmla="*/ 342 w 1933"/>
              <a:gd name="T53" fmla="*/ 1232 h 2183"/>
              <a:gd name="T54" fmla="*/ 770 w 1933"/>
              <a:gd name="T55" fmla="*/ 1232 h 2183"/>
              <a:gd name="T56" fmla="*/ 838 w 1933"/>
              <a:gd name="T57" fmla="*/ 1300 h 2183"/>
              <a:gd name="T58" fmla="*/ 770 w 1933"/>
              <a:gd name="T59" fmla="*/ 1368 h 2183"/>
              <a:gd name="T60" fmla="*/ 907 w 1933"/>
              <a:gd name="T61" fmla="*/ 1095 h 2183"/>
              <a:gd name="T62" fmla="*/ 907 w 1933"/>
              <a:gd name="T63" fmla="*/ 1095 h 2183"/>
              <a:gd name="T64" fmla="*/ 342 w 1933"/>
              <a:gd name="T65" fmla="*/ 1095 h 2183"/>
              <a:gd name="T66" fmla="*/ 274 w 1933"/>
              <a:gd name="T67" fmla="*/ 1026 h 2183"/>
              <a:gd name="T68" fmla="*/ 342 w 1933"/>
              <a:gd name="T69" fmla="*/ 958 h 2183"/>
              <a:gd name="T70" fmla="*/ 907 w 1933"/>
              <a:gd name="T71" fmla="*/ 958 h 2183"/>
              <a:gd name="T72" fmla="*/ 975 w 1933"/>
              <a:gd name="T73" fmla="*/ 1026 h 2183"/>
              <a:gd name="T74" fmla="*/ 907 w 1933"/>
              <a:gd name="T75" fmla="*/ 1095 h 2183"/>
              <a:gd name="T76" fmla="*/ 1605 w 1933"/>
              <a:gd name="T77" fmla="*/ 1197 h 2183"/>
              <a:gd name="T78" fmla="*/ 1497 w 1933"/>
              <a:gd name="T79" fmla="*/ 1183 h 2183"/>
              <a:gd name="T80" fmla="*/ 1060 w 1933"/>
              <a:gd name="T81" fmla="*/ 1619 h 2183"/>
              <a:gd name="T82" fmla="*/ 1405 w 1933"/>
              <a:gd name="T83" fmla="*/ 2045 h 2183"/>
              <a:gd name="T84" fmla="*/ 1497 w 1933"/>
              <a:gd name="T85" fmla="*/ 2055 h 2183"/>
              <a:gd name="T86" fmla="*/ 1933 w 1933"/>
              <a:gd name="T87" fmla="*/ 1619 h 2183"/>
              <a:gd name="T88" fmla="*/ 1605 w 1933"/>
              <a:gd name="T89" fmla="*/ 1197 h 2183"/>
              <a:gd name="T90" fmla="*/ 1743 w 1933"/>
              <a:gd name="T91" fmla="*/ 1557 h 2183"/>
              <a:gd name="T92" fmla="*/ 1743 w 1933"/>
              <a:gd name="T93" fmla="*/ 1557 h 2183"/>
              <a:gd name="T94" fmla="*/ 1605 w 1933"/>
              <a:gd name="T95" fmla="*/ 1695 h 2183"/>
              <a:gd name="T96" fmla="*/ 1497 w 1933"/>
              <a:gd name="T97" fmla="*/ 1804 h 2183"/>
              <a:gd name="T98" fmla="*/ 1373 w 1933"/>
              <a:gd name="T99" fmla="*/ 1804 h 2183"/>
              <a:gd name="T100" fmla="*/ 1250 w 1933"/>
              <a:gd name="T101" fmla="*/ 1681 h 2183"/>
              <a:gd name="T102" fmla="*/ 1250 w 1933"/>
              <a:gd name="T103" fmla="*/ 1557 h 2183"/>
              <a:gd name="T104" fmla="*/ 1373 w 1933"/>
              <a:gd name="T105" fmla="*/ 1557 h 2183"/>
              <a:gd name="T106" fmla="*/ 1435 w 1933"/>
              <a:gd name="T107" fmla="*/ 1619 h 2183"/>
              <a:gd name="T108" fmla="*/ 1605 w 1933"/>
              <a:gd name="T109" fmla="*/ 1448 h 2183"/>
              <a:gd name="T110" fmla="*/ 1620 w 1933"/>
              <a:gd name="T111" fmla="*/ 1434 h 2183"/>
              <a:gd name="T112" fmla="*/ 1743 w 1933"/>
              <a:gd name="T113" fmla="*/ 1434 h 2183"/>
              <a:gd name="T114" fmla="*/ 1743 w 1933"/>
              <a:gd name="T115" fmla="*/ 1557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3" h="2183">
                <a:moveTo>
                  <a:pt x="1232" y="274"/>
                </a:moveTo>
                <a:cubicBezTo>
                  <a:pt x="1232" y="425"/>
                  <a:pt x="1109" y="547"/>
                  <a:pt x="958" y="547"/>
                </a:cubicBezTo>
                <a:lnTo>
                  <a:pt x="684" y="547"/>
                </a:lnTo>
                <a:cubicBezTo>
                  <a:pt x="533" y="547"/>
                  <a:pt x="411" y="425"/>
                  <a:pt x="411" y="274"/>
                </a:cubicBezTo>
                <a:cubicBezTo>
                  <a:pt x="411" y="122"/>
                  <a:pt x="533" y="0"/>
                  <a:pt x="684" y="0"/>
                </a:cubicBezTo>
                <a:lnTo>
                  <a:pt x="958" y="0"/>
                </a:lnTo>
                <a:cubicBezTo>
                  <a:pt x="1109" y="0"/>
                  <a:pt x="1232" y="122"/>
                  <a:pt x="1232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7" y="678"/>
                  <a:pt x="274" y="525"/>
                  <a:pt x="274" y="336"/>
                </a:cubicBezTo>
                <a:cubicBezTo>
                  <a:pt x="274" y="315"/>
                  <a:pt x="276" y="294"/>
                  <a:pt x="280" y="274"/>
                </a:cubicBezTo>
                <a:cubicBezTo>
                  <a:pt x="121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3" y="2183"/>
                </a:lnTo>
                <a:cubicBezTo>
                  <a:pt x="1034" y="2090"/>
                  <a:pt x="881" y="1873"/>
                  <a:pt x="881" y="1620"/>
                </a:cubicBezTo>
                <a:cubicBezTo>
                  <a:pt x="881" y="1283"/>
                  <a:pt x="1155" y="1009"/>
                  <a:pt x="1492" y="1009"/>
                </a:cubicBezTo>
                <a:cubicBezTo>
                  <a:pt x="1544" y="1009"/>
                  <a:pt x="1594" y="1016"/>
                  <a:pt x="1642" y="1028"/>
                </a:cubicBezTo>
                <a:lnTo>
                  <a:pt x="1642" y="610"/>
                </a:lnTo>
                <a:cubicBezTo>
                  <a:pt x="1642" y="442"/>
                  <a:pt x="1521" y="303"/>
                  <a:pt x="1362" y="274"/>
                </a:cubicBezTo>
                <a:close/>
                <a:moveTo>
                  <a:pt x="770" y="1368"/>
                </a:moveTo>
                <a:lnTo>
                  <a:pt x="770" y="1368"/>
                </a:lnTo>
                <a:lnTo>
                  <a:pt x="342" y="1368"/>
                </a:lnTo>
                <a:cubicBezTo>
                  <a:pt x="304" y="1368"/>
                  <a:pt x="274" y="1338"/>
                  <a:pt x="274" y="1300"/>
                </a:cubicBezTo>
                <a:cubicBezTo>
                  <a:pt x="274" y="1262"/>
                  <a:pt x="304" y="1232"/>
                  <a:pt x="342" y="1232"/>
                </a:cubicBezTo>
                <a:lnTo>
                  <a:pt x="770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70" y="1368"/>
                </a:cubicBezTo>
                <a:close/>
                <a:moveTo>
                  <a:pt x="907" y="1095"/>
                </a:moveTo>
                <a:lnTo>
                  <a:pt x="907" y="1095"/>
                </a:lnTo>
                <a:lnTo>
                  <a:pt x="342" y="1095"/>
                </a:lnTo>
                <a:cubicBezTo>
                  <a:pt x="304" y="1095"/>
                  <a:pt x="274" y="1064"/>
                  <a:pt x="274" y="1026"/>
                </a:cubicBezTo>
                <a:cubicBezTo>
                  <a:pt x="274" y="988"/>
                  <a:pt x="304" y="958"/>
                  <a:pt x="342" y="958"/>
                </a:cubicBezTo>
                <a:lnTo>
                  <a:pt x="907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7" y="1095"/>
                </a:cubicBezTo>
                <a:close/>
                <a:moveTo>
                  <a:pt x="1605" y="1197"/>
                </a:moveTo>
                <a:cubicBezTo>
                  <a:pt x="1571" y="1187"/>
                  <a:pt x="1534" y="1183"/>
                  <a:pt x="1497" y="1183"/>
                </a:cubicBezTo>
                <a:cubicBezTo>
                  <a:pt x="1256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5" y="2045"/>
                </a:cubicBezTo>
                <a:cubicBezTo>
                  <a:pt x="1434" y="2051"/>
                  <a:pt x="1465" y="2055"/>
                  <a:pt x="1497" y="2055"/>
                </a:cubicBezTo>
                <a:cubicBezTo>
                  <a:pt x="1737" y="2055"/>
                  <a:pt x="1933" y="1860"/>
                  <a:pt x="1933" y="1619"/>
                </a:cubicBezTo>
                <a:cubicBezTo>
                  <a:pt x="1933" y="1416"/>
                  <a:pt x="1794" y="1245"/>
                  <a:pt x="1605" y="1197"/>
                </a:cubicBezTo>
                <a:close/>
                <a:moveTo>
                  <a:pt x="1743" y="1557"/>
                </a:moveTo>
                <a:lnTo>
                  <a:pt x="1743" y="1557"/>
                </a:lnTo>
                <a:lnTo>
                  <a:pt x="1605" y="1695"/>
                </a:lnTo>
                <a:lnTo>
                  <a:pt x="1497" y="1804"/>
                </a:lnTo>
                <a:cubicBezTo>
                  <a:pt x="1462" y="1838"/>
                  <a:pt x="1407" y="1838"/>
                  <a:pt x="1373" y="1804"/>
                </a:cubicBezTo>
                <a:lnTo>
                  <a:pt x="1250" y="1681"/>
                </a:lnTo>
                <a:cubicBezTo>
                  <a:pt x="1216" y="1646"/>
                  <a:pt x="1216" y="1591"/>
                  <a:pt x="1250" y="1557"/>
                </a:cubicBezTo>
                <a:cubicBezTo>
                  <a:pt x="1284" y="1523"/>
                  <a:pt x="1339" y="1523"/>
                  <a:pt x="1373" y="1557"/>
                </a:cubicBezTo>
                <a:lnTo>
                  <a:pt x="1435" y="1619"/>
                </a:lnTo>
                <a:lnTo>
                  <a:pt x="1605" y="1448"/>
                </a:lnTo>
                <a:lnTo>
                  <a:pt x="1620" y="1434"/>
                </a:lnTo>
                <a:cubicBezTo>
                  <a:pt x="1654" y="1400"/>
                  <a:pt x="1709" y="1400"/>
                  <a:pt x="1743" y="1434"/>
                </a:cubicBezTo>
                <a:cubicBezTo>
                  <a:pt x="1777" y="1468"/>
                  <a:pt x="1777" y="1523"/>
                  <a:pt x="1743" y="1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371300" y="1584767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5720" y="1584960"/>
            <a:ext cx="608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解决收货难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371300" y="2569646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5720" y="2594691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了解到BPMN流程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371300" y="3594771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3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5720" y="3594732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数据表必要的冗余性</a:t>
            </a:r>
            <a:r>
              <a:rPr lang="en-US" altLang="zh-CN" sz="1800" dirty="0"/>
              <a:t>, </a:t>
            </a:r>
            <a:r>
              <a:rPr lang="zh-CN" altLang="en-US" sz="1800" dirty="0"/>
              <a:t>空间换时间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214">
        <p14:gallery dir="l"/>
      </p:transition>
    </mc:Choice>
    <mc:Fallback>
      <p:transition spd="slow" advTm="52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  <p:bldP spid="8" grpId="0" bldLvl="0" animBg="1"/>
      <p:bldP spid="30" grpId="0" bldLvl="0" animBg="1"/>
      <p:bldP spid="31" grpId="0"/>
      <p:bldP spid="32" grpId="0" bldLvl="0" animBg="1"/>
      <p:bldP spid="33" grpId="0"/>
      <p:bldP spid="34" grpId="0" bldLvl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697781" y="323945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招商系统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个版本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86992" y="4896219"/>
            <a:ext cx="2232248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劣势缺点</a:t>
            </a:r>
            <a:endParaRPr lang="zh-CN" altLang="en-US"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382673" y="2076872"/>
            <a:ext cx="2531370" cy="253137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419825" y="1630990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2237" y="1608957"/>
            <a:ext cx="64087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第一版代码混乱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思路不合理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1970153" y="2495024"/>
            <a:ext cx="1465926" cy="1676931"/>
          </a:xfrm>
          <a:custGeom>
            <a:avLst/>
            <a:gdLst>
              <a:gd name="T0" fmla="*/ 957 w 1932"/>
              <a:gd name="T1" fmla="*/ 547 h 2183"/>
              <a:gd name="T2" fmla="*/ 410 w 1932"/>
              <a:gd name="T3" fmla="*/ 274 h 2183"/>
              <a:gd name="T4" fmla="*/ 957 w 1932"/>
              <a:gd name="T5" fmla="*/ 0 h 2183"/>
              <a:gd name="T6" fmla="*/ 1362 w 1932"/>
              <a:gd name="T7" fmla="*/ 274 h 2183"/>
              <a:gd name="T8" fmla="*/ 1026 w 1932"/>
              <a:gd name="T9" fmla="*/ 678 h 2183"/>
              <a:gd name="T10" fmla="*/ 273 w 1932"/>
              <a:gd name="T11" fmla="*/ 336 h 2183"/>
              <a:gd name="T12" fmla="*/ 0 w 1932"/>
              <a:gd name="T13" fmla="*/ 610 h 2183"/>
              <a:gd name="T14" fmla="*/ 342 w 1932"/>
              <a:gd name="T15" fmla="*/ 2183 h 2183"/>
              <a:gd name="T16" fmla="*/ 880 w 1932"/>
              <a:gd name="T17" fmla="*/ 1620 h 2183"/>
              <a:gd name="T18" fmla="*/ 1641 w 1932"/>
              <a:gd name="T19" fmla="*/ 1028 h 2183"/>
              <a:gd name="T20" fmla="*/ 1362 w 1932"/>
              <a:gd name="T21" fmla="*/ 274 h 2183"/>
              <a:gd name="T22" fmla="*/ 769 w 1932"/>
              <a:gd name="T23" fmla="*/ 1368 h 2183"/>
              <a:gd name="T24" fmla="*/ 273 w 1932"/>
              <a:gd name="T25" fmla="*/ 1300 h 2183"/>
              <a:gd name="T26" fmla="*/ 769 w 1932"/>
              <a:gd name="T27" fmla="*/ 1232 h 2183"/>
              <a:gd name="T28" fmla="*/ 769 w 1932"/>
              <a:gd name="T29" fmla="*/ 1368 h 2183"/>
              <a:gd name="T30" fmla="*/ 906 w 1932"/>
              <a:gd name="T31" fmla="*/ 1095 h 2183"/>
              <a:gd name="T32" fmla="*/ 273 w 1932"/>
              <a:gd name="T33" fmla="*/ 1026 h 2183"/>
              <a:gd name="T34" fmla="*/ 906 w 1932"/>
              <a:gd name="T35" fmla="*/ 958 h 2183"/>
              <a:gd name="T36" fmla="*/ 906 w 1932"/>
              <a:gd name="T37" fmla="*/ 1095 h 2183"/>
              <a:gd name="T38" fmla="*/ 1496 w 1932"/>
              <a:gd name="T39" fmla="*/ 1183 h 2183"/>
              <a:gd name="T40" fmla="*/ 1404 w 1932"/>
              <a:gd name="T41" fmla="*/ 2045 h 2183"/>
              <a:gd name="T42" fmla="*/ 1932 w 1932"/>
              <a:gd name="T43" fmla="*/ 1619 h 2183"/>
              <a:gd name="T44" fmla="*/ 1692 w 1932"/>
              <a:gd name="T45" fmla="*/ 1434 h 2183"/>
              <a:gd name="T46" fmla="*/ 1686 w 1932"/>
              <a:gd name="T47" fmla="*/ 1559 h 2183"/>
              <a:gd name="T48" fmla="*/ 1686 w 1932"/>
              <a:gd name="T49" fmla="*/ 1662 h 2183"/>
              <a:gd name="T50" fmla="*/ 1692 w 1932"/>
              <a:gd name="T51" fmla="*/ 1787 h 2183"/>
              <a:gd name="T52" fmla="*/ 1515 w 1932"/>
              <a:gd name="T53" fmla="*/ 1729 h 2183"/>
              <a:gd name="T54" fmla="*/ 1338 w 1932"/>
              <a:gd name="T55" fmla="*/ 1787 h 2183"/>
              <a:gd name="T56" fmla="*/ 1345 w 1932"/>
              <a:gd name="T57" fmla="*/ 1662 h 2183"/>
              <a:gd name="T58" fmla="*/ 1345 w 1932"/>
              <a:gd name="T59" fmla="*/ 1559 h 2183"/>
              <a:gd name="T60" fmla="*/ 1338 w 1932"/>
              <a:gd name="T61" fmla="*/ 1434 h 2183"/>
              <a:gd name="T62" fmla="*/ 1515 w 1932"/>
              <a:gd name="T63" fmla="*/ 1492 h 2183"/>
              <a:gd name="T64" fmla="*/ 1692 w 1932"/>
              <a:gd name="T65" fmla="*/ 1434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32" h="2183">
                <a:moveTo>
                  <a:pt x="1231" y="274"/>
                </a:moveTo>
                <a:cubicBezTo>
                  <a:pt x="1231" y="425"/>
                  <a:pt x="1108" y="547"/>
                  <a:pt x="957" y="547"/>
                </a:cubicBezTo>
                <a:lnTo>
                  <a:pt x="684" y="547"/>
                </a:lnTo>
                <a:cubicBezTo>
                  <a:pt x="533" y="547"/>
                  <a:pt x="410" y="425"/>
                  <a:pt x="410" y="274"/>
                </a:cubicBezTo>
                <a:cubicBezTo>
                  <a:pt x="410" y="122"/>
                  <a:pt x="533" y="0"/>
                  <a:pt x="684" y="0"/>
                </a:cubicBezTo>
                <a:lnTo>
                  <a:pt x="957" y="0"/>
                </a:lnTo>
                <a:cubicBezTo>
                  <a:pt x="1108" y="0"/>
                  <a:pt x="1231" y="122"/>
                  <a:pt x="1231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6" y="678"/>
                  <a:pt x="273" y="525"/>
                  <a:pt x="273" y="336"/>
                </a:cubicBezTo>
                <a:cubicBezTo>
                  <a:pt x="273" y="315"/>
                  <a:pt x="275" y="294"/>
                  <a:pt x="279" y="274"/>
                </a:cubicBezTo>
                <a:cubicBezTo>
                  <a:pt x="120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2" y="2183"/>
                </a:lnTo>
                <a:cubicBezTo>
                  <a:pt x="1034" y="2090"/>
                  <a:pt x="880" y="1873"/>
                  <a:pt x="880" y="1620"/>
                </a:cubicBezTo>
                <a:cubicBezTo>
                  <a:pt x="880" y="1283"/>
                  <a:pt x="1154" y="1009"/>
                  <a:pt x="1492" y="1009"/>
                </a:cubicBezTo>
                <a:cubicBezTo>
                  <a:pt x="1544" y="1009"/>
                  <a:pt x="1594" y="1016"/>
                  <a:pt x="1641" y="1028"/>
                </a:cubicBezTo>
                <a:lnTo>
                  <a:pt x="1641" y="610"/>
                </a:lnTo>
                <a:cubicBezTo>
                  <a:pt x="1641" y="442"/>
                  <a:pt x="1521" y="303"/>
                  <a:pt x="1362" y="274"/>
                </a:cubicBezTo>
                <a:close/>
                <a:moveTo>
                  <a:pt x="769" y="1368"/>
                </a:moveTo>
                <a:lnTo>
                  <a:pt x="769" y="1368"/>
                </a:lnTo>
                <a:lnTo>
                  <a:pt x="342" y="1368"/>
                </a:lnTo>
                <a:cubicBezTo>
                  <a:pt x="304" y="1368"/>
                  <a:pt x="273" y="1338"/>
                  <a:pt x="273" y="1300"/>
                </a:cubicBezTo>
                <a:cubicBezTo>
                  <a:pt x="273" y="1262"/>
                  <a:pt x="304" y="1232"/>
                  <a:pt x="342" y="1232"/>
                </a:cubicBezTo>
                <a:lnTo>
                  <a:pt x="769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69" y="1368"/>
                </a:cubicBezTo>
                <a:close/>
                <a:moveTo>
                  <a:pt x="906" y="1095"/>
                </a:moveTo>
                <a:lnTo>
                  <a:pt x="906" y="1095"/>
                </a:lnTo>
                <a:lnTo>
                  <a:pt x="342" y="1095"/>
                </a:lnTo>
                <a:cubicBezTo>
                  <a:pt x="304" y="1095"/>
                  <a:pt x="273" y="1064"/>
                  <a:pt x="273" y="1026"/>
                </a:cubicBezTo>
                <a:cubicBezTo>
                  <a:pt x="273" y="988"/>
                  <a:pt x="304" y="958"/>
                  <a:pt x="342" y="958"/>
                </a:cubicBezTo>
                <a:lnTo>
                  <a:pt x="906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6" y="1095"/>
                </a:cubicBezTo>
                <a:close/>
                <a:moveTo>
                  <a:pt x="1605" y="1197"/>
                </a:moveTo>
                <a:cubicBezTo>
                  <a:pt x="1570" y="1187"/>
                  <a:pt x="1534" y="1183"/>
                  <a:pt x="1496" y="1183"/>
                </a:cubicBezTo>
                <a:cubicBezTo>
                  <a:pt x="1255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4" y="2045"/>
                </a:cubicBezTo>
                <a:cubicBezTo>
                  <a:pt x="1434" y="2051"/>
                  <a:pt x="1464" y="2055"/>
                  <a:pt x="1496" y="2055"/>
                </a:cubicBezTo>
                <a:cubicBezTo>
                  <a:pt x="1737" y="2055"/>
                  <a:pt x="1932" y="1860"/>
                  <a:pt x="1932" y="1619"/>
                </a:cubicBezTo>
                <a:cubicBezTo>
                  <a:pt x="1932" y="1416"/>
                  <a:pt x="1793" y="1245"/>
                  <a:pt x="1605" y="1197"/>
                </a:cubicBezTo>
                <a:close/>
                <a:moveTo>
                  <a:pt x="1692" y="1434"/>
                </a:moveTo>
                <a:lnTo>
                  <a:pt x="1692" y="1434"/>
                </a:lnTo>
                <a:cubicBezTo>
                  <a:pt x="1724" y="1467"/>
                  <a:pt x="1722" y="1523"/>
                  <a:pt x="1686" y="1559"/>
                </a:cubicBezTo>
                <a:lnTo>
                  <a:pt x="1634" y="1610"/>
                </a:lnTo>
                <a:lnTo>
                  <a:pt x="1686" y="1662"/>
                </a:lnTo>
                <a:cubicBezTo>
                  <a:pt x="1722" y="1698"/>
                  <a:pt x="1724" y="1754"/>
                  <a:pt x="1692" y="1787"/>
                </a:cubicBezTo>
                <a:lnTo>
                  <a:pt x="1692" y="1787"/>
                </a:lnTo>
                <a:cubicBezTo>
                  <a:pt x="1659" y="1820"/>
                  <a:pt x="1603" y="1817"/>
                  <a:pt x="1567" y="1781"/>
                </a:cubicBezTo>
                <a:lnTo>
                  <a:pt x="1515" y="1729"/>
                </a:lnTo>
                <a:lnTo>
                  <a:pt x="1463" y="1781"/>
                </a:lnTo>
                <a:cubicBezTo>
                  <a:pt x="1427" y="1817"/>
                  <a:pt x="1371" y="1820"/>
                  <a:pt x="1338" y="1787"/>
                </a:cubicBezTo>
                <a:lnTo>
                  <a:pt x="1338" y="1787"/>
                </a:lnTo>
                <a:cubicBezTo>
                  <a:pt x="1306" y="1754"/>
                  <a:pt x="1309" y="1698"/>
                  <a:pt x="1345" y="1662"/>
                </a:cubicBezTo>
                <a:lnTo>
                  <a:pt x="1396" y="1610"/>
                </a:lnTo>
                <a:lnTo>
                  <a:pt x="1345" y="1559"/>
                </a:lnTo>
                <a:cubicBezTo>
                  <a:pt x="1309" y="1523"/>
                  <a:pt x="1306" y="1466"/>
                  <a:pt x="1338" y="1434"/>
                </a:cubicBezTo>
                <a:lnTo>
                  <a:pt x="1338" y="1434"/>
                </a:lnTo>
                <a:cubicBezTo>
                  <a:pt x="1371" y="1401"/>
                  <a:pt x="1427" y="1404"/>
                  <a:pt x="1463" y="1440"/>
                </a:cubicBezTo>
                <a:lnTo>
                  <a:pt x="1515" y="1492"/>
                </a:lnTo>
                <a:lnTo>
                  <a:pt x="1567" y="1440"/>
                </a:lnTo>
                <a:cubicBezTo>
                  <a:pt x="1603" y="1404"/>
                  <a:pt x="1659" y="1401"/>
                  <a:pt x="1692" y="1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4982">
        <p14:gallery dir="l"/>
      </p:transition>
    </mc:Choice>
    <mc:Fallback>
      <p:transition spd="slow" advTm="49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"/>
                            </p:stCondLst>
                            <p:childTnLst>
                              <p:par>
                                <p:cTn id="3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  <p:bldP spid="30" grpId="0" bldLvl="0" animBg="1"/>
      <p:bldP spid="31" grpId="0"/>
      <p:bldP spid="1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704131" y="306800"/>
            <a:ext cx="59766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1">
                    <a:lumMod val="7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defRPr>
            </a:lvl1pPr>
          </a:lstStyle>
          <a:p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大促系统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9690" y="268013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441542" y="441842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265739" y="623572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22180" y="4952203"/>
            <a:ext cx="2232248" cy="521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收益和成果</a:t>
            </a:r>
            <a:endParaRPr lang="zh-CN" altLang="en-US"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417861" y="2132856"/>
            <a:ext cx="2531370" cy="2531370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953523" y="2575939"/>
            <a:ext cx="1460046" cy="1668798"/>
          </a:xfrm>
          <a:custGeom>
            <a:avLst/>
            <a:gdLst>
              <a:gd name="T0" fmla="*/ 1232 w 1933"/>
              <a:gd name="T1" fmla="*/ 274 h 2183"/>
              <a:gd name="T2" fmla="*/ 958 w 1933"/>
              <a:gd name="T3" fmla="*/ 547 h 2183"/>
              <a:gd name="T4" fmla="*/ 684 w 1933"/>
              <a:gd name="T5" fmla="*/ 547 h 2183"/>
              <a:gd name="T6" fmla="*/ 411 w 1933"/>
              <a:gd name="T7" fmla="*/ 274 h 2183"/>
              <a:gd name="T8" fmla="*/ 684 w 1933"/>
              <a:gd name="T9" fmla="*/ 0 h 2183"/>
              <a:gd name="T10" fmla="*/ 958 w 1933"/>
              <a:gd name="T11" fmla="*/ 0 h 2183"/>
              <a:gd name="T12" fmla="*/ 1232 w 1933"/>
              <a:gd name="T13" fmla="*/ 274 h 2183"/>
              <a:gd name="T14" fmla="*/ 1362 w 1933"/>
              <a:gd name="T15" fmla="*/ 274 h 2183"/>
              <a:gd name="T16" fmla="*/ 1368 w 1933"/>
              <a:gd name="T17" fmla="*/ 336 h 2183"/>
              <a:gd name="T18" fmla="*/ 1026 w 1933"/>
              <a:gd name="T19" fmla="*/ 678 h 2183"/>
              <a:gd name="T20" fmla="*/ 616 w 1933"/>
              <a:gd name="T21" fmla="*/ 678 h 2183"/>
              <a:gd name="T22" fmla="*/ 274 w 1933"/>
              <a:gd name="T23" fmla="*/ 336 h 2183"/>
              <a:gd name="T24" fmla="*/ 280 w 1933"/>
              <a:gd name="T25" fmla="*/ 274 h 2183"/>
              <a:gd name="T26" fmla="*/ 0 w 1933"/>
              <a:gd name="T27" fmla="*/ 610 h 2183"/>
              <a:gd name="T28" fmla="*/ 0 w 1933"/>
              <a:gd name="T29" fmla="*/ 1841 h 2183"/>
              <a:gd name="T30" fmla="*/ 342 w 1933"/>
              <a:gd name="T31" fmla="*/ 2183 h 2183"/>
              <a:gd name="T32" fmla="*/ 1253 w 1933"/>
              <a:gd name="T33" fmla="*/ 2183 h 2183"/>
              <a:gd name="T34" fmla="*/ 881 w 1933"/>
              <a:gd name="T35" fmla="*/ 1620 h 2183"/>
              <a:gd name="T36" fmla="*/ 1492 w 1933"/>
              <a:gd name="T37" fmla="*/ 1009 h 2183"/>
              <a:gd name="T38" fmla="*/ 1642 w 1933"/>
              <a:gd name="T39" fmla="*/ 1028 h 2183"/>
              <a:gd name="T40" fmla="*/ 1642 w 1933"/>
              <a:gd name="T41" fmla="*/ 610 h 2183"/>
              <a:gd name="T42" fmla="*/ 1362 w 1933"/>
              <a:gd name="T43" fmla="*/ 274 h 2183"/>
              <a:gd name="T44" fmla="*/ 770 w 1933"/>
              <a:gd name="T45" fmla="*/ 1368 h 2183"/>
              <a:gd name="T46" fmla="*/ 770 w 1933"/>
              <a:gd name="T47" fmla="*/ 1368 h 2183"/>
              <a:gd name="T48" fmla="*/ 342 w 1933"/>
              <a:gd name="T49" fmla="*/ 1368 h 2183"/>
              <a:gd name="T50" fmla="*/ 274 w 1933"/>
              <a:gd name="T51" fmla="*/ 1300 h 2183"/>
              <a:gd name="T52" fmla="*/ 342 w 1933"/>
              <a:gd name="T53" fmla="*/ 1232 h 2183"/>
              <a:gd name="T54" fmla="*/ 770 w 1933"/>
              <a:gd name="T55" fmla="*/ 1232 h 2183"/>
              <a:gd name="T56" fmla="*/ 838 w 1933"/>
              <a:gd name="T57" fmla="*/ 1300 h 2183"/>
              <a:gd name="T58" fmla="*/ 770 w 1933"/>
              <a:gd name="T59" fmla="*/ 1368 h 2183"/>
              <a:gd name="T60" fmla="*/ 907 w 1933"/>
              <a:gd name="T61" fmla="*/ 1095 h 2183"/>
              <a:gd name="T62" fmla="*/ 907 w 1933"/>
              <a:gd name="T63" fmla="*/ 1095 h 2183"/>
              <a:gd name="T64" fmla="*/ 342 w 1933"/>
              <a:gd name="T65" fmla="*/ 1095 h 2183"/>
              <a:gd name="T66" fmla="*/ 274 w 1933"/>
              <a:gd name="T67" fmla="*/ 1026 h 2183"/>
              <a:gd name="T68" fmla="*/ 342 w 1933"/>
              <a:gd name="T69" fmla="*/ 958 h 2183"/>
              <a:gd name="T70" fmla="*/ 907 w 1933"/>
              <a:gd name="T71" fmla="*/ 958 h 2183"/>
              <a:gd name="T72" fmla="*/ 975 w 1933"/>
              <a:gd name="T73" fmla="*/ 1026 h 2183"/>
              <a:gd name="T74" fmla="*/ 907 w 1933"/>
              <a:gd name="T75" fmla="*/ 1095 h 2183"/>
              <a:gd name="T76" fmla="*/ 1605 w 1933"/>
              <a:gd name="T77" fmla="*/ 1197 h 2183"/>
              <a:gd name="T78" fmla="*/ 1497 w 1933"/>
              <a:gd name="T79" fmla="*/ 1183 h 2183"/>
              <a:gd name="T80" fmla="*/ 1060 w 1933"/>
              <a:gd name="T81" fmla="*/ 1619 h 2183"/>
              <a:gd name="T82" fmla="*/ 1405 w 1933"/>
              <a:gd name="T83" fmla="*/ 2045 h 2183"/>
              <a:gd name="T84" fmla="*/ 1497 w 1933"/>
              <a:gd name="T85" fmla="*/ 2055 h 2183"/>
              <a:gd name="T86" fmla="*/ 1933 w 1933"/>
              <a:gd name="T87" fmla="*/ 1619 h 2183"/>
              <a:gd name="T88" fmla="*/ 1605 w 1933"/>
              <a:gd name="T89" fmla="*/ 1197 h 2183"/>
              <a:gd name="T90" fmla="*/ 1743 w 1933"/>
              <a:gd name="T91" fmla="*/ 1557 h 2183"/>
              <a:gd name="T92" fmla="*/ 1743 w 1933"/>
              <a:gd name="T93" fmla="*/ 1557 h 2183"/>
              <a:gd name="T94" fmla="*/ 1605 w 1933"/>
              <a:gd name="T95" fmla="*/ 1695 h 2183"/>
              <a:gd name="T96" fmla="*/ 1497 w 1933"/>
              <a:gd name="T97" fmla="*/ 1804 h 2183"/>
              <a:gd name="T98" fmla="*/ 1373 w 1933"/>
              <a:gd name="T99" fmla="*/ 1804 h 2183"/>
              <a:gd name="T100" fmla="*/ 1250 w 1933"/>
              <a:gd name="T101" fmla="*/ 1681 h 2183"/>
              <a:gd name="T102" fmla="*/ 1250 w 1933"/>
              <a:gd name="T103" fmla="*/ 1557 h 2183"/>
              <a:gd name="T104" fmla="*/ 1373 w 1933"/>
              <a:gd name="T105" fmla="*/ 1557 h 2183"/>
              <a:gd name="T106" fmla="*/ 1435 w 1933"/>
              <a:gd name="T107" fmla="*/ 1619 h 2183"/>
              <a:gd name="T108" fmla="*/ 1605 w 1933"/>
              <a:gd name="T109" fmla="*/ 1448 h 2183"/>
              <a:gd name="T110" fmla="*/ 1620 w 1933"/>
              <a:gd name="T111" fmla="*/ 1434 h 2183"/>
              <a:gd name="T112" fmla="*/ 1743 w 1933"/>
              <a:gd name="T113" fmla="*/ 1434 h 2183"/>
              <a:gd name="T114" fmla="*/ 1743 w 1933"/>
              <a:gd name="T115" fmla="*/ 1557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3" h="2183">
                <a:moveTo>
                  <a:pt x="1232" y="274"/>
                </a:moveTo>
                <a:cubicBezTo>
                  <a:pt x="1232" y="425"/>
                  <a:pt x="1109" y="547"/>
                  <a:pt x="958" y="547"/>
                </a:cubicBezTo>
                <a:lnTo>
                  <a:pt x="684" y="547"/>
                </a:lnTo>
                <a:cubicBezTo>
                  <a:pt x="533" y="547"/>
                  <a:pt x="411" y="425"/>
                  <a:pt x="411" y="274"/>
                </a:cubicBezTo>
                <a:cubicBezTo>
                  <a:pt x="411" y="122"/>
                  <a:pt x="533" y="0"/>
                  <a:pt x="684" y="0"/>
                </a:cubicBezTo>
                <a:lnTo>
                  <a:pt x="958" y="0"/>
                </a:lnTo>
                <a:cubicBezTo>
                  <a:pt x="1109" y="0"/>
                  <a:pt x="1232" y="122"/>
                  <a:pt x="1232" y="274"/>
                </a:cubicBezTo>
                <a:close/>
                <a:moveTo>
                  <a:pt x="1362" y="274"/>
                </a:moveTo>
                <a:cubicBezTo>
                  <a:pt x="1366" y="294"/>
                  <a:pt x="1368" y="315"/>
                  <a:pt x="1368" y="336"/>
                </a:cubicBezTo>
                <a:cubicBezTo>
                  <a:pt x="1368" y="525"/>
                  <a:pt x="1215" y="678"/>
                  <a:pt x="1026" y="678"/>
                </a:cubicBezTo>
                <a:lnTo>
                  <a:pt x="616" y="678"/>
                </a:lnTo>
                <a:cubicBezTo>
                  <a:pt x="427" y="678"/>
                  <a:pt x="274" y="525"/>
                  <a:pt x="274" y="336"/>
                </a:cubicBezTo>
                <a:cubicBezTo>
                  <a:pt x="274" y="315"/>
                  <a:pt x="276" y="294"/>
                  <a:pt x="280" y="274"/>
                </a:cubicBezTo>
                <a:cubicBezTo>
                  <a:pt x="121" y="303"/>
                  <a:pt x="0" y="442"/>
                  <a:pt x="0" y="610"/>
                </a:cubicBezTo>
                <a:lnTo>
                  <a:pt x="0" y="1841"/>
                </a:lnTo>
                <a:cubicBezTo>
                  <a:pt x="0" y="2030"/>
                  <a:pt x="153" y="2183"/>
                  <a:pt x="342" y="2183"/>
                </a:cubicBezTo>
                <a:lnTo>
                  <a:pt x="1253" y="2183"/>
                </a:lnTo>
                <a:cubicBezTo>
                  <a:pt x="1034" y="2090"/>
                  <a:pt x="881" y="1873"/>
                  <a:pt x="881" y="1620"/>
                </a:cubicBezTo>
                <a:cubicBezTo>
                  <a:pt x="881" y="1283"/>
                  <a:pt x="1155" y="1009"/>
                  <a:pt x="1492" y="1009"/>
                </a:cubicBezTo>
                <a:cubicBezTo>
                  <a:pt x="1544" y="1009"/>
                  <a:pt x="1594" y="1016"/>
                  <a:pt x="1642" y="1028"/>
                </a:cubicBezTo>
                <a:lnTo>
                  <a:pt x="1642" y="610"/>
                </a:lnTo>
                <a:cubicBezTo>
                  <a:pt x="1642" y="442"/>
                  <a:pt x="1521" y="303"/>
                  <a:pt x="1362" y="274"/>
                </a:cubicBezTo>
                <a:close/>
                <a:moveTo>
                  <a:pt x="770" y="1368"/>
                </a:moveTo>
                <a:lnTo>
                  <a:pt x="770" y="1368"/>
                </a:lnTo>
                <a:lnTo>
                  <a:pt x="342" y="1368"/>
                </a:lnTo>
                <a:cubicBezTo>
                  <a:pt x="304" y="1368"/>
                  <a:pt x="274" y="1338"/>
                  <a:pt x="274" y="1300"/>
                </a:cubicBezTo>
                <a:cubicBezTo>
                  <a:pt x="274" y="1262"/>
                  <a:pt x="304" y="1232"/>
                  <a:pt x="342" y="1232"/>
                </a:cubicBezTo>
                <a:lnTo>
                  <a:pt x="770" y="1232"/>
                </a:lnTo>
                <a:cubicBezTo>
                  <a:pt x="807" y="1232"/>
                  <a:pt x="838" y="1262"/>
                  <a:pt x="838" y="1300"/>
                </a:cubicBezTo>
                <a:cubicBezTo>
                  <a:pt x="838" y="1338"/>
                  <a:pt x="807" y="1368"/>
                  <a:pt x="770" y="1368"/>
                </a:cubicBezTo>
                <a:close/>
                <a:moveTo>
                  <a:pt x="907" y="1095"/>
                </a:moveTo>
                <a:lnTo>
                  <a:pt x="907" y="1095"/>
                </a:lnTo>
                <a:lnTo>
                  <a:pt x="342" y="1095"/>
                </a:lnTo>
                <a:cubicBezTo>
                  <a:pt x="304" y="1095"/>
                  <a:pt x="274" y="1064"/>
                  <a:pt x="274" y="1026"/>
                </a:cubicBezTo>
                <a:cubicBezTo>
                  <a:pt x="274" y="988"/>
                  <a:pt x="304" y="958"/>
                  <a:pt x="342" y="958"/>
                </a:cubicBezTo>
                <a:lnTo>
                  <a:pt x="907" y="958"/>
                </a:lnTo>
                <a:cubicBezTo>
                  <a:pt x="944" y="958"/>
                  <a:pt x="975" y="988"/>
                  <a:pt x="975" y="1026"/>
                </a:cubicBezTo>
                <a:cubicBezTo>
                  <a:pt x="975" y="1064"/>
                  <a:pt x="944" y="1095"/>
                  <a:pt x="907" y="1095"/>
                </a:cubicBezTo>
                <a:close/>
                <a:moveTo>
                  <a:pt x="1605" y="1197"/>
                </a:moveTo>
                <a:cubicBezTo>
                  <a:pt x="1571" y="1187"/>
                  <a:pt x="1534" y="1183"/>
                  <a:pt x="1497" y="1183"/>
                </a:cubicBezTo>
                <a:cubicBezTo>
                  <a:pt x="1256" y="1183"/>
                  <a:pt x="1060" y="1378"/>
                  <a:pt x="1060" y="1619"/>
                </a:cubicBezTo>
                <a:cubicBezTo>
                  <a:pt x="1060" y="1828"/>
                  <a:pt x="1208" y="2003"/>
                  <a:pt x="1405" y="2045"/>
                </a:cubicBezTo>
                <a:cubicBezTo>
                  <a:pt x="1434" y="2051"/>
                  <a:pt x="1465" y="2055"/>
                  <a:pt x="1497" y="2055"/>
                </a:cubicBezTo>
                <a:cubicBezTo>
                  <a:pt x="1737" y="2055"/>
                  <a:pt x="1933" y="1860"/>
                  <a:pt x="1933" y="1619"/>
                </a:cubicBezTo>
                <a:cubicBezTo>
                  <a:pt x="1933" y="1416"/>
                  <a:pt x="1794" y="1245"/>
                  <a:pt x="1605" y="1197"/>
                </a:cubicBezTo>
                <a:close/>
                <a:moveTo>
                  <a:pt x="1743" y="1557"/>
                </a:moveTo>
                <a:lnTo>
                  <a:pt x="1743" y="1557"/>
                </a:lnTo>
                <a:lnTo>
                  <a:pt x="1605" y="1695"/>
                </a:lnTo>
                <a:lnTo>
                  <a:pt x="1497" y="1804"/>
                </a:lnTo>
                <a:cubicBezTo>
                  <a:pt x="1462" y="1838"/>
                  <a:pt x="1407" y="1838"/>
                  <a:pt x="1373" y="1804"/>
                </a:cubicBezTo>
                <a:lnTo>
                  <a:pt x="1250" y="1681"/>
                </a:lnTo>
                <a:cubicBezTo>
                  <a:pt x="1216" y="1646"/>
                  <a:pt x="1216" y="1591"/>
                  <a:pt x="1250" y="1557"/>
                </a:cubicBezTo>
                <a:cubicBezTo>
                  <a:pt x="1284" y="1523"/>
                  <a:pt x="1339" y="1523"/>
                  <a:pt x="1373" y="1557"/>
                </a:cubicBezTo>
                <a:lnTo>
                  <a:pt x="1435" y="1619"/>
                </a:lnTo>
                <a:lnTo>
                  <a:pt x="1605" y="1448"/>
                </a:lnTo>
                <a:lnTo>
                  <a:pt x="1620" y="1434"/>
                </a:lnTo>
                <a:cubicBezTo>
                  <a:pt x="1654" y="1400"/>
                  <a:pt x="1709" y="1400"/>
                  <a:pt x="1743" y="1434"/>
                </a:cubicBezTo>
                <a:cubicBezTo>
                  <a:pt x="1777" y="1468"/>
                  <a:pt x="1777" y="1523"/>
                  <a:pt x="1743" y="1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4371300" y="1584767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5720" y="1584960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后端代码迁移到sales-marketing 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 bwMode="auto">
          <a:xfrm>
            <a:off x="4371300" y="2569646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2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5720" y="2594691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前端动态组件渲染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4371300" y="3594771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3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5720" y="3594732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利用设计模式</a:t>
            </a:r>
            <a:r>
              <a:rPr lang="en-US" altLang="zh-CN" sz="1800" dirty="0"/>
              <a:t>, </a:t>
            </a:r>
            <a:r>
              <a:rPr lang="zh-CN" altLang="en-US" sz="1800" dirty="0"/>
              <a:t>解决领券业务</a:t>
            </a:r>
            <a:endParaRPr lang="zh-CN" altLang="en-US" sz="1800" dirty="0"/>
          </a:p>
        </p:txBody>
      </p:sp>
      <p:sp>
        <p:nvSpPr>
          <p:cNvPr id="36" name="椭圆 35"/>
          <p:cNvSpPr>
            <a:spLocks noChangeAspect="1"/>
          </p:cNvSpPr>
          <p:nvPr/>
        </p:nvSpPr>
        <p:spPr bwMode="auto">
          <a:xfrm>
            <a:off x="4371300" y="4587999"/>
            <a:ext cx="417600" cy="4176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  <a:ea typeface="+mn-ea"/>
              </a:rPr>
              <a:t>4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25720" y="4612090"/>
            <a:ext cx="60854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产品的优惠信息和详情页保持统一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5214">
        <p14:gallery dir="l"/>
      </p:transition>
    </mc:Choice>
    <mc:Fallback>
      <p:transition spd="slow" advTm="52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19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19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19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19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  <p:bldP spid="8" grpId="0" bldLvl="0" animBg="1"/>
      <p:bldP spid="30" grpId="0" bldLvl="0" animBg="1"/>
      <p:bldP spid="31" grpId="0"/>
      <p:bldP spid="32" grpId="0" bldLvl="0" animBg="1"/>
      <p:bldP spid="33" grpId="0"/>
      <p:bldP spid="34" grpId="0" bldLvl="0" animBg="1"/>
      <p:bldP spid="35" grpId="0"/>
      <p:bldP spid="36" grpId="0" bldLvl="0" animBg="1"/>
      <p:bldP spid="37" grpId="0"/>
    </p:bldLst>
  </p:timing>
</p:sld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WPS 演示</Application>
  <PresentationFormat>自定义</PresentationFormat>
  <Paragraphs>239</Paragraphs>
  <Slides>19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方正书宋_GBK</vt:lpstr>
      <vt:lpstr>Wingdings</vt:lpstr>
      <vt:lpstr>宋体</vt:lpstr>
      <vt:lpstr>微软雅黑</vt:lpstr>
      <vt:lpstr>仿宋_GB2312</vt:lpstr>
      <vt:lpstr>Calibri</vt:lpstr>
      <vt:lpstr>方正兰亭粗黑简体</vt:lpstr>
      <vt:lpstr>方正卡通简体</vt:lpstr>
      <vt:lpstr>Apple SD Gothic Neo</vt:lpstr>
      <vt:lpstr>宋体</vt:lpstr>
      <vt:lpstr>宋体-简</vt:lpstr>
      <vt:lpstr>苹方-简</vt:lpstr>
      <vt:lpstr>Arial Unicode MS</vt:lpstr>
      <vt:lpstr>Helvetica Neue</vt:lpstr>
      <vt:lpstr>华文仿宋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zongqi</cp:lastModifiedBy>
  <cp:revision>1156</cp:revision>
  <dcterms:created xsi:type="dcterms:W3CDTF">2019-01-16T05:53:21Z</dcterms:created>
  <dcterms:modified xsi:type="dcterms:W3CDTF">2019-01-16T05:53:21Z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2052-2.2.1.646</vt:lpwstr>
  </property>
</Properties>
</file>