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0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F0D-C56A-41F6-B40D-5B436436302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B5D5-6A29-41A2-8533-DE4979D63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F0D-C56A-41F6-B40D-5B436436302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B5D5-6A29-41A2-8533-DE4979D63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5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F0D-C56A-41F6-B40D-5B436436302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B5D5-6A29-41A2-8533-DE4979D63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F0D-C56A-41F6-B40D-5B436436302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B5D5-6A29-41A2-8533-DE4979D63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9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F0D-C56A-41F6-B40D-5B436436302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B5D5-6A29-41A2-8533-DE4979D63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1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F0D-C56A-41F6-B40D-5B436436302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B5D5-6A29-41A2-8533-DE4979D63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3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F0D-C56A-41F6-B40D-5B436436302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B5D5-6A29-41A2-8533-DE4979D63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3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F0D-C56A-41F6-B40D-5B436436302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B5D5-6A29-41A2-8533-DE4979D63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5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F0D-C56A-41F6-B40D-5B436436302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B5D5-6A29-41A2-8533-DE4979D63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5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F0D-C56A-41F6-B40D-5B436436302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B5D5-6A29-41A2-8533-DE4979D63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6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7F0D-C56A-41F6-B40D-5B436436302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B5D5-6A29-41A2-8533-DE4979D63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8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97F0D-C56A-41F6-B40D-5B436436302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B5D5-6A29-41A2-8533-DE4979D63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5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3596" y="516294"/>
            <a:ext cx="5430416" cy="418011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6923" y="628261"/>
            <a:ext cx="5407087" cy="578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PG_activate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pPr algn="ctr"/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inactivte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链表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6923" y="1272074"/>
            <a:ext cx="5407088" cy="0"/>
          </a:xfrm>
          <a:prstGeom prst="lin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椭圆 12"/>
          <p:cNvSpPr/>
          <p:nvPr/>
        </p:nvSpPr>
        <p:spPr>
          <a:xfrm>
            <a:off x="646923" y="2960914"/>
            <a:ext cx="2446175" cy="653143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PG_reference=0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37382" y="2979577"/>
            <a:ext cx="2386303" cy="653143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PG_reference=1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94580" y="516294"/>
            <a:ext cx="5430416" cy="418011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17907" y="628261"/>
            <a:ext cx="5407087" cy="578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PG_activate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 algn="ctr"/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(activte </a:t>
            </a:r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链表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417907" y="1272074"/>
            <a:ext cx="5407088" cy="0"/>
          </a:xfrm>
          <a:prstGeom prst="lin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椭圆 19"/>
          <p:cNvSpPr/>
          <p:nvPr/>
        </p:nvSpPr>
        <p:spPr>
          <a:xfrm>
            <a:off x="6417907" y="2960914"/>
            <a:ext cx="2446175" cy="653143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PG_reference=0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408366" y="2979577"/>
            <a:ext cx="2386303" cy="653143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PG_reference=1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6449" y="1418253"/>
            <a:ext cx="1660849" cy="3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lru_cache_add()</a:t>
            </a:r>
            <a:endParaRPr lang="zh-CN" altLang="en-US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22098" y="1418253"/>
            <a:ext cx="3760238" cy="3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lru_cache_add_active_or_unevictable()</a:t>
            </a:r>
            <a:endParaRPr lang="en-US" altLang="zh-CN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988628" y="1754155"/>
            <a:ext cx="37323" cy="1225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637382" y="1418253"/>
            <a:ext cx="2235461" cy="3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移动到 </a:t>
            </a:r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 </a:t>
            </a:r>
            <a:r>
              <a:rPr lang="zh-CN" altLang="en-US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链表</a:t>
            </a:r>
            <a:endParaRPr lang="zh-CN" altLang="en-US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22" idx="2"/>
          </p:cNvCxnSpPr>
          <p:nvPr/>
        </p:nvCxnSpPr>
        <p:spPr>
          <a:xfrm>
            <a:off x="1576874" y="1754155"/>
            <a:ext cx="27991" cy="120675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 flipV="1">
            <a:off x="5411755" y="1754155"/>
            <a:ext cx="83976" cy="12254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6" idx="3"/>
          </p:cNvCxnSpPr>
          <p:nvPr/>
        </p:nvCxnSpPr>
        <p:spPr>
          <a:xfrm>
            <a:off x="5872843" y="1586204"/>
            <a:ext cx="1053580" cy="143464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456395" y="4263324"/>
            <a:ext cx="2407687" cy="3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移动到 </a:t>
            </a:r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inactivate </a:t>
            </a:r>
            <a:r>
              <a:rPr lang="zh-CN" altLang="en-US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链表</a:t>
            </a:r>
            <a:endParaRPr lang="zh-CN" altLang="en-US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988628" y="3614057"/>
            <a:ext cx="0" cy="64926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任意多边形 64"/>
          <p:cNvSpPr/>
          <p:nvPr/>
        </p:nvSpPr>
        <p:spPr>
          <a:xfrm>
            <a:off x="1838131" y="2360639"/>
            <a:ext cx="2939142" cy="597165"/>
          </a:xfrm>
          <a:custGeom>
            <a:avLst/>
            <a:gdLst>
              <a:gd name="connsiteX0" fmla="*/ 2939142 w 2939142"/>
              <a:gd name="connsiteY0" fmla="*/ 587834 h 597165"/>
              <a:gd name="connsiteX1" fmla="*/ 1334277 w 2939142"/>
              <a:gd name="connsiteY1" fmla="*/ 6 h 597165"/>
              <a:gd name="connsiteX2" fmla="*/ 0 w 2939142"/>
              <a:gd name="connsiteY2" fmla="*/ 597165 h 597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2" h="597165">
                <a:moveTo>
                  <a:pt x="2939142" y="587834"/>
                </a:moveTo>
                <a:cubicBezTo>
                  <a:pt x="2381638" y="293142"/>
                  <a:pt x="1824134" y="-1549"/>
                  <a:pt x="1334277" y="6"/>
                </a:cubicBezTo>
                <a:cubicBezTo>
                  <a:pt x="844420" y="1561"/>
                  <a:pt x="216159" y="506969"/>
                  <a:pt x="0" y="597165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7809722" y="3592286"/>
            <a:ext cx="2295331" cy="373233"/>
          </a:xfrm>
          <a:custGeom>
            <a:avLst/>
            <a:gdLst>
              <a:gd name="connsiteX0" fmla="*/ 0 w 2295331"/>
              <a:gd name="connsiteY0" fmla="*/ 9330 h 373233"/>
              <a:gd name="connsiteX1" fmla="*/ 1175658 w 2295331"/>
              <a:gd name="connsiteY1" fmla="*/ 373224 h 373233"/>
              <a:gd name="connsiteX2" fmla="*/ 2295331 w 2295331"/>
              <a:gd name="connsiteY2" fmla="*/ 0 h 37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5331" h="373233">
                <a:moveTo>
                  <a:pt x="0" y="9330"/>
                </a:moveTo>
                <a:cubicBezTo>
                  <a:pt x="396551" y="192054"/>
                  <a:pt x="793103" y="374779"/>
                  <a:pt x="1175658" y="373224"/>
                </a:cubicBezTo>
                <a:cubicBezTo>
                  <a:pt x="1558213" y="371669"/>
                  <a:pt x="2068286" y="21771"/>
                  <a:pt x="2295331" y="0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7212563" y="2453889"/>
            <a:ext cx="2873829" cy="541238"/>
          </a:xfrm>
          <a:custGeom>
            <a:avLst/>
            <a:gdLst>
              <a:gd name="connsiteX0" fmla="*/ 2873829 w 2873829"/>
              <a:gd name="connsiteY0" fmla="*/ 541238 h 541238"/>
              <a:gd name="connsiteX1" fmla="*/ 1632857 w 2873829"/>
              <a:gd name="connsiteY1" fmla="*/ 62 h 541238"/>
              <a:gd name="connsiteX2" fmla="*/ 0 w 2873829"/>
              <a:gd name="connsiteY2" fmla="*/ 513246 h 54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29" h="541238">
                <a:moveTo>
                  <a:pt x="2873829" y="541238"/>
                </a:moveTo>
                <a:cubicBezTo>
                  <a:pt x="2492828" y="272982"/>
                  <a:pt x="2111828" y="4727"/>
                  <a:pt x="1632857" y="62"/>
                </a:cubicBezTo>
                <a:cubicBezTo>
                  <a:pt x="1153886" y="-4603"/>
                  <a:pt x="576943" y="254321"/>
                  <a:pt x="0" y="513246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2090057" y="3620278"/>
            <a:ext cx="2640563" cy="457359"/>
          </a:xfrm>
          <a:custGeom>
            <a:avLst/>
            <a:gdLst>
              <a:gd name="connsiteX0" fmla="*/ 0 w 2640563"/>
              <a:gd name="connsiteY0" fmla="*/ 0 h 457359"/>
              <a:gd name="connsiteX1" fmla="*/ 1110343 w 2640563"/>
              <a:gd name="connsiteY1" fmla="*/ 457200 h 457359"/>
              <a:gd name="connsiteX2" fmla="*/ 2640563 w 2640563"/>
              <a:gd name="connsiteY2" fmla="*/ 55983 h 45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0563" h="457359">
                <a:moveTo>
                  <a:pt x="0" y="0"/>
                </a:moveTo>
                <a:cubicBezTo>
                  <a:pt x="335124" y="223935"/>
                  <a:pt x="670249" y="447870"/>
                  <a:pt x="1110343" y="457200"/>
                </a:cubicBezTo>
                <a:cubicBezTo>
                  <a:pt x="1550437" y="466530"/>
                  <a:pt x="2368420" y="63759"/>
                  <a:pt x="2640563" y="55983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884298" y="3580214"/>
            <a:ext cx="261257" cy="355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8900627" y="2032826"/>
            <a:ext cx="261257" cy="355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093667" y="1576307"/>
            <a:ext cx="261257" cy="355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652726" y="3787671"/>
            <a:ext cx="261257" cy="355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46923" y="4791880"/>
            <a:ext cx="261257" cy="39433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3159967" y="1939628"/>
            <a:ext cx="261257" cy="355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178629" y="3659182"/>
            <a:ext cx="261257" cy="355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925733" y="4217437"/>
            <a:ext cx="261257" cy="355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646923" y="5224751"/>
            <a:ext cx="261257" cy="39433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634481" y="5771122"/>
            <a:ext cx="261257" cy="39433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3076767" y="5837798"/>
            <a:ext cx="261257" cy="39433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397896" y="5828130"/>
            <a:ext cx="4467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mark_page_accessed(struct page *page)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任意多边形 97"/>
          <p:cNvSpPr/>
          <p:nvPr/>
        </p:nvSpPr>
        <p:spPr>
          <a:xfrm>
            <a:off x="1231641" y="3564294"/>
            <a:ext cx="5830803" cy="1316486"/>
          </a:xfrm>
          <a:custGeom>
            <a:avLst/>
            <a:gdLst>
              <a:gd name="connsiteX0" fmla="*/ 5738326 w 5830803"/>
              <a:gd name="connsiteY0" fmla="*/ 1035698 h 1316486"/>
              <a:gd name="connsiteX1" fmla="*/ 5738326 w 5830803"/>
              <a:gd name="connsiteY1" fmla="*/ 1296955 h 1316486"/>
              <a:gd name="connsiteX2" fmla="*/ 4777273 w 5830803"/>
              <a:gd name="connsiteY2" fmla="*/ 1231641 h 1316486"/>
              <a:gd name="connsiteX3" fmla="*/ 2006081 w 5830803"/>
              <a:gd name="connsiteY3" fmla="*/ 709126 h 1316486"/>
              <a:gd name="connsiteX4" fmla="*/ 354563 w 5830803"/>
              <a:gd name="connsiteY4" fmla="*/ 401216 h 1316486"/>
              <a:gd name="connsiteX5" fmla="*/ 0 w 5830803"/>
              <a:gd name="connsiteY5" fmla="*/ 0 h 131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30803" h="1316486">
                <a:moveTo>
                  <a:pt x="5738326" y="1035698"/>
                </a:moveTo>
                <a:cubicBezTo>
                  <a:pt x="5818414" y="1149998"/>
                  <a:pt x="5898502" y="1264298"/>
                  <a:pt x="5738326" y="1296955"/>
                </a:cubicBezTo>
                <a:cubicBezTo>
                  <a:pt x="5578150" y="1329612"/>
                  <a:pt x="5399314" y="1329612"/>
                  <a:pt x="4777273" y="1231641"/>
                </a:cubicBezTo>
                <a:cubicBezTo>
                  <a:pt x="4155232" y="1133670"/>
                  <a:pt x="2006081" y="709126"/>
                  <a:pt x="2006081" y="709126"/>
                </a:cubicBezTo>
                <a:cubicBezTo>
                  <a:pt x="1268963" y="570722"/>
                  <a:pt x="688910" y="519404"/>
                  <a:pt x="354563" y="401216"/>
                </a:cubicBezTo>
                <a:cubicBezTo>
                  <a:pt x="20216" y="283028"/>
                  <a:pt x="26437" y="9330"/>
                  <a:pt x="0" y="0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54535" y="4869073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SetPageReferenced(page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4615" y="5832623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activate_page(page)</a:t>
            </a:r>
          </a:p>
          <a:p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520614" y="2223682"/>
            <a:ext cx="261257" cy="3556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62263" y="5288290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ClearPageReferenced(page)</a:t>
            </a:r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646923" y="6345494"/>
            <a:ext cx="261257" cy="39433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29172" y="6420012"/>
            <a:ext cx="4001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deactivate_file_page(struct page *page)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4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1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85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9364" y="141402"/>
            <a:ext cx="4872075" cy="4304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20409" y="141402"/>
            <a:ext cx="4005942" cy="21166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30116" y="260739"/>
            <a:ext cx="2090570" cy="3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 w="0"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</a:t>
            </a:r>
            <a:r>
              <a:rPr lang="zh-CN" altLang="en-US">
                <a:ln w="0"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页面</a:t>
            </a:r>
            <a:r>
              <a:rPr lang="zh-CN" altLang="en-US" smtClean="0">
                <a:ln w="0"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回收流程</a:t>
            </a:r>
            <a:endParaRPr lang="zh-CN" altLang="en-US">
              <a:ln w="0"/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26155" y="348792"/>
            <a:ext cx="3788229" cy="8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n w="0"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异步回收流程</a:t>
            </a:r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</a:t>
            </a:r>
            <a:r>
              <a:rPr lang="zh-CN" altLang="en-US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节点一个</a:t>
            </a:r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smtClean="0">
                <a:ln w="0"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在内存分配时判断低于水位值后，</a:t>
            </a:r>
            <a:r>
              <a:rPr lang="en-US" altLang="zh-CN" sz="1400" smtClean="0">
                <a:ln w="0"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wake_all_kswapds</a:t>
            </a:r>
            <a:r>
              <a:rPr lang="zh-CN" altLang="en-US" sz="1400" smtClean="0">
                <a:ln w="0"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唤醒内核线程</a:t>
            </a:r>
            <a:endParaRPr lang="zh-CN" altLang="en-US" sz="1400">
              <a:ln w="0"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180634" y="1705412"/>
            <a:ext cx="2407208" cy="335902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_alloc_pages_slowpath</a:t>
            </a:r>
            <a:endParaRPr lang="zh-CN" altLang="en-US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6155" y="1581538"/>
            <a:ext cx="15183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balance_pgdat</a:t>
            </a:r>
          </a:p>
        </p:txBody>
      </p:sp>
      <p:sp>
        <p:nvSpPr>
          <p:cNvPr id="10" name="矩形 9"/>
          <p:cNvSpPr/>
          <p:nvPr/>
        </p:nvSpPr>
        <p:spPr>
          <a:xfrm>
            <a:off x="8276253" y="1581538"/>
            <a:ext cx="15183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balance_pgdat</a:t>
            </a:r>
          </a:p>
        </p:txBody>
      </p:sp>
      <p:cxnSp>
        <p:nvCxnSpPr>
          <p:cNvPr id="17" name="直接箭头连接符 16"/>
          <p:cNvCxnSpPr>
            <a:endCxn id="9" idx="0"/>
          </p:cNvCxnSpPr>
          <p:nvPr/>
        </p:nvCxnSpPr>
        <p:spPr>
          <a:xfrm>
            <a:off x="7053943" y="1210842"/>
            <a:ext cx="31394" cy="37069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0"/>
          </p:cNvCxnSpPr>
          <p:nvPr/>
        </p:nvCxnSpPr>
        <p:spPr>
          <a:xfrm flipH="1">
            <a:off x="9035435" y="1210842"/>
            <a:ext cx="99234" cy="37069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>
            <a:off x="3144191" y="4745450"/>
            <a:ext cx="1592424" cy="335902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shrink_zones()</a:t>
            </a:r>
            <a:endParaRPr lang="zh-CN" altLang="en-US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6080448" y="3304544"/>
            <a:ext cx="1592424" cy="335902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shrink_node()</a:t>
            </a:r>
            <a:endParaRPr lang="zh-CN" altLang="en-US">
              <a:ln w="0"/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7983893" y="3304544"/>
            <a:ext cx="1592424" cy="335902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shrink_slab()</a:t>
            </a:r>
            <a:endParaRPr lang="zh-CN" altLang="en-US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6290387" y="4110061"/>
            <a:ext cx="2265782" cy="335902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shrink_node_memcg()</a:t>
            </a:r>
            <a:endParaRPr lang="zh-CN" altLang="en-US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6758473" y="4747627"/>
            <a:ext cx="1225420" cy="335902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shrink_list()</a:t>
            </a:r>
            <a:endParaRPr lang="zh-CN" altLang="en-US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7211007" y="5326920"/>
            <a:ext cx="1906556" cy="335902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shrink_active_list()</a:t>
            </a:r>
            <a:endParaRPr lang="zh-CN" altLang="en-US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211007" y="5796535"/>
            <a:ext cx="2142932" cy="335902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shrink_inactive_list()</a:t>
            </a:r>
            <a:endParaRPr lang="zh-CN" altLang="en-US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7484703" y="6375828"/>
            <a:ext cx="2142932" cy="335902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shrink_page_list</a:t>
            </a:r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7672872" y="3472495"/>
            <a:ext cx="31102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876660" y="3640446"/>
            <a:ext cx="0" cy="46961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979297" y="4445963"/>
            <a:ext cx="9330" cy="30166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988627" y="5524007"/>
            <a:ext cx="22238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979297" y="5964486"/>
            <a:ext cx="23171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828382" y="6132437"/>
            <a:ext cx="0" cy="2433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979297" y="5083529"/>
            <a:ext cx="0" cy="880957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任意多边形 52"/>
          <p:cNvSpPr/>
          <p:nvPr/>
        </p:nvSpPr>
        <p:spPr>
          <a:xfrm>
            <a:off x="6289124" y="2426757"/>
            <a:ext cx="2490981" cy="335902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kswapd_shrink_node()</a:t>
            </a:r>
            <a:endParaRPr lang="zh-CN" altLang="en-US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stCxn id="9" idx="2"/>
          </p:cNvCxnSpPr>
          <p:nvPr/>
        </p:nvCxnSpPr>
        <p:spPr>
          <a:xfrm>
            <a:off x="7085337" y="1950870"/>
            <a:ext cx="113232" cy="47588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0" idx="2"/>
          </p:cNvCxnSpPr>
          <p:nvPr/>
        </p:nvCxnSpPr>
        <p:spPr>
          <a:xfrm flipH="1">
            <a:off x="7198569" y="1950870"/>
            <a:ext cx="1836866" cy="47588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6876660" y="2796844"/>
            <a:ext cx="321909" cy="50769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任意多边形 38"/>
          <p:cNvSpPr/>
          <p:nvPr/>
        </p:nvSpPr>
        <p:spPr>
          <a:xfrm>
            <a:off x="761890" y="879305"/>
            <a:ext cx="2621892" cy="516885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__alloc_pages_nodemask</a:t>
            </a:r>
          </a:p>
          <a:p>
            <a:pPr algn="ctr"/>
            <a:r>
              <a:rPr lang="en-US" altLang="zh-CN" sz="1400">
                <a:ln w="0"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Buddy</a:t>
            </a:r>
            <a:r>
              <a:rPr lang="zh-CN" altLang="en-US" sz="1400">
                <a:ln w="0"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分配器的核心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518913" y="1396190"/>
            <a:ext cx="0" cy="28266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任意多边形 43"/>
          <p:cNvSpPr/>
          <p:nvPr/>
        </p:nvSpPr>
        <p:spPr>
          <a:xfrm>
            <a:off x="2019469" y="1369632"/>
            <a:ext cx="2407208" cy="335902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n w="0"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慢速分配路径</a:t>
            </a:r>
          </a:p>
        </p:txBody>
      </p:sp>
      <p:sp>
        <p:nvSpPr>
          <p:cNvPr id="45" name="任意多边形 44"/>
          <p:cNvSpPr/>
          <p:nvPr/>
        </p:nvSpPr>
        <p:spPr>
          <a:xfrm>
            <a:off x="2398684" y="2067872"/>
            <a:ext cx="2639795" cy="335902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n w="0"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页面回收后，并尝试分配内存</a:t>
            </a:r>
            <a:endParaRPr lang="zh-CN" altLang="en-US" sz="1400">
              <a:ln w="0"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1180634" y="2400165"/>
            <a:ext cx="2835186" cy="335902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_alloc_pages_direct_reclaim</a:t>
            </a:r>
            <a:endParaRPr lang="zh-CN" altLang="en-US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518913" y="2067872"/>
            <a:ext cx="0" cy="3322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任意多边形 48"/>
          <p:cNvSpPr/>
          <p:nvPr/>
        </p:nvSpPr>
        <p:spPr>
          <a:xfrm>
            <a:off x="1698055" y="2968641"/>
            <a:ext cx="2154691" cy="335902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_perform__reclaim</a:t>
            </a:r>
            <a:endParaRPr lang="zh-CN" altLang="en-US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598227" y="2711313"/>
            <a:ext cx="0" cy="2224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任意多边形 53"/>
          <p:cNvSpPr/>
          <p:nvPr/>
        </p:nvSpPr>
        <p:spPr>
          <a:xfrm>
            <a:off x="2039552" y="3487355"/>
            <a:ext cx="1900851" cy="335902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ry_to_free_pages</a:t>
            </a:r>
            <a:endParaRPr lang="zh-CN" altLang="en-US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2272647" y="4012632"/>
            <a:ext cx="2338232" cy="335902"/>
          </a:xfrm>
          <a:custGeom>
            <a:avLst/>
            <a:gdLst>
              <a:gd name="connsiteX0" fmla="*/ 0 w 1937656"/>
              <a:gd name="connsiteY0" fmla="*/ 0 h 335902"/>
              <a:gd name="connsiteX1" fmla="*/ 1937656 w 1937656"/>
              <a:gd name="connsiteY1" fmla="*/ 0 h 335902"/>
              <a:gd name="connsiteX2" fmla="*/ 1937656 w 1937656"/>
              <a:gd name="connsiteY2" fmla="*/ 335902 h 335902"/>
              <a:gd name="connsiteX3" fmla="*/ 0 w 1937656"/>
              <a:gd name="connsiteY3" fmla="*/ 335902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656" h="335902">
                <a:moveTo>
                  <a:pt x="0" y="0"/>
                </a:moveTo>
                <a:lnTo>
                  <a:pt x="1937656" y="0"/>
                </a:lnTo>
                <a:lnTo>
                  <a:pt x="1937656" y="335902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o_t</a:t>
            </a:r>
            <a:r>
              <a:rPr lang="en-US" altLang="zh-CN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ry_to_free_pages</a:t>
            </a:r>
            <a:endParaRPr lang="zh-CN" altLang="en-US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903456" y="3304543"/>
            <a:ext cx="0" cy="1828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989977" y="3823257"/>
            <a:ext cx="0" cy="18937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852746" y="4348534"/>
            <a:ext cx="0" cy="3969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任意多边形 62"/>
          <p:cNvSpPr/>
          <p:nvPr/>
        </p:nvSpPr>
        <p:spPr>
          <a:xfrm>
            <a:off x="4741682" y="3464239"/>
            <a:ext cx="1291473" cy="1456553"/>
          </a:xfrm>
          <a:custGeom>
            <a:avLst/>
            <a:gdLst>
              <a:gd name="connsiteX0" fmla="*/ 0 w 1291473"/>
              <a:gd name="connsiteY0" fmla="*/ 1456553 h 1456553"/>
              <a:gd name="connsiteX1" fmla="*/ 1046376 w 1291473"/>
              <a:gd name="connsiteY1" fmla="*/ 692982 h 1456553"/>
              <a:gd name="connsiteX2" fmla="*/ 914400 w 1291473"/>
              <a:gd name="connsiteY2" fmla="*/ 89666 h 1456553"/>
              <a:gd name="connsiteX3" fmla="*/ 1291473 w 1291473"/>
              <a:gd name="connsiteY3" fmla="*/ 14252 h 145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1473" h="1456553">
                <a:moveTo>
                  <a:pt x="0" y="1456553"/>
                </a:moveTo>
                <a:cubicBezTo>
                  <a:pt x="446988" y="1188674"/>
                  <a:pt x="893976" y="920796"/>
                  <a:pt x="1046376" y="692982"/>
                </a:cubicBezTo>
                <a:cubicBezTo>
                  <a:pt x="1198776" y="465167"/>
                  <a:pt x="873551" y="202788"/>
                  <a:pt x="914400" y="89666"/>
                </a:cubicBezTo>
                <a:cubicBezTo>
                  <a:pt x="955250" y="-23456"/>
                  <a:pt x="1123361" y="-4602"/>
                  <a:pt x="1291473" y="14252"/>
                </a:cubicBezTo>
              </a:path>
            </a:pathLst>
          </a:cu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61414" y="685417"/>
            <a:ext cx="9469171" cy="5487166"/>
            <a:chOff x="1361414" y="685417"/>
            <a:chExt cx="9469171" cy="548716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414" y="685417"/>
              <a:ext cx="9469171" cy="5487166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6239" y="5483985"/>
              <a:ext cx="676190" cy="238095"/>
            </a:xfrm>
            <a:prstGeom prst="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8684544" y="5516720"/>
              <a:ext cx="2146041" cy="6558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左大括号 5"/>
          <p:cNvSpPr/>
          <p:nvPr/>
        </p:nvSpPr>
        <p:spPr>
          <a:xfrm rot="5400000">
            <a:off x="6216522" y="1737833"/>
            <a:ext cx="223933" cy="2272002"/>
          </a:xfrm>
          <a:prstGeom prst="leftBrace">
            <a:avLst>
              <a:gd name="adj1" fmla="val 8333"/>
              <a:gd name="adj2" fmla="val 509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14327" y="239253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7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47" y="1709952"/>
            <a:ext cx="10161905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4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00051"/>
              </p:ext>
            </p:extLst>
          </p:nvPr>
        </p:nvGraphicFramePr>
        <p:xfrm>
          <a:off x="108933" y="1841456"/>
          <a:ext cx="2030952" cy="23989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0952">
                  <a:extLst>
                    <a:ext uri="{9D8B030D-6E8A-4147-A177-3AD203B41FA5}">
                      <a16:colId xmlns:a16="http://schemas.microsoft.com/office/drawing/2014/main" val="677823011"/>
                    </a:ext>
                  </a:extLst>
                </a:gridCol>
              </a:tblGrid>
              <a:tr h="399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CPU5</a:t>
                      </a:r>
                      <a:r>
                        <a:rPr lang="zh-CN" altLang="en-US" sz="120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种缓存</a:t>
                      </a:r>
                      <a:endParaRPr lang="zh-CN" altLang="en-US" sz="12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30306"/>
                  </a:ext>
                </a:extLst>
              </a:tr>
              <a:tr h="399832">
                <a:tc>
                  <a:txBody>
                    <a:bodyPr/>
                    <a:lstStyle/>
                    <a:p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lru_add_pvec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87070"/>
                  </a:ext>
                </a:extLst>
              </a:tr>
              <a:tr h="399832">
                <a:tc>
                  <a:txBody>
                    <a:bodyPr/>
                    <a:lstStyle/>
                    <a:p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lru_rotate_pvecs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50700"/>
                  </a:ext>
                </a:extLst>
              </a:tr>
              <a:tr h="399832">
                <a:tc>
                  <a:txBody>
                    <a:bodyPr/>
                    <a:lstStyle/>
                    <a:p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lru_deactivate_file_pvecs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71974"/>
                  </a:ext>
                </a:extLst>
              </a:tr>
              <a:tr h="399832">
                <a:tc>
                  <a:txBody>
                    <a:bodyPr/>
                    <a:lstStyle/>
                    <a:p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lru_lazyfree_pvecs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22356"/>
                  </a:ext>
                </a:extLst>
              </a:tr>
              <a:tr h="399832">
                <a:tc>
                  <a:txBody>
                    <a:bodyPr/>
                    <a:lstStyle/>
                    <a:p>
                      <a:r>
                        <a:rPr lang="en-US" altLang="zh-CN" sz="14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activate_page_pvecs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13317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686639" y="735290"/>
            <a:ext cx="2031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页面转移函数，传入指针给</a:t>
            </a:r>
            <a:endParaRPr lang="en-US" altLang="zh-CN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pagevec_lru_move_fn</a:t>
            </a:r>
          </a:p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06875" y="1580879"/>
            <a:ext cx="1590851" cy="2605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__pagevec_lru_add</a:t>
            </a:r>
          </a:p>
        </p:txBody>
      </p:sp>
    </p:spTree>
    <p:extLst>
      <p:ext uri="{BB962C8B-B14F-4D97-AF65-F5344CB8AC3E}">
        <p14:creationId xmlns:p14="http://schemas.microsoft.com/office/powerpoint/2010/main" val="323881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28" y="618792"/>
            <a:ext cx="8765802" cy="5458158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245644" y="5535770"/>
            <a:ext cx="2146041" cy="6558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4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3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76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07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4911</TotalTime>
  <Words>144</Words>
  <Application>Microsoft Office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fan</dc:creator>
  <cp:lastModifiedBy>wu fan</cp:lastModifiedBy>
  <cp:revision>253</cp:revision>
  <dcterms:created xsi:type="dcterms:W3CDTF">2020-04-01T16:53:31Z</dcterms:created>
  <dcterms:modified xsi:type="dcterms:W3CDTF">2020-04-07T07:31:42Z</dcterms:modified>
</cp:coreProperties>
</file>