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4660"/>
  </p:normalViewPr>
  <p:slideViewPr>
    <p:cSldViewPr snapToGrid="0">
      <p:cViewPr>
        <p:scale>
          <a:sx n="134" d="100"/>
          <a:sy n="13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D929-FCBB-4747-BB92-1CDFB53315F6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7488-C3E9-481B-88F2-07B58CE4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22650"/>
              </p:ext>
            </p:extLst>
          </p:nvPr>
        </p:nvGraphicFramePr>
        <p:xfrm>
          <a:off x="5623560" y="4917132"/>
          <a:ext cx="6255512" cy="1529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7756">
                  <a:extLst>
                    <a:ext uri="{9D8B030D-6E8A-4147-A177-3AD203B41FA5}">
                      <a16:colId xmlns:a16="http://schemas.microsoft.com/office/drawing/2014/main" val="463276948"/>
                    </a:ext>
                  </a:extLst>
                </a:gridCol>
                <a:gridCol w="3127756">
                  <a:extLst>
                    <a:ext uri="{9D8B030D-6E8A-4147-A177-3AD203B41FA5}">
                      <a16:colId xmlns:a16="http://schemas.microsoft.com/office/drawing/2014/main" val="271087696"/>
                    </a:ext>
                  </a:extLst>
                </a:gridCol>
              </a:tblGrid>
              <a:tr h="36498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Resampled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250030"/>
                  </a:ext>
                </a:extLst>
              </a:tr>
              <a:tr h="364980">
                <a:tc>
                  <a:txBody>
                    <a:bodyPr/>
                    <a:lstStyle/>
                    <a:p>
                      <a:r>
                        <a:rPr lang="en-US" dirty="0"/>
                        <a:t>Alpha-Blending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Laplacian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03365"/>
                  </a:ext>
                </a:extLst>
              </a:tr>
              <a:tr h="364980">
                <a:tc>
                  <a:txBody>
                    <a:bodyPr/>
                    <a:lstStyle/>
                    <a:p>
                      <a:r>
                        <a:rPr lang="en-US" dirty="0"/>
                        <a:t>1D-Gaussian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2D-Gaussian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85703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US" dirty="0"/>
                        <a:t>1D-Gaussian</a:t>
                      </a:r>
                      <a:r>
                        <a:rPr lang="en-US" baseline="0" dirty="0"/>
                        <a:t> &amp; Alpha-Blending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2D-Gaussian &amp; Alpha-Blending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05335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06D0919-1825-384B-9805-807D357116BF}"/>
              </a:ext>
            </a:extLst>
          </p:cNvPr>
          <p:cNvGrpSpPr/>
          <p:nvPr/>
        </p:nvGrpSpPr>
        <p:grpSpPr>
          <a:xfrm>
            <a:off x="843225" y="579853"/>
            <a:ext cx="3665616" cy="5486400"/>
            <a:chOff x="605100" y="284578"/>
            <a:chExt cx="3665616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916" y="2845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16" y="16561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916" y="16561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16" y="30277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916" y="30277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16" y="43993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916" y="43993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3CCB90-C3C9-7F47-9BCA-10DA884AA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16" y="284578"/>
              <a:ext cx="1828800" cy="137160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0F4F45-4FA6-5549-A70B-4618B6EFCCF1}"/>
                </a:ext>
              </a:extLst>
            </p:cNvPr>
            <p:cNvSpPr txBox="1"/>
            <p:nvPr/>
          </p:nvSpPr>
          <p:spPr>
            <a:xfrm>
              <a:off x="613116" y="28457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A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E19483-9CF4-B044-A8A5-E447A15EFE71}"/>
                </a:ext>
              </a:extLst>
            </p:cNvPr>
            <p:cNvSpPr txBox="1"/>
            <p:nvPr/>
          </p:nvSpPr>
          <p:spPr>
            <a:xfrm>
              <a:off x="2441916" y="28457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B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32164-8D64-1B4B-9A64-2326077B1DC2}"/>
                </a:ext>
              </a:extLst>
            </p:cNvPr>
            <p:cNvSpPr txBox="1"/>
            <p:nvPr/>
          </p:nvSpPr>
          <p:spPr>
            <a:xfrm>
              <a:off x="621130" y="165617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C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036E8-4CCB-214D-84DF-200C00A8B804}"/>
                </a:ext>
              </a:extLst>
            </p:cNvPr>
            <p:cNvSpPr txBox="1"/>
            <p:nvPr/>
          </p:nvSpPr>
          <p:spPr>
            <a:xfrm>
              <a:off x="2437106" y="16561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D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1B8F8-73C5-A148-8C78-0276537301BE}"/>
                </a:ext>
              </a:extLst>
            </p:cNvPr>
            <p:cNvSpPr txBox="1"/>
            <p:nvPr/>
          </p:nvSpPr>
          <p:spPr>
            <a:xfrm>
              <a:off x="627542" y="302777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E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8B8A8E-78ED-234D-AB52-0F93F036170B}"/>
                </a:ext>
              </a:extLst>
            </p:cNvPr>
            <p:cNvSpPr txBox="1"/>
            <p:nvPr/>
          </p:nvSpPr>
          <p:spPr>
            <a:xfrm>
              <a:off x="2437106" y="302777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F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2E9CA4-F4E4-1841-BEB0-4962CC3967C9}"/>
                </a:ext>
              </a:extLst>
            </p:cNvPr>
            <p:cNvSpPr txBox="1"/>
            <p:nvPr/>
          </p:nvSpPr>
          <p:spPr>
            <a:xfrm>
              <a:off x="605100" y="439937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G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D380C6-D078-0D48-8729-21BA771BB243}"/>
                </a:ext>
              </a:extLst>
            </p:cNvPr>
            <p:cNvSpPr txBox="1"/>
            <p:nvPr/>
          </p:nvSpPr>
          <p:spPr>
            <a:xfrm>
              <a:off x="2446726" y="4399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</a:rPr>
                <a:t>H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3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F331645356D42B09E1AF9DE89648B" ma:contentTypeVersion="10" ma:contentTypeDescription="Create a new document." ma:contentTypeScope="" ma:versionID="e850378477d40d46049a967b854e212a">
  <xsd:schema xmlns:xsd="http://www.w3.org/2001/XMLSchema" xmlns:xs="http://www.w3.org/2001/XMLSchema" xmlns:p="http://schemas.microsoft.com/office/2006/metadata/properties" xmlns:ns3="53a6c13f-8baa-4e06-9b19-4a533c8fd7a2" targetNamespace="http://schemas.microsoft.com/office/2006/metadata/properties" ma:root="true" ma:fieldsID="c0e337592faa11a234d5d8154c1f5e94" ns3:_="">
    <xsd:import namespace="53a6c13f-8baa-4e06-9b19-4a533c8fd7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6c13f-8baa-4e06-9b19-4a533c8fd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1C4AC-2E73-4B62-9D04-02E0B627832D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53a6c13f-8baa-4e06-9b19-4a533c8fd7a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787FA7-91A9-4C26-984C-5BEBF17EEB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048FB-9D52-4D3D-B021-5C70CED75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6c13f-8baa-4e06-9b19-4a533c8fd7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Yifei</dc:creator>
  <cp:lastModifiedBy>Yan, Yifei</cp:lastModifiedBy>
  <cp:revision>4</cp:revision>
  <dcterms:created xsi:type="dcterms:W3CDTF">2019-12-13T21:36:47Z</dcterms:created>
  <dcterms:modified xsi:type="dcterms:W3CDTF">2019-12-15T18:31:12Z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0x010100ABAF331645356D42B09E1AF9DE89648B</vt:lpwstr>
  </property>
</Properties>
</file>