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0" r:id="rId3"/>
    <p:sldId id="275" r:id="rId4"/>
    <p:sldId id="286" r:id="rId5"/>
    <p:sldId id="277" r:id="rId6"/>
    <p:sldId id="283" r:id="rId7"/>
    <p:sldId id="284" r:id="rId8"/>
    <p:sldId id="285" r:id="rId9"/>
    <p:sldId id="281" r:id="rId10"/>
    <p:sldId id="27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 autoAdjust="0"/>
    <p:restoredTop sz="94274" autoAdjust="0"/>
  </p:normalViewPr>
  <p:slideViewPr>
    <p:cSldViewPr>
      <p:cViewPr varScale="1">
        <p:scale>
          <a:sx n="96" d="100"/>
          <a:sy n="96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2024年2月29日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2024年2月29日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8963" y="10923"/>
            <a:ext cx="12192000" cy="691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3" y="10923"/>
            <a:ext cx="10749367" cy="730034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980728"/>
            <a:ext cx="4167753" cy="519623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2024年2月29日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2024年2月29日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indMap/MindMap.xmi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js_QA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indMap/CalculateColorSequence.xm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wordle.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OurEDA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2024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年春季答辩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方向：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WEB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答辩人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：胡骏阳 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20232241177 15942630128</a:t>
            </a: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答辩时间：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</a:t>
            </a:r>
            <a:r>
              <a:rPr lang="en-US" altLang="zh-CN" dirty="0" err="1">
                <a:solidFill>
                  <a:srgbClr val="FF0000"/>
                </a:solidFill>
              </a:rPr>
              <a:t>OurEDA</a:t>
            </a:r>
            <a:r>
              <a:rPr lang="zh-CN" altLang="en-US" dirty="0">
                <a:solidFill>
                  <a:srgbClr val="FF0000"/>
                </a:solidFill>
              </a:rPr>
              <a:t>各位学长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题目要求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263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rtl="0"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cs typeface="Arial" panose="020B0604020202020204" pitchFamily="34" charset="0"/>
              </a:rPr>
              <a:t>题目基本要求：做一个</a:t>
            </a:r>
            <a:r>
              <a:rPr lang="en-US" altLang="zh-CN" sz="2400" dirty="0">
                <a:cs typeface="Arial" panose="020B0604020202020204" pitchFamily="34" charset="0"/>
              </a:rPr>
              <a:t>wordle</a:t>
            </a:r>
            <a:r>
              <a:rPr lang="zh-CN" altLang="en-US" sz="2400" dirty="0">
                <a:cs typeface="Arial" panose="020B0604020202020204" pitchFamily="34" charset="0"/>
              </a:rPr>
              <a:t>游戏，系统会通过变色来判断字母的信息。判定为绿色的表明这个字母是包含于这个单词的且对应位置正确；判定为黄色的表明这个字母是包含于这个单词的但对应位置错误；判定为灰色的表明这个字母不包含于这个单词。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cs typeface="Arial" panose="020B0604020202020204" pitchFamily="34" charset="0"/>
              </a:rPr>
              <a:t>补充功能：加入了计分板，做错一次扣一分，做对一次加两分。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cs typeface="Arial" panose="020B0604020202020204" pitchFamily="34" charset="0"/>
              </a:rPr>
              <a:t>加入</a:t>
            </a:r>
            <a:r>
              <a:rPr lang="en-US" altLang="zh-CN" sz="2400" dirty="0">
                <a:cs typeface="Arial" panose="020B0604020202020204" pitchFamily="34" charset="0"/>
              </a:rPr>
              <a:t>restart</a:t>
            </a:r>
            <a:r>
              <a:rPr lang="zh-CN" altLang="en-US" sz="2400" dirty="0">
                <a:cs typeface="Arial" panose="020B0604020202020204" pitchFamily="34" charset="0"/>
              </a:rPr>
              <a:t>的按键，方便玩家重新开始本次</a:t>
            </a:r>
            <a:r>
              <a:rPr lang="zh-CN" altLang="en-US" sz="2400">
                <a:cs typeface="Arial" panose="020B0604020202020204" pitchFamily="34" charset="0"/>
              </a:rPr>
              <a:t>游戏，会在游戏中途隐藏，游戏结束会显示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cs typeface="Arial" panose="020B0604020202020204" pitchFamily="34" charset="0"/>
              </a:rPr>
              <a:t>同时监听键盘和鼠标，方便使用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设计思路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C52903-66C9-AD40-BD70-853950F1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rtl="0">
              <a:lnSpc>
                <a:spcPct val="100000"/>
              </a:lnSpc>
              <a:spcAft>
                <a:spcPts val="500"/>
              </a:spcAft>
            </a:pPr>
            <a:r>
              <a:rPr lang="zh-CN" altLang="en-US" sz="2200" dirty="0">
                <a:cs typeface="Arial" panose="020B0604020202020204" pitchFamily="34" charset="0"/>
              </a:rPr>
              <a:t>思路：</a:t>
            </a:r>
            <a:r>
              <a:rPr lang="en-US" altLang="zh-CN" sz="2200" dirty="0">
                <a:cs typeface="Arial" panose="020B0604020202020204" pitchFamily="34" charset="0"/>
              </a:rPr>
              <a:t>1.</a:t>
            </a:r>
            <a:r>
              <a:rPr lang="zh-CN" altLang="en-US" sz="2200" dirty="0">
                <a:cs typeface="Arial" panose="020B0604020202020204" pitchFamily="34" charset="0"/>
              </a:rPr>
              <a:t>创建页面；方格，键盘按键；借助</a:t>
            </a:r>
            <a:r>
              <a:rPr lang="en-US" altLang="zh-CN" sz="2200" dirty="0" err="1">
                <a:cs typeface="Arial" panose="020B0604020202020204" pitchFamily="34" charset="0"/>
              </a:rPr>
              <a:t>css</a:t>
            </a:r>
            <a:r>
              <a:rPr lang="zh-CN" altLang="en-US" sz="2200" dirty="0">
                <a:cs typeface="Arial" panose="020B0604020202020204" pitchFamily="34" charset="0"/>
              </a:rPr>
              <a:t>对页面和按键进行优化；设计了渐变背景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	2.js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1</a:t>
            </a:r>
            <a:r>
              <a:rPr lang="zh-CN" altLang="en-US" sz="2200" dirty="0">
                <a:cs typeface="Arial" panose="020B0604020202020204" pitchFamily="34" charset="0"/>
              </a:rPr>
              <a:t>）首先通过</a:t>
            </a:r>
            <a:r>
              <a:rPr lang="en-US" altLang="zh-CN" sz="2200" dirty="0" err="1">
                <a:cs typeface="Arial" panose="020B0604020202020204" pitchFamily="34" charset="0"/>
              </a:rPr>
              <a:t>generateRandomAnswer</a:t>
            </a:r>
            <a:r>
              <a:rPr lang="en-US" altLang="zh-CN" sz="2200" dirty="0">
                <a:cs typeface="Arial" panose="020B0604020202020204" pitchFamily="34" charset="0"/>
              </a:rPr>
              <a:t>(</a:t>
            </a:r>
            <a:r>
              <a:rPr lang="zh-CN" altLang="en-US" sz="2200" dirty="0">
                <a:cs typeface="Arial" panose="020B0604020202020204" pitchFamily="34" charset="0"/>
              </a:rPr>
              <a:t>）获取本次答案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 	     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2</a:t>
            </a:r>
            <a:r>
              <a:rPr lang="zh-CN" altLang="en-US" sz="2200" dirty="0">
                <a:cs typeface="Arial" panose="020B0604020202020204" pitchFamily="34" charset="0"/>
              </a:rPr>
              <a:t>）初始化界面：调用</a:t>
            </a:r>
            <a:r>
              <a:rPr lang="en-US" altLang="zh-CN" sz="2200" dirty="0">
                <a:cs typeface="Arial" panose="020B0604020202020204" pitchFamily="34" charset="0"/>
              </a:rPr>
              <a:t>initialize();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	     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3</a:t>
            </a:r>
            <a:r>
              <a:rPr lang="zh-CN" altLang="en-US" sz="2200" dirty="0">
                <a:cs typeface="Arial" panose="020B0604020202020204" pitchFamily="34" charset="0"/>
              </a:rPr>
              <a:t>）设立事件监听器监听每个按键并调动对应的函数：当点击键盘的按键时，调用</a:t>
            </a:r>
            <a:r>
              <a:rPr lang="en-US" altLang="zh-CN" sz="2200" dirty="0" err="1">
                <a:cs typeface="Arial" panose="020B0604020202020204" pitchFamily="34" charset="0"/>
              </a:rPr>
              <a:t>start_click</a:t>
            </a:r>
            <a:r>
              <a:rPr lang="en-US" altLang="zh-CN" sz="2200" dirty="0">
                <a:cs typeface="Arial" panose="020B0604020202020204" pitchFamily="34" charset="0"/>
              </a:rPr>
              <a:t>()</a:t>
            </a:r>
            <a:r>
              <a:rPr lang="zh-CN" altLang="en-US" sz="2200" dirty="0">
                <a:cs typeface="Arial" panose="020B0604020202020204" pitchFamily="34" charset="0"/>
              </a:rPr>
              <a:t>函数，对按下的按钮处理：例如按下</a:t>
            </a:r>
            <a:r>
              <a:rPr lang="en-US" altLang="zh-CN" sz="2200" dirty="0">
                <a:cs typeface="Arial" panose="020B0604020202020204" pitchFamily="34" charset="0"/>
              </a:rPr>
              <a:t>enter……</a:t>
            </a:r>
            <a:r>
              <a:rPr lang="zh-CN" altLang="en-US" sz="2200" dirty="0">
                <a:cs typeface="Arial" panose="020B0604020202020204" pitchFamily="34" charset="0"/>
              </a:rPr>
              <a:t>（详细调用和步骤在</a:t>
            </a:r>
            <a:r>
              <a:rPr lang="en-US" altLang="zh-CN" sz="2200" dirty="0">
                <a:cs typeface="Arial" panose="020B0604020202020204" pitchFamily="34" charset="0"/>
              </a:rPr>
              <a:t>handle_ answer</a:t>
            </a:r>
            <a:r>
              <a:rPr lang="zh-CN" altLang="en-US" sz="2200" dirty="0">
                <a:cs typeface="Arial" panose="020B0604020202020204" pitchFamily="34" charset="0"/>
              </a:rPr>
              <a:t>函数中）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	     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4</a:t>
            </a:r>
            <a:r>
              <a:rPr lang="zh-CN" altLang="en-US" sz="2200" dirty="0">
                <a:cs typeface="Arial" panose="020B0604020202020204" pitchFamily="34" charset="0"/>
              </a:rPr>
              <a:t>）用户按下</a:t>
            </a:r>
            <a:r>
              <a:rPr lang="en-US" altLang="zh-CN" sz="2200" dirty="0">
                <a:cs typeface="Arial" panose="020B0604020202020204" pitchFamily="34" charset="0"/>
              </a:rPr>
              <a:t>enter</a:t>
            </a:r>
            <a:r>
              <a:rPr lang="zh-CN" altLang="en-US" sz="2200" dirty="0">
                <a:cs typeface="Arial" panose="020B0604020202020204" pitchFamily="34" charset="0"/>
              </a:rPr>
              <a:t>提交后先用</a:t>
            </a:r>
            <a:r>
              <a:rPr lang="en-US" altLang="zh-CN" sz="2200" dirty="0" err="1">
                <a:cs typeface="Arial" panose="020B0604020202020204" pitchFamily="34" charset="0"/>
              </a:rPr>
              <a:t>isValidGuess</a:t>
            </a:r>
            <a:r>
              <a:rPr lang="zh-CN" altLang="en-US" sz="2200" dirty="0">
                <a:cs typeface="Arial" panose="020B0604020202020204" pitchFamily="34" charset="0"/>
              </a:rPr>
              <a:t>函数判断是否合法，合法后再调用</a:t>
            </a:r>
            <a:r>
              <a:rPr lang="en-US" altLang="zh-CN" sz="2200" dirty="0" err="1">
                <a:cs typeface="Arial" panose="020B0604020202020204" pitchFamily="34" charset="0"/>
              </a:rPr>
              <a:t>calculateColorSequence</a:t>
            </a:r>
            <a:r>
              <a:rPr lang="zh-CN" altLang="en-US" sz="2200" dirty="0">
                <a:cs typeface="Arial" panose="020B0604020202020204" pitchFamily="34" charset="0"/>
              </a:rPr>
              <a:t>函数检查，并且完成变色。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	     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5</a:t>
            </a:r>
            <a:r>
              <a:rPr lang="zh-CN" altLang="en-US" sz="2200" dirty="0">
                <a:cs typeface="Arial" panose="020B0604020202020204" pitchFamily="34" charset="0"/>
              </a:rPr>
              <a:t>）监听</a:t>
            </a:r>
            <a:r>
              <a:rPr lang="en-US" altLang="zh-CN" sz="2200" dirty="0">
                <a:cs typeface="Arial" panose="020B0604020202020204" pitchFamily="34" charset="0"/>
              </a:rPr>
              <a:t>restart</a:t>
            </a:r>
            <a:r>
              <a:rPr lang="zh-CN" altLang="en-US" sz="2200" dirty="0">
                <a:cs typeface="Arial" panose="020B0604020202020204" pitchFamily="34" charset="0"/>
              </a:rPr>
              <a:t>按键，按下后调用初始化函数</a:t>
            </a:r>
            <a:r>
              <a:rPr lang="en-US" altLang="zh-CN" sz="2200" dirty="0">
                <a:cs typeface="Arial" panose="020B0604020202020204" pitchFamily="34" charset="0"/>
              </a:rPr>
              <a:t>initialize</a:t>
            </a:r>
            <a:r>
              <a:rPr lang="zh-CN" altLang="en-US" sz="2200" dirty="0">
                <a:cs typeface="Arial" panose="020B0604020202020204" pitchFamily="34" charset="0"/>
              </a:rPr>
              <a:t>函数，再遍历所有空格，清除字符和颜色，重新调用</a:t>
            </a:r>
            <a:r>
              <a:rPr lang="en-US" altLang="zh-CN" sz="2200" dirty="0" err="1">
                <a:cs typeface="Arial" panose="020B0604020202020204" pitchFamily="34" charset="0"/>
              </a:rPr>
              <a:t>generateRandomAnswer</a:t>
            </a:r>
            <a:r>
              <a:rPr lang="en-US" altLang="zh-CN" sz="2200" dirty="0">
                <a:cs typeface="Arial" panose="020B0604020202020204" pitchFamily="34" charset="0"/>
              </a:rPr>
              <a:t>(</a:t>
            </a:r>
            <a:r>
              <a:rPr lang="zh-CN" altLang="en-US" sz="2200" dirty="0">
                <a:cs typeface="Arial" panose="020B0604020202020204" pitchFamily="34" charset="0"/>
              </a:rPr>
              <a:t>）函数获取新的答案。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200" dirty="0">
                <a:cs typeface="Arial" panose="020B0604020202020204" pitchFamily="34" charset="0"/>
              </a:rPr>
              <a:t>	     </a:t>
            </a:r>
            <a:r>
              <a:rPr lang="zh-CN" altLang="en-US" sz="2200" dirty="0"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cs typeface="Arial" panose="020B0604020202020204" pitchFamily="34" charset="0"/>
              </a:rPr>
              <a:t>6</a:t>
            </a:r>
            <a:r>
              <a:rPr lang="zh-CN" altLang="en-US" sz="2200" dirty="0">
                <a:cs typeface="Arial" panose="020B0604020202020204" pitchFamily="34" charset="0"/>
              </a:rPr>
              <a:t>）创建计分板的</a:t>
            </a:r>
            <a:r>
              <a:rPr lang="en-US" altLang="zh-CN" sz="2200" dirty="0">
                <a:cs typeface="Arial" panose="020B0604020202020204" pitchFamily="34" charset="0"/>
              </a:rPr>
              <a:t>div</a:t>
            </a:r>
            <a:r>
              <a:rPr lang="zh-CN" altLang="en-US" sz="2200" dirty="0">
                <a:cs typeface="Arial" panose="020B0604020202020204" pitchFamily="34" charset="0"/>
              </a:rPr>
              <a:t>，根据</a:t>
            </a:r>
            <a:r>
              <a:rPr lang="en-US" altLang="zh-CN" sz="2200" dirty="0" err="1">
                <a:cs typeface="Arial" panose="020B0604020202020204" pitchFamily="34" charset="0"/>
              </a:rPr>
              <a:t>calculateColorSequence</a:t>
            </a:r>
            <a:r>
              <a:rPr lang="zh-CN" altLang="en-US" sz="2200" dirty="0">
                <a:cs typeface="Arial" panose="020B0604020202020204" pitchFamily="34" charset="0"/>
              </a:rPr>
              <a:t>函数完成分数的变化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200" dirty="0">
                <a:cs typeface="Arial" panose="020B0604020202020204" pitchFamily="34" charset="0"/>
                <a:hlinkClick r:id="rId3" action="ppaction://hlinkfile"/>
              </a:rPr>
              <a:t>思路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200" dirty="0">
                <a:cs typeface="Arial" panose="020B0604020202020204" pitchFamily="34" charset="0"/>
              </a:rPr>
              <a:t>对</a:t>
            </a:r>
            <a:r>
              <a:rPr lang="en-US" altLang="zh-CN" sz="2200" dirty="0" err="1">
                <a:cs typeface="Arial" panose="020B0604020202020204" pitchFamily="34" charset="0"/>
              </a:rPr>
              <a:t>Js</a:t>
            </a:r>
            <a:r>
              <a:rPr lang="zh-CN" altLang="en-US" sz="2200" dirty="0">
                <a:cs typeface="Arial" panose="020B0604020202020204" pitchFamily="34" charset="0"/>
              </a:rPr>
              <a:t>中所有问题的</a:t>
            </a:r>
            <a:r>
              <a:rPr lang="zh-CN" altLang="en-US" sz="2200" dirty="0">
                <a:cs typeface="Arial" panose="020B0604020202020204" pitchFamily="34" charset="0"/>
                <a:hlinkClick r:id="rId4" action="ppaction://hlinkfile"/>
              </a:rPr>
              <a:t>思考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4411-B1BA-48AF-D1B6-8C7DD0BF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----</a:t>
            </a:r>
            <a:r>
              <a:rPr lang="zh-CN" altLang="en-US" dirty="0"/>
              <a:t>事件监听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FD34-A827-0E83-E8C8-9DFE054F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908720"/>
            <a:ext cx="11881319" cy="5268243"/>
          </a:xfrm>
        </p:spPr>
        <p:txBody>
          <a:bodyPr/>
          <a:lstStyle/>
          <a:p>
            <a:r>
              <a:rPr lang="zh-CN" altLang="en-US" sz="2800" dirty="0"/>
              <a:t>事件的监听</a:t>
            </a:r>
            <a:r>
              <a:rPr lang="en-US" altLang="zh-CN" sz="2800" dirty="0"/>
              <a:t>----</a:t>
            </a:r>
            <a:r>
              <a:rPr lang="zh-CN" altLang="en-US" sz="2000" dirty="0"/>
              <a:t>解决同时监听鼠标与键盘时出现的问题</a:t>
            </a:r>
            <a:endParaRPr lang="en-US" altLang="zh-CN" sz="2800" dirty="0"/>
          </a:p>
          <a:p>
            <a:r>
              <a:rPr lang="zh-CN" altLang="en-US" dirty="0"/>
              <a:t>以</a:t>
            </a:r>
            <a:r>
              <a:rPr lang="en-US" altLang="zh-CN" dirty="0"/>
              <a:t>wordle</a:t>
            </a:r>
            <a:r>
              <a:rPr lang="zh-CN" altLang="en-US" dirty="0"/>
              <a:t>为例，当我试图给一个元素设立两个监听事件，会出现多余字符输入的问题，即试图给页面上的键盘按键同时监听键盘和鼠标时出现的问题：</a:t>
            </a:r>
            <a:r>
              <a:rPr lang="en-US" altLang="zh-CN" dirty="0" err="1"/>
              <a:t>buttonElement.addEventListener</a:t>
            </a:r>
            <a:r>
              <a:rPr lang="en-US" altLang="zh-CN" dirty="0"/>
              <a:t>(‘click’, function()    </a:t>
            </a:r>
            <a:r>
              <a:rPr lang="zh-CN" altLang="en-US" dirty="0"/>
              <a:t>和    </a:t>
            </a:r>
            <a:r>
              <a:rPr lang="en-US" altLang="zh-CN" dirty="0" err="1"/>
              <a:t>document.addEventListener</a:t>
            </a:r>
            <a:r>
              <a:rPr lang="en-US" altLang="zh-CN" dirty="0"/>
              <a:t>(‘</a:t>
            </a:r>
            <a:r>
              <a:rPr lang="en-US" altLang="zh-CN" dirty="0" err="1"/>
              <a:t>keydown</a:t>
            </a:r>
            <a:r>
              <a:rPr lang="en-US" altLang="zh-CN" dirty="0"/>
              <a:t>’, function(event)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000" dirty="0">
                <a:solidFill>
                  <a:srgbClr val="92D050"/>
                </a:solidFill>
              </a:rPr>
              <a:t>解决</a:t>
            </a:r>
            <a:r>
              <a:rPr lang="zh-CN" altLang="en-US" sz="2000" dirty="0"/>
              <a:t>：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资料：</a:t>
            </a:r>
            <a:r>
              <a:rPr lang="en-US" altLang="zh-CN" dirty="0"/>
              <a:t>Click</a:t>
            </a:r>
            <a:r>
              <a:rPr lang="zh-CN" altLang="en-US" dirty="0"/>
              <a:t>事件：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高级程序设计上面在介绍 </a:t>
            </a:r>
            <a:r>
              <a:rPr lang="en-US" altLang="zh-CN" dirty="0"/>
              <a:t>click </a:t>
            </a:r>
            <a:r>
              <a:rPr lang="zh-CN" altLang="en-US" dirty="0"/>
              <a:t>的事件时有这么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一句：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click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：</a:t>
            </a:r>
            <a:r>
              <a:rPr lang="zh-CN" altLang="en-US" b="0" i="0" u="sng" dirty="0">
                <a:solidFill>
                  <a:srgbClr val="555666"/>
                </a:solidFill>
                <a:effectLst/>
                <a:latin typeface="-apple-system"/>
              </a:rPr>
              <a:t>在用户单击主鼠标按钮或者按下回车键的时候触发。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       因此猜测：而当我监听键盘后并按下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enter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提交之后，同时触发了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click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。导致最后多出来的字符就是鼠标点击的最后一个字母</a:t>
            </a:r>
            <a:endParaRPr lang="en-US" altLang="zh-CN" b="0" i="0" dirty="0">
              <a:solidFill>
                <a:srgbClr val="555666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查阅资料得知：</a:t>
            </a:r>
            <a:r>
              <a:rPr lang="en-US" altLang="zh-CN" dirty="0"/>
              <a:t>click </a:t>
            </a:r>
            <a:r>
              <a:rPr lang="zh-CN" altLang="en-US" dirty="0"/>
              <a:t>事件 在 </a:t>
            </a:r>
            <a:r>
              <a:rPr lang="en-US" altLang="zh-CN" dirty="0" err="1"/>
              <a:t>keydown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keypress </a:t>
            </a:r>
            <a:r>
              <a:rPr lang="zh-CN" altLang="en-US" dirty="0"/>
              <a:t>之后被执行，因此应该可以得出结论是</a:t>
            </a:r>
            <a:r>
              <a:rPr lang="en-US" altLang="zh-CN" dirty="0"/>
              <a:t>enter</a:t>
            </a:r>
            <a:r>
              <a:rPr lang="zh-CN" altLang="en-US" dirty="0"/>
              <a:t>触发了</a:t>
            </a:r>
            <a:r>
              <a:rPr lang="en-US" altLang="zh-CN" dirty="0"/>
              <a:t>click</a:t>
            </a:r>
            <a:r>
              <a:rPr lang="zh-CN" altLang="en-US" dirty="0"/>
              <a:t>导致字符多出。</a:t>
            </a:r>
            <a:endParaRPr lang="en-US" altLang="zh-CN" dirty="0"/>
          </a:p>
          <a:p>
            <a:r>
              <a:rPr lang="zh-CN" altLang="en-US" dirty="0">
                <a:solidFill>
                  <a:srgbClr val="92D050"/>
                </a:solidFill>
                <a:latin typeface="-apple-system"/>
              </a:rPr>
              <a:t>解决思路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：寻找一个不会被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enter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触发的点击事件的监听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------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查阅资料：单独的事件</a:t>
            </a:r>
            <a:r>
              <a:rPr lang="en-US" altLang="zh-CN" dirty="0" err="1">
                <a:solidFill>
                  <a:srgbClr val="555666"/>
                </a:solidFill>
                <a:latin typeface="-apple-system"/>
              </a:rPr>
              <a:t>mouseup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只能被鼠标抬起触发并且</a:t>
            </a:r>
            <a:r>
              <a:rPr lang="en-US" altLang="zh-CN" dirty="0">
                <a:solidFill>
                  <a:srgbClr val="555666"/>
                </a:solidFill>
                <a:latin typeface="-apple-system"/>
              </a:rPr>
              <a:t>enter</a:t>
            </a:r>
            <a:r>
              <a:rPr lang="zh-CN" altLang="en-US" dirty="0">
                <a:solidFill>
                  <a:srgbClr val="555666"/>
                </a:solidFill>
                <a:latin typeface="-apple-system"/>
              </a:rPr>
              <a:t>键不能触发</a:t>
            </a:r>
            <a:endParaRPr lang="en-US" altLang="zh-CN" dirty="0">
              <a:solidFill>
                <a:srgbClr val="555666"/>
              </a:solidFill>
              <a:latin typeface="-apple-system"/>
            </a:endParaRPr>
          </a:p>
          <a:p>
            <a:endParaRPr lang="en-US" altLang="zh-CN" dirty="0">
              <a:solidFill>
                <a:srgbClr val="555666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9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  <a:r>
              <a:rPr lang="en-US" altLang="zh-CN" sz="4800" dirty="0">
                <a:cs typeface="Arial" panose="020B0604020202020204" pitchFamily="34" charset="0"/>
              </a:rPr>
              <a:t>----</a:t>
            </a:r>
            <a:r>
              <a:rPr lang="zh-CN" altLang="en-US" sz="4800" dirty="0">
                <a:cs typeface="Arial" panose="020B0604020202020204" pitchFamily="34" charset="0"/>
              </a:rPr>
              <a:t>颜色判断函数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79" y="892714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Calculate_Color_Sequence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</a:t>
            </a:r>
            <a:endParaRPr lang="en-US" altLang="zh-CN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F0A4E8F7-9399-304D-A6EF-D9436D2E495A}"/>
              </a:ext>
            </a:extLst>
          </p:cNvPr>
          <p:cNvSpPr/>
          <p:nvPr/>
        </p:nvSpPr>
        <p:spPr>
          <a:xfrm>
            <a:off x="3248683" y="3356992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8D3D97-B8BD-9457-E3C3-2C6A2690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233730"/>
            <a:ext cx="2448272" cy="33359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2EF194-81C0-431C-4441-9DE3CAD5016D}"/>
              </a:ext>
            </a:extLst>
          </p:cNvPr>
          <p:cNvSpPr txBox="1"/>
          <p:nvPr/>
        </p:nvSpPr>
        <p:spPr>
          <a:xfrm>
            <a:off x="321568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CA2AC9-9AE5-A50C-B86E-9B8EAA60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33" y="1750504"/>
            <a:ext cx="295094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6662-B12B-B66F-6CE8-96B99A7B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16" y="12846"/>
            <a:ext cx="10749367" cy="730034"/>
          </a:xfrm>
        </p:spPr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DD818-49FA-474F-632D-9EDA2125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7" y="836712"/>
            <a:ext cx="11234464" cy="5340251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分析得知黄色判断出了问题，会把之前判断为绿色的会被黄色覆盖，所以要加一个判断语句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	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 action="ppaction://hlinkfile"/>
              </a:rPr>
              <a:t>MindMap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即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colorArray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]!==green</a:t>
            </a:r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，来不修改之前已经判断为绿色的字母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右箭头 8">
            <a:extLst>
              <a:ext uri="{FF2B5EF4-FFF2-40B4-BE49-F238E27FC236}">
                <a16:creationId xmlns:a16="http://schemas.microsoft.com/office/drawing/2014/main" id="{B06A58F5-1D7C-24CF-6FB7-0E561FFF1722}"/>
              </a:ext>
            </a:extLst>
          </p:cNvPr>
          <p:cNvSpPr/>
          <p:nvPr/>
        </p:nvSpPr>
        <p:spPr>
          <a:xfrm>
            <a:off x="407368" y="3717032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05226-6D91-83C6-65CE-6D6878BD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78" y="2996952"/>
            <a:ext cx="7529564" cy="34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B5EA9-C3BF-CADF-4D6C-2A9D988B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----restart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D570-8626-2C3D-80BD-7977560D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736414"/>
            <a:ext cx="11233248" cy="6797041"/>
          </a:xfrm>
        </p:spPr>
        <p:txBody>
          <a:bodyPr>
            <a:normAutofit fontScale="92500"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Restart</a:t>
            </a:r>
            <a:r>
              <a:rPr lang="zh-CN" altLang="en-US" sz="2800" dirty="0">
                <a:solidFill>
                  <a:schemeClr val="tx1"/>
                </a:solidFill>
              </a:rPr>
              <a:t>按键实现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思路：清空除计分板之外的所有显示</a:t>
            </a:r>
            <a:r>
              <a:rPr lang="en-US" altLang="zh-CN" sz="2800" dirty="0">
                <a:solidFill>
                  <a:schemeClr val="tx1"/>
                </a:solidFill>
              </a:rPr>
              <a:t>----&gt;</a:t>
            </a:r>
            <a:r>
              <a:rPr lang="zh-CN" altLang="en-US" sz="2800" dirty="0">
                <a:solidFill>
                  <a:schemeClr val="tx1"/>
                </a:solidFill>
              </a:rPr>
              <a:t> 初始化部分全局变量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remove(‘green-overlay’, ‘yellow-overlay’, ‘grey-overlay’, ‘flip’)   </a:t>
            </a:r>
            <a:r>
              <a:rPr lang="en-US" altLang="zh-CN" sz="2800" dirty="0">
                <a:solidFill>
                  <a:schemeClr val="tx1"/>
                </a:solidFill>
              </a:rPr>
              <a:t>-----&gt;</a:t>
            </a:r>
            <a:r>
              <a:rPr lang="zh-CN" altLang="en-US" sz="2800" dirty="0">
                <a:solidFill>
                  <a:schemeClr val="tx1"/>
                </a:solidFill>
              </a:rPr>
              <a:t>调用三个函数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err="1">
                <a:solidFill>
                  <a:schemeClr val="tx1"/>
                </a:solidFill>
              </a:rPr>
              <a:t>clearTilesDisplay</a:t>
            </a:r>
            <a:r>
              <a:rPr lang="en-US" altLang="zh-CN" sz="2800" dirty="0">
                <a:solidFill>
                  <a:schemeClr val="tx1"/>
                </a:solidFill>
              </a:rPr>
              <a:t>(),</a:t>
            </a:r>
            <a:r>
              <a:rPr lang="en-US" altLang="zh-C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clearMessageDisplay</a:t>
            </a:r>
            <a:r>
              <a:rPr lang="en-US" altLang="zh-CN" sz="2800" dirty="0">
                <a:solidFill>
                  <a:schemeClr val="tx1"/>
                </a:solidFill>
              </a:rPr>
              <a:t>(),</a:t>
            </a:r>
            <a:r>
              <a:rPr lang="en-US" altLang="zh-C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clearKeyboardColor</a:t>
            </a:r>
            <a:r>
              <a:rPr lang="en-US" altLang="zh-CN" sz="2800" dirty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分别来清空方块显示，清空消息显示，清空键盘颜色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 const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restartButton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(‘restart’);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restartButton.addEventListener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(‘click’,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restartGame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2800" dirty="0">
                <a:solidFill>
                  <a:schemeClr val="tx1"/>
                </a:solidFill>
              </a:rPr>
              <a:t>来监听</a:t>
            </a:r>
            <a:r>
              <a:rPr lang="en-US" altLang="zh-CN" sz="2800" dirty="0">
                <a:solidFill>
                  <a:schemeClr val="tx1"/>
                </a:solidFill>
              </a:rPr>
              <a:t>restart</a:t>
            </a:r>
            <a:r>
              <a:rPr lang="zh-CN" altLang="en-US" sz="2800" dirty="0">
                <a:solidFill>
                  <a:schemeClr val="tx1"/>
                </a:solidFill>
              </a:rPr>
              <a:t>按键并且调用</a:t>
            </a:r>
            <a:r>
              <a:rPr lang="en-US" altLang="zh-CN" sz="2800" dirty="0" err="1">
                <a:solidFill>
                  <a:schemeClr val="tx1"/>
                </a:solidFill>
              </a:rPr>
              <a:t>restartgame</a:t>
            </a:r>
            <a:r>
              <a:rPr lang="zh-CN" altLang="en-US" sz="2800" dirty="0">
                <a:solidFill>
                  <a:schemeClr val="tx1"/>
                </a:solidFill>
              </a:rPr>
              <a:t>函数，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restartgame</a:t>
            </a:r>
            <a:r>
              <a:rPr lang="zh-CN" altLang="en-US" sz="2800" dirty="0">
                <a:solidFill>
                  <a:schemeClr val="tx1"/>
                </a:solidFill>
              </a:rPr>
              <a:t>函数中调用</a:t>
            </a:r>
            <a:r>
              <a:rPr lang="en-US" altLang="zh-CN" sz="2800" dirty="0" err="1">
                <a:solidFill>
                  <a:schemeClr val="tx1"/>
                </a:solidFill>
              </a:rPr>
              <a:t>initializeclearTilesDisplay</a:t>
            </a:r>
            <a:r>
              <a:rPr lang="en-US" altLang="zh-CN" sz="2800" dirty="0">
                <a:solidFill>
                  <a:schemeClr val="tx1"/>
                </a:solidFill>
              </a:rPr>
              <a:t>(),</a:t>
            </a:r>
            <a:r>
              <a:rPr lang="en-US" altLang="zh-CN" sz="2800" dirty="0" err="1">
                <a:solidFill>
                  <a:schemeClr val="tx1"/>
                </a:solidFill>
              </a:rPr>
              <a:t>clearMessageDisplay</a:t>
            </a:r>
            <a:r>
              <a:rPr lang="en-US" altLang="zh-CN" sz="2800" dirty="0">
                <a:solidFill>
                  <a:schemeClr val="tx1"/>
                </a:solidFill>
              </a:rPr>
              <a:t>(),</a:t>
            </a:r>
            <a:r>
              <a:rPr lang="en-US" altLang="zh-C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clearKeyboardColor</a:t>
            </a:r>
            <a:r>
              <a:rPr lang="en-US" altLang="zh-CN" sz="2800" dirty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四个函数来达到目的</a:t>
            </a:r>
            <a:endParaRPr lang="en-US" altLang="zh-CN" sz="2800" dirty="0">
              <a:solidFill>
                <a:schemeClr val="tx1"/>
              </a:solidFill>
            </a:endParaRPr>
          </a:p>
          <a:p>
            <a:b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endParaRPr lang="zh-CN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4CB6-F8A5-0CB7-A05C-2816A12A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----</a:t>
            </a:r>
            <a:r>
              <a:rPr lang="zh-CN" altLang="en-US" dirty="0"/>
              <a:t>计分板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EB7EB-4736-F965-CD66-31A1C171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836712"/>
            <a:ext cx="11521279" cy="5340251"/>
          </a:xfrm>
        </p:spPr>
        <p:txBody>
          <a:bodyPr/>
          <a:lstStyle/>
          <a:p>
            <a:r>
              <a:rPr lang="en-US" altLang="zh-CN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start_click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</a:t>
            </a:r>
            <a:endParaRPr lang="en-US" altLang="zh-CN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用户点击的按键分为四类：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按键，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按键，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按键，以及输入的字母按键。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思路：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监听所有按键，按下字母按键，调用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addLetter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函数；按下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按键，调用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deleteLetter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函数；按下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按键，调用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handleAnswer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函数；按下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restart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按键调用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restartGame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计分板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上创建一个计分板的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let</a:t>
            </a:r>
            <a:r>
              <a:rPr lang="it-IT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oScore = document.getElementsByClassName(‘score’)[0];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获取类名之后再根据用户回答的正确与否加分或者减分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完成情况总结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80" y="892714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总工程代码行数：</a:t>
            </a:r>
            <a:r>
              <a:rPr lang="en-US" altLang="zh-CN" sz="2400" dirty="0">
                <a:cs typeface="Arial" panose="020B0604020202020204" pitchFamily="34" charset="0"/>
              </a:rPr>
              <a:t>2602</a:t>
            </a:r>
            <a:r>
              <a:rPr lang="zh-CN" altLang="en-US" sz="2400" dirty="0">
                <a:cs typeface="Arial" panose="020B0604020202020204" pitchFamily="34" charset="0"/>
              </a:rPr>
              <a:t>行（包括注释和复制</a:t>
            </a:r>
            <a:r>
              <a:rPr lang="en-US" altLang="zh-CN" sz="2400" dirty="0" err="1">
                <a:cs typeface="Arial" panose="020B0604020202020204" pitchFamily="34" charset="0"/>
              </a:rPr>
              <a:t>json</a:t>
            </a:r>
            <a:r>
              <a:rPr lang="zh-CN" altLang="en-US" sz="2400" dirty="0">
                <a:cs typeface="Arial" panose="020B0604020202020204" pitchFamily="34" charset="0"/>
              </a:rPr>
              <a:t>内容）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102870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 个人编写有效</a:t>
            </a:r>
            <a:r>
              <a:rPr lang="zh-CN" altLang="en-US" sz="2200" dirty="0">
                <a:cs typeface="Arial" panose="020B0604020202020204" pitchFamily="34" charset="0"/>
                <a:hlinkClick r:id="rId3" action="ppaction://hlinkfile"/>
              </a:rPr>
              <a:t>代码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r>
              <a:rPr lang="en-US" altLang="zh-CN" sz="2200" dirty="0">
                <a:cs typeface="Arial" panose="020B0604020202020204" pitchFamily="34" charset="0"/>
              </a:rPr>
              <a:t>454</a:t>
            </a:r>
            <a:r>
              <a:rPr lang="zh-CN" altLang="en-US" sz="2200" dirty="0">
                <a:cs typeface="Arial" panose="020B0604020202020204" pitchFamily="34" charset="0"/>
              </a:rPr>
              <a:t>行左右</a:t>
            </a: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3200" b="1" dirty="0">
                <a:cs typeface="Arial" panose="020B0604020202020204" pitchFamily="34" charset="0"/>
              </a:rPr>
              <a:t>学期计划</a:t>
            </a:r>
            <a:endParaRPr lang="en-US" altLang="zh-CN" sz="3200" b="1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000" dirty="0">
                <a:cs typeface="Arial" panose="020B0604020202020204" pitchFamily="34" charset="0"/>
              </a:rPr>
              <a:t>尝试解决无法访问</a:t>
            </a:r>
            <a:r>
              <a:rPr lang="en-US" altLang="zh-CN" sz="2000" dirty="0" err="1"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cs typeface="Arial" panose="020B0604020202020204" pitchFamily="34" charset="0"/>
              </a:rPr>
              <a:t>文件的问题</a:t>
            </a:r>
            <a:endParaRPr lang="en-US" altLang="zh-CN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000" dirty="0">
                <a:cs typeface="Arial" panose="020B0604020202020204" pitchFamily="34" charset="0"/>
              </a:rPr>
              <a:t> 学习一些算法方面的知识</a:t>
            </a:r>
            <a:endParaRPr lang="en-US" altLang="zh-CN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000" dirty="0">
                <a:cs typeface="Arial" panose="020B0604020202020204" pitchFamily="34" charset="0"/>
              </a:rPr>
              <a:t> </a:t>
            </a:r>
            <a:r>
              <a:rPr lang="zh-CN" altLang="en-US" sz="2000" dirty="0">
                <a:cs typeface="Arial" panose="020B0604020202020204" pitchFamily="34" charset="0"/>
              </a:rPr>
              <a:t>深入学习</a:t>
            </a:r>
            <a:r>
              <a:rPr lang="en-US" altLang="zh-CN" sz="2000" dirty="0">
                <a:cs typeface="Arial" panose="020B0604020202020204" pitchFamily="34" charset="0"/>
              </a:rPr>
              <a:t>python</a:t>
            </a:r>
            <a:r>
              <a:rPr lang="zh-CN" altLang="en-US" sz="2000" dirty="0">
                <a:cs typeface="Arial" panose="020B0604020202020204" pitchFamily="34" charset="0"/>
              </a:rPr>
              <a:t>等语言</a:t>
            </a:r>
            <a:endParaRPr lang="en-US" altLang="zh-CN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000" dirty="0">
                <a:cs typeface="Arial" panose="020B0604020202020204" pitchFamily="34" charset="0"/>
              </a:rPr>
              <a:t> </a:t>
            </a:r>
          </a:p>
          <a:p>
            <a:pPr marL="102870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21684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713</TotalTime>
  <Words>915</Words>
  <Application>Microsoft Office PowerPoint</Application>
  <PresentationFormat>宽屏</PresentationFormat>
  <Paragraphs>70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Microsoft YaHei UI</vt:lpstr>
      <vt:lpstr>Arial</vt:lpstr>
      <vt:lpstr>Consolas</vt:lpstr>
      <vt:lpstr>Wingdings</vt:lpstr>
      <vt:lpstr>欢迎文档</vt:lpstr>
      <vt:lpstr>OurEDA 2024年春季答辩 方向：WEB</vt:lpstr>
      <vt:lpstr>题目要求</vt:lpstr>
      <vt:lpstr>设计思路</vt:lpstr>
      <vt:lpstr>具体实现----事件监听</vt:lpstr>
      <vt:lpstr>具体实现----颜色判断函数</vt:lpstr>
      <vt:lpstr>具体实现</vt:lpstr>
      <vt:lpstr>具体实现----restart</vt:lpstr>
      <vt:lpstr>具体实现----计分板</vt:lpstr>
      <vt:lpstr>完成情况总结</vt:lpstr>
      <vt:lpstr>谢谢OurEDA各位学长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subject/>
  <dc:creator>Ming Zhu</dc:creator>
  <cp:keywords/>
  <dc:description/>
  <cp:lastModifiedBy>骏阳 胡</cp:lastModifiedBy>
  <cp:revision>169</cp:revision>
  <dcterms:created xsi:type="dcterms:W3CDTF">2018-12-19T12:19:42Z</dcterms:created>
  <dcterms:modified xsi:type="dcterms:W3CDTF">2024-02-29T10:14:23Z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