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B70B2-D435-9FDF-DBD7-AE6320E8F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3E78FE-77D4-2FFB-B628-0DF406AFC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8FBCC-E6B2-0A3B-7BF4-45E9EA8E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D671-A8B6-4727-BB9A-391C33A59118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CA5D0-E449-0226-B9F7-C329E5B2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B5E09-22C0-F436-9883-4FE5D35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B2D0-4FCA-4B48-A141-2B9254C9D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71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80234-9E85-2D0F-A35E-687B1997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73531E-66A5-77C9-F320-04A1CA205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3ACDF-1C9F-BB73-FB94-062F2CF0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D671-A8B6-4727-BB9A-391C33A59118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A6113-5E1C-EA37-962E-2ED332FA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56935-B8E2-EBC4-1C54-4CA83F71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B2D0-4FCA-4B48-A141-2B9254C9D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26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B53262-E585-E7AB-7CBF-1DB5E2799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923E69-5F13-58D5-151F-706310C47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5ADB5-651A-D470-D8EE-CA36D026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D671-A8B6-4727-BB9A-391C33A59118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AB1F9-3B16-CB51-B96B-17AB0300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FEC30-C669-228E-F960-ACEFE936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B2D0-4FCA-4B48-A141-2B9254C9D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21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CA3EC-97F4-FCF3-3134-4A56C097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58EE6-B066-74F4-A1DD-AE962CE41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7F7B2A-E565-B3A1-5D1B-DF7485EC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D671-A8B6-4727-BB9A-391C33A59118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FF1319-A648-DD63-C184-B6A4D374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8EC2E-636B-27F2-9520-9D872792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B2D0-4FCA-4B48-A141-2B9254C9D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40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A0AEE-2322-1302-01D6-4F894740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45A38-04F8-58B8-6063-852FC46D6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22CAB-B45A-ED19-C378-340AEF1C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D671-A8B6-4727-BB9A-391C33A59118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11EA31-E400-FBC0-F975-C1BA562B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1B790-C3AF-F6CD-4454-6FE52943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B2D0-4FCA-4B48-A141-2B9254C9D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24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AD814-057D-AC6E-317F-6BC781DD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17D9D-F6BD-1353-A2C6-FA757A247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B9BC08-48B3-D454-112A-14B4C4EDD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57646E-FEBB-76C1-9FD6-B67E96FD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D671-A8B6-4727-BB9A-391C33A59118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CCD935-C7E5-2B98-03A2-2E0E5DBD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24D389-B088-D204-51B2-0205F7E1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B2D0-4FCA-4B48-A141-2B9254C9D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3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B0C33-B530-3B1F-9A5D-DE4EAD24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F19CB-D59D-085C-D898-83E504928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E3FE54-96D4-9C40-5F53-A8DB17171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52C3D7-7185-024C-AEE2-1095B1FCA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9C621D-42E3-2A6D-3B7F-313A05011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38E8AA-F1D9-CB98-A2C2-F52FD300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D671-A8B6-4727-BB9A-391C33A59118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2393AD-DFAE-0E06-6DA0-31545FA1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D15967-4BB9-4114-5417-02840FD1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B2D0-4FCA-4B48-A141-2B9254C9D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41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2572F-2B42-4A36-06BE-081598F3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8FF3AF-682C-9DA7-DF16-8000A3A6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D671-A8B6-4727-BB9A-391C33A59118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6209FD-C139-0C87-3689-A167B6A8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1ED843-9978-BF48-911F-EE1A3198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B2D0-4FCA-4B48-A141-2B9254C9D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69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49C5E0-E2A8-ECE1-24BB-2E7B6E84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D671-A8B6-4727-BB9A-391C33A59118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EDAEAA-AFCE-D192-5E01-C0B79A2B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76F749-9049-5F99-B263-669723CA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B2D0-4FCA-4B48-A141-2B9254C9D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6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531D2-C231-7851-6C65-103E5785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ABA7D-223D-2A4C-E186-78E0B69D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3865A8-5930-E8C2-03C3-14A84029C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1C97A-F708-D8B6-DAFD-ABD92188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D671-A8B6-4727-BB9A-391C33A59118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13BAD8-5306-C5AA-8E7E-1D59EA97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A0A30A-71CA-0BDD-FCD2-DF06851B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B2D0-4FCA-4B48-A141-2B9254C9D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12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3E0A2-40F8-5EFD-F242-0637F56E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A454CE-4912-C5BA-EFF7-1E76A8628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6409A8-F60C-F415-BA21-B8666F0F3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3E62C1-5759-977E-3F96-5E77FC6C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D671-A8B6-4727-BB9A-391C33A59118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96D72E-E56B-79AB-FD88-22EC8DFC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A74669-8F08-1E28-2B0C-C9BEC118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B2D0-4FCA-4B48-A141-2B9254C9D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35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BB718A-228A-C9B8-5B6C-4A568C7E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C90ED4-05C3-871B-9256-35DFE53A6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40DF5F-EF70-59A7-4C61-9C0BECC8F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3D671-A8B6-4727-BB9A-391C33A59118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F3B47-BB33-D6F8-EBF1-C77EC08C4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AFC71-1960-D86E-A591-D8DDA5157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9B2D0-4FCA-4B48-A141-2B9254C9D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20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B09D5C8-B35E-F32E-DB5B-8551FD86A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080"/>
            <a:ext cx="12192000" cy="63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Zixian</dc:creator>
  <cp:lastModifiedBy>Fan Zixian</cp:lastModifiedBy>
  <cp:revision>1</cp:revision>
  <dcterms:created xsi:type="dcterms:W3CDTF">2023-04-14T17:45:10Z</dcterms:created>
  <dcterms:modified xsi:type="dcterms:W3CDTF">2023-04-14T17:45:29Z</dcterms:modified>
</cp:coreProperties>
</file>