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89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1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40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65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77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79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5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414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33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50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35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99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84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29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4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95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6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2E6EAC-441D-449D-B8F3-5BAEB04ECFD1}" type="datetimeFigureOut">
              <a:rPr lang="ru-RU" smtClean="0"/>
              <a:t>25.09.2015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F954-EA58-49FE-9EBB-D1F3788EA1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663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6100" y="495300"/>
            <a:ext cx="9144000" cy="2387600"/>
          </a:xfrm>
        </p:spPr>
        <p:txBody>
          <a:bodyPr/>
          <a:lstStyle/>
          <a:p>
            <a:r>
              <a:rPr lang="ru-RU" sz="2800" dirty="0" smtClean="0">
                <a:solidFill>
                  <a:schemeClr val="tx1"/>
                </a:solidFill>
              </a:rPr>
              <a:t>Скобелев </a:t>
            </a:r>
            <a:r>
              <a:rPr lang="ru-RU" sz="2800" dirty="0">
                <a:solidFill>
                  <a:schemeClr val="tx1"/>
                </a:solidFill>
              </a:rPr>
              <a:t>Михаил </a:t>
            </a:r>
            <a:r>
              <a:rPr lang="ru-RU" sz="2800" dirty="0" smtClean="0">
                <a:solidFill>
                  <a:schemeClr val="tx1"/>
                </a:solidFill>
              </a:rPr>
              <a:t>Дмитриевич</a:t>
            </a: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17 (29) сентября </a:t>
            </a:r>
            <a:r>
              <a:rPr lang="ru-RU" sz="1800" dirty="0" smtClean="0">
                <a:solidFill>
                  <a:schemeClr val="tx1"/>
                </a:solidFill>
              </a:rPr>
              <a:t>1843</a:t>
            </a:r>
            <a:r>
              <a:rPr lang="en-US" sz="1800" dirty="0" smtClean="0">
                <a:solidFill>
                  <a:schemeClr val="tx1"/>
                </a:solidFill>
              </a:rPr>
              <a:t> - </a:t>
            </a:r>
            <a:r>
              <a:rPr lang="ru-RU" sz="1800" dirty="0">
                <a:solidFill>
                  <a:schemeClr val="tx1"/>
                </a:solidFill>
              </a:rPr>
              <a:t>7 июля </a:t>
            </a:r>
            <a:r>
              <a:rPr lang="ru-RU" sz="1800" dirty="0" smtClean="0">
                <a:solidFill>
                  <a:schemeClr val="tx1"/>
                </a:solidFill>
              </a:rPr>
              <a:t>1882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ru-RU" sz="1800" dirty="0" smtClean="0">
                <a:solidFill>
                  <a:schemeClr val="tx1"/>
                </a:solidFill>
              </a:rPr>
              <a:t>«</a:t>
            </a:r>
            <a:r>
              <a:rPr lang="ru-RU" sz="1800" b="1" dirty="0">
                <a:solidFill>
                  <a:schemeClr val="tx1"/>
                </a:solidFill>
              </a:rPr>
              <a:t>Б</a:t>
            </a:r>
            <a:r>
              <a:rPr lang="ru-RU" sz="1800" b="1" dirty="0" smtClean="0">
                <a:solidFill>
                  <a:schemeClr val="tx1"/>
                </a:solidFill>
              </a:rPr>
              <a:t>елый </a:t>
            </a:r>
            <a:r>
              <a:rPr lang="ru-RU" sz="1800" b="1" dirty="0">
                <a:solidFill>
                  <a:schemeClr val="tx1"/>
                </a:solidFill>
              </a:rPr>
              <a:t>генерал</a:t>
            </a:r>
            <a:r>
              <a:rPr lang="ru-RU" sz="1800" dirty="0">
                <a:solidFill>
                  <a:schemeClr val="tx1"/>
                </a:solidFill>
              </a:rPr>
              <a:t>»</a:t>
            </a:r>
            <a:r>
              <a:rPr lang="ru-RU" sz="1800" u="sng" dirty="0">
                <a:solidFill>
                  <a:schemeClr val="tx1"/>
                </a:solidFill>
              </a:rPr>
              <a:t/>
            </a:r>
            <a:br>
              <a:rPr lang="ru-RU" sz="1800" u="sng" dirty="0">
                <a:solidFill>
                  <a:schemeClr val="tx1"/>
                </a:solidFill>
              </a:rPr>
            </a:br>
            <a:endParaRPr lang="ru-RU" sz="1800" u="sng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senat.org/Russia-Bulgaria/skobelev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67" y="0"/>
            <a:ext cx="4713233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b/be/Skobelev_as_a_junker.jpeg/200px-Skobelev_as_a_junk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16000"/>
            <a:ext cx="2984500" cy="443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f/f9/Skobelev_as_a_poruchik.jpeg/200px-Skobelev_as_a_poruchik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99" y="1016000"/>
            <a:ext cx="2868221" cy="44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encrypted-tbn2.gstatic.com/images?q=tbn:ANd9GcRRjG45z1r5940tHVmV8WwY619y92-zvk3zYZAF5kAsJBxUNubZm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20" y="999077"/>
            <a:ext cx="3037280" cy="443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all-photo.ru/portret/photos/25761-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999077"/>
            <a:ext cx="3302000" cy="441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179699"/>
            <a:ext cx="9404723" cy="1400530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Хивинский поход 1873 г. Через мёртвые пески к колодцам Адам-Крылган (Каразин Н. Н., 1888).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s://upload.wikimedia.org/wikipedia/commons/thumb/1/10/KarazinNN_HivinskiyPohodGRM.jpg/400px-KarazinNN_HivinskiyPohodGR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86132" cy="61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262718"/>
            <a:ext cx="9404723" cy="1400530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Коканд. Вход во дворец Худояр хана, построен в 1871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https://upload.wikimedia.org/wikipedia/commons/thumb/9/98/Kokand.jpg/250px-Kok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43330" cy="42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7/74/Kokand_Medal.jpg/220px-Kokand_Med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330" y="0"/>
            <a:ext cx="3486236" cy="426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102100"/>
            <a:ext cx="9404723" cy="1400530"/>
          </a:xfrm>
        </p:spPr>
        <p:txBody>
          <a:bodyPr/>
          <a:lstStyle/>
          <a:p>
            <a:r>
              <a:rPr lang="ru-RU" sz="1800" dirty="0"/>
              <a:t>Шипка-Шейново. Скобелев под Шипкой (Верещагин В. В.)</a:t>
            </a:r>
            <a:endParaRPr lang="ru-RU" sz="1800" dirty="0"/>
          </a:p>
        </p:txBody>
      </p:sp>
      <p:pic>
        <p:nvPicPr>
          <p:cNvPr id="5122" name="Picture 2" descr="https://upload.wikimedia.org/wikipedia/commons/thumb/d/d0/Shipka_field.jpg/300px-Shipka_fie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9868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upload.wikimedia.org/wikipedia/commons/thumb/2/28/General_Skobelev_%28Dimitriev-Orenburgsky%29.jpg/253px-General_Skobelev_%28Dimitriev-Orenburgsky%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868" y="-1"/>
            <a:ext cx="4042132" cy="6039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7747000" y="603923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1800" dirty="0"/>
              <a:t>«Генерал М. Д. Скобелев на коне»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i="1" dirty="0"/>
              <a:t>Н. Д. Дмитриев-Оренбургский, (1883)</a:t>
            </a:r>
            <a:endParaRPr lang="ru-RU" sz="1800" dirty="0"/>
          </a:p>
        </p:txBody>
      </p:sp>
      <p:pic>
        <p:nvPicPr>
          <p:cNvPr id="5128" name="Picture 8" descr="http://rumir.uni-plovdiv.bg/files/2013/02/Skobelev_0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099" y="4461866"/>
            <a:ext cx="1859147" cy="23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31</Words>
  <Application>Microsoft Office PowerPoint</Application>
  <PresentationFormat>Широкоэкранный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Скобелев Михаил Дмитриевич 17 (29) сентября 1843 - 7 июля 1882 «Белый генерал» </vt:lpstr>
      <vt:lpstr>Презентация PowerPoint</vt:lpstr>
      <vt:lpstr>Хивинский поход 1873 г. Через мёртвые пески к колодцам Адам-Крылган (Каразин Н. Н., 1888).</vt:lpstr>
      <vt:lpstr>Коканд. Вход во дворец Худояр хана, построен в 1871</vt:lpstr>
      <vt:lpstr>Шипка-Шейново. Скобелев под Шипкой (Верещагин В. В.)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Скобелев Михаил Дмитриевич 17 (29) сентября 1843 - 7 июля 1882 «Белый генерал»</dc:title>
  <dc:creator>Никита Шаталов</dc:creator>
  <cp:lastModifiedBy>Никита Шаталов</cp:lastModifiedBy>
  <cp:revision>5</cp:revision>
  <dcterms:created xsi:type="dcterms:W3CDTF">2015-09-24T19:10:30Z</dcterms:created>
  <dcterms:modified xsi:type="dcterms:W3CDTF">2015-09-24T20:36:55Z</dcterms:modified>
</cp:coreProperties>
</file>