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贞迪" initials="贞迪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6A088-948F-43F7-9EEF-6D81A94B8384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5A6E4-4BBA-47D6-8367-03ACEB3717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404-8A10-4EF6-AD4A-9E2444D22DF8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524F-CD51-476F-9248-5EAEC07C37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404-8A10-4EF6-AD4A-9E2444D22DF8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524F-CD51-476F-9248-5EAEC07C37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404-8A10-4EF6-AD4A-9E2444D22DF8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524F-CD51-476F-9248-5EAEC07C37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404-8A10-4EF6-AD4A-9E2444D22DF8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524F-CD51-476F-9248-5EAEC07C37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404-8A10-4EF6-AD4A-9E2444D22DF8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524F-CD51-476F-9248-5EAEC07C37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404-8A10-4EF6-AD4A-9E2444D22DF8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524F-CD51-476F-9248-5EAEC07C37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404-8A10-4EF6-AD4A-9E2444D22DF8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524F-CD51-476F-9248-5EAEC07C37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404-8A10-4EF6-AD4A-9E2444D22DF8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524F-CD51-476F-9248-5EAEC07C37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404-8A10-4EF6-AD4A-9E2444D22DF8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524F-CD51-476F-9248-5EAEC07C37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404-8A10-4EF6-AD4A-9E2444D22DF8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524F-CD51-476F-9248-5EAEC07C37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404-8A10-4EF6-AD4A-9E2444D22DF8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524F-CD51-476F-9248-5EAEC07C37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DD404-8A10-4EF6-AD4A-9E2444D22DF8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6524F-CD51-476F-9248-5EAEC07C37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789472" y="2626313"/>
            <a:ext cx="144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 space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5857738" y="3275246"/>
            <a:ext cx="119275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011049" y="4110693"/>
            <a:ext cx="4590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050492" y="3266631"/>
            <a:ext cx="0" cy="6359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7448127" y="3911181"/>
            <a:ext cx="193829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953114" y="3902566"/>
            <a:ext cx="193829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6470106" y="3902566"/>
            <a:ext cx="193829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7919130" y="3902566"/>
            <a:ext cx="193829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cxnSp>
        <p:nvCxnSpPr>
          <p:cNvPr id="82" name="直接连接符 81"/>
          <p:cNvCxnSpPr/>
          <p:nvPr/>
        </p:nvCxnSpPr>
        <p:spPr>
          <a:xfrm flipV="1">
            <a:off x="5706249" y="3090105"/>
            <a:ext cx="1838792" cy="90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545041" y="3090105"/>
            <a:ext cx="0" cy="8210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5534719" y="2934721"/>
            <a:ext cx="2481325" cy="139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8016044" y="2934721"/>
            <a:ext cx="0" cy="967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309986" y="529616"/>
            <a:ext cx="1763998" cy="1065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93870" y="579269"/>
            <a:ext cx="193829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1" idx="1"/>
          </p:cNvCxnSpPr>
          <p:nvPr/>
        </p:nvCxnSpPr>
        <p:spPr>
          <a:xfrm flipV="1">
            <a:off x="5741631" y="807869"/>
            <a:ext cx="1452239" cy="8145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706859" y="1265069"/>
            <a:ext cx="1487011" cy="367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725912" y="1639626"/>
            <a:ext cx="1467959" cy="82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741630" y="1632691"/>
            <a:ext cx="1452240" cy="546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06399" y="2897299"/>
            <a:ext cx="311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11111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Global Average Pooling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2917" y="742804"/>
            <a:ext cx="274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11111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Full  Connected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462387" y="702404"/>
            <a:ext cx="1763997" cy="9959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614787" y="854803"/>
            <a:ext cx="1814185" cy="11364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193870" y="1027854"/>
            <a:ext cx="193829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193868" y="1480291"/>
            <a:ext cx="193829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193868" y="1934873"/>
            <a:ext cx="193829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753132">
            <a:off x="5546751" y="869897"/>
            <a:ext cx="183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Vectorization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1392" y="220740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feature map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718099" y="2887972"/>
            <a:ext cx="1838884" cy="10480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870499" y="3060759"/>
            <a:ext cx="1918973" cy="1173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022899" y="3213159"/>
            <a:ext cx="1987710" cy="11063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4175299" y="3365559"/>
            <a:ext cx="1955388" cy="11849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4344385" y="450784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feature map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6441" y="994293"/>
            <a:ext cx="2417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synthesizes global information and simplifies it to a 1D vector with redundant parameters.</a:t>
            </a:r>
            <a:endParaRPr lang="zh-CN" altLang="en-US" sz="16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1118696" y="3291163"/>
            <a:ext cx="2742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greatly reduces the network parameters, has good spatial structure expressiveness and anti-fit.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53438" y="1080428"/>
            <a:ext cx="1955388" cy="11849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943859" y="2576739"/>
            <a:ext cx="7113078" cy="244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645111" y="3885877"/>
            <a:ext cx="10771572" cy="2648674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459650" y="4269320"/>
            <a:ext cx="857960" cy="1386390"/>
          </a:xfrm>
          <a:prstGeom prst="rect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3427127" y="4127970"/>
            <a:ext cx="3046976" cy="1812312"/>
          </a:xfrm>
          <a:prstGeom prst="rect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7226102" y="4329731"/>
            <a:ext cx="1320755" cy="1305387"/>
          </a:xfrm>
          <a:prstGeom prst="rect">
            <a:avLst/>
          </a:prstGeom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57815" y="521416"/>
            <a:ext cx="10771572" cy="2648674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4636" y="108763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Dataset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箭头: 下 3"/>
          <p:cNvSpPr/>
          <p:nvPr/>
        </p:nvSpPr>
        <p:spPr>
          <a:xfrm>
            <a:off x="5024761" y="3152279"/>
            <a:ext cx="1411550" cy="630314"/>
          </a:xfrm>
          <a:prstGeom prst="downArrow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5306" y="3457499"/>
            <a:ext cx="2528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Improved CNN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17" y="548196"/>
            <a:ext cx="2187423" cy="217724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4396" y="2748092"/>
            <a:ext cx="278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Network query fetch</a:t>
            </a:r>
          </a:p>
          <a:p>
            <a:endParaRPr lang="zh-CN" altLang="en-US" b="1" dirty="0"/>
          </a:p>
        </p:txBody>
      </p:sp>
      <p:sp>
        <p:nvSpPr>
          <p:cNvPr id="16" name="箭头: 右 15"/>
          <p:cNvSpPr/>
          <p:nvPr/>
        </p:nvSpPr>
        <p:spPr>
          <a:xfrm>
            <a:off x="3173421" y="1488791"/>
            <a:ext cx="692459" cy="2654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394" y="568362"/>
            <a:ext cx="2187423" cy="2177249"/>
          </a:xfrm>
          <a:prstGeom prst="rect">
            <a:avLst/>
          </a:prstGeom>
        </p:spPr>
      </p:pic>
      <p:sp>
        <p:nvSpPr>
          <p:cNvPr id="18" name="十字形 17"/>
          <p:cNvSpPr/>
          <p:nvPr/>
        </p:nvSpPr>
        <p:spPr>
          <a:xfrm rot="2610824">
            <a:off x="5665525" y="1205095"/>
            <a:ext cx="618200" cy="618628"/>
          </a:xfrm>
          <a:prstGeom prst="plus">
            <a:avLst>
              <a:gd name="adj" fmla="val 404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形 18"/>
          <p:cNvSpPr/>
          <p:nvPr/>
        </p:nvSpPr>
        <p:spPr>
          <a:xfrm rot="2610824">
            <a:off x="4204595" y="2078549"/>
            <a:ext cx="618200" cy="618628"/>
          </a:xfrm>
          <a:prstGeom prst="plus">
            <a:avLst>
              <a:gd name="adj" fmla="val 404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081232" y="2703305"/>
            <a:ext cx="268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Delete invalid pictures </a:t>
            </a:r>
            <a:endParaRPr lang="zh-CN" altLang="en-US" b="1" dirty="0"/>
          </a:p>
        </p:txBody>
      </p:sp>
      <p:sp>
        <p:nvSpPr>
          <p:cNvPr id="22" name="箭头: 右 21"/>
          <p:cNvSpPr/>
          <p:nvPr/>
        </p:nvSpPr>
        <p:spPr>
          <a:xfrm>
            <a:off x="6725028" y="1523124"/>
            <a:ext cx="692459" cy="2654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597487" y="2680312"/>
            <a:ext cx="399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Normalization and standardization</a:t>
            </a:r>
            <a:endParaRPr lang="zh-CN" altLang="en-US" b="1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495" y="974224"/>
            <a:ext cx="770046" cy="57667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37" y="974224"/>
            <a:ext cx="770045" cy="57667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37" y="1750221"/>
            <a:ext cx="790238" cy="790238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79" y="1769531"/>
            <a:ext cx="770045" cy="720365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586483" y="5966821"/>
            <a:ext cx="216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Input(256x256x3)</a:t>
            </a:r>
            <a:endParaRPr lang="zh-CN" altLang="en-US" b="1" dirty="0"/>
          </a:p>
        </p:txBody>
      </p:sp>
      <p:sp>
        <p:nvSpPr>
          <p:cNvPr id="75" name="箭头: 右 74"/>
          <p:cNvSpPr/>
          <p:nvPr/>
        </p:nvSpPr>
        <p:spPr>
          <a:xfrm>
            <a:off x="2551408" y="4812769"/>
            <a:ext cx="757004" cy="3367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左大括号 75"/>
          <p:cNvSpPr/>
          <p:nvPr/>
        </p:nvSpPr>
        <p:spPr>
          <a:xfrm>
            <a:off x="3520851" y="4294226"/>
            <a:ext cx="286857" cy="151777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3644395" y="4858321"/>
            <a:ext cx="257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Conv + Max Pooling</a:t>
            </a:r>
            <a:endParaRPr lang="zh-CN" altLang="en-US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3644395" y="4363057"/>
            <a:ext cx="156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Conv + BN</a:t>
            </a:r>
            <a:endParaRPr lang="zh-CN" altLang="en-US" b="1" dirty="0"/>
          </a:p>
        </p:txBody>
      </p:sp>
      <p:sp>
        <p:nvSpPr>
          <p:cNvPr id="79" name="文本框 78"/>
          <p:cNvSpPr txBox="1"/>
          <p:nvPr/>
        </p:nvSpPr>
        <p:spPr>
          <a:xfrm>
            <a:off x="3612523" y="5335172"/>
            <a:ext cx="314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Conv + BN + Max Pooling</a:t>
            </a:r>
            <a:endParaRPr lang="zh-CN" altLang="en-US" b="1" dirty="0"/>
          </a:p>
        </p:txBody>
      </p:sp>
      <p:sp>
        <p:nvSpPr>
          <p:cNvPr id="80" name="箭头: 右 79"/>
          <p:cNvSpPr/>
          <p:nvPr/>
        </p:nvSpPr>
        <p:spPr>
          <a:xfrm>
            <a:off x="6567827" y="4732769"/>
            <a:ext cx="603296" cy="3367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64" y="4108022"/>
            <a:ext cx="1494533" cy="1494533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715" y="4409291"/>
            <a:ext cx="1143733" cy="1143733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7237487" y="4344045"/>
            <a:ext cx="180000" cy="1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7417487" y="4344045"/>
            <a:ext cx="180000" cy="1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7597487" y="4344045"/>
            <a:ext cx="180000" cy="1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237487" y="4511138"/>
            <a:ext cx="180000" cy="1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417487" y="4511138"/>
            <a:ext cx="180000" cy="1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597487" y="4511138"/>
            <a:ext cx="180000" cy="1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7237487" y="4691138"/>
            <a:ext cx="180000" cy="1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417487" y="4691138"/>
            <a:ext cx="180000" cy="1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7597487" y="4691138"/>
            <a:ext cx="180000" cy="1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7173802" y="4302264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 Black" panose="020B0A04020102020204" pitchFamily="34" charset="0"/>
              </a:rPr>
              <a:t>1  2  3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7173802" y="4465499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 Black" panose="020B0A04020102020204" pitchFamily="34" charset="0"/>
              </a:rPr>
              <a:t>4  5  6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7171123" y="4642638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 Black" panose="020B0A04020102020204" pitchFamily="34" charset="0"/>
              </a:rPr>
              <a:t>7  8  9</a:t>
            </a:r>
          </a:p>
        </p:txBody>
      </p:sp>
      <p:sp>
        <p:nvSpPr>
          <p:cNvPr id="87" name="箭头: 右 86"/>
          <p:cNvSpPr/>
          <p:nvPr/>
        </p:nvSpPr>
        <p:spPr>
          <a:xfrm>
            <a:off x="8630780" y="4767449"/>
            <a:ext cx="757004" cy="3367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柱体 87"/>
          <p:cNvSpPr/>
          <p:nvPr/>
        </p:nvSpPr>
        <p:spPr>
          <a:xfrm>
            <a:off x="9535640" y="4538738"/>
            <a:ext cx="186431" cy="32228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柱体 88"/>
          <p:cNvSpPr/>
          <p:nvPr/>
        </p:nvSpPr>
        <p:spPr>
          <a:xfrm>
            <a:off x="9688040" y="4691138"/>
            <a:ext cx="186431" cy="32228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柱体 89"/>
          <p:cNvSpPr/>
          <p:nvPr/>
        </p:nvSpPr>
        <p:spPr>
          <a:xfrm>
            <a:off x="9840440" y="4843538"/>
            <a:ext cx="186431" cy="32228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圆柱体 90"/>
          <p:cNvSpPr/>
          <p:nvPr/>
        </p:nvSpPr>
        <p:spPr>
          <a:xfrm>
            <a:off x="9992840" y="4995938"/>
            <a:ext cx="186431" cy="32228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右 91"/>
          <p:cNvSpPr/>
          <p:nvPr/>
        </p:nvSpPr>
        <p:spPr>
          <a:xfrm>
            <a:off x="10456863" y="4759979"/>
            <a:ext cx="605694" cy="3367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圆柱体 92"/>
          <p:cNvSpPr/>
          <p:nvPr/>
        </p:nvSpPr>
        <p:spPr>
          <a:xfrm>
            <a:off x="11152474" y="4412275"/>
            <a:ext cx="186431" cy="32228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圆柱体 93"/>
          <p:cNvSpPr/>
          <p:nvPr/>
        </p:nvSpPr>
        <p:spPr>
          <a:xfrm>
            <a:off x="11152474" y="4670029"/>
            <a:ext cx="186431" cy="32228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圆柱体 95"/>
          <p:cNvSpPr/>
          <p:nvPr/>
        </p:nvSpPr>
        <p:spPr>
          <a:xfrm>
            <a:off x="11152474" y="4943082"/>
            <a:ext cx="186431" cy="32228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圆柱体 94"/>
          <p:cNvSpPr/>
          <p:nvPr/>
        </p:nvSpPr>
        <p:spPr>
          <a:xfrm>
            <a:off x="11152473" y="5191761"/>
            <a:ext cx="186431" cy="32228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103616" y="6003657"/>
            <a:ext cx="41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Three interleaved network structures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7571297" y="5985797"/>
            <a:ext cx="167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Conv</a:t>
            </a:r>
            <a:endParaRPr lang="zh-CN" altLang="en-US" b="1" dirty="0"/>
          </a:p>
        </p:txBody>
      </p:sp>
      <p:sp>
        <p:nvSpPr>
          <p:cNvPr id="104" name="文本框 103"/>
          <p:cNvSpPr txBox="1"/>
          <p:nvPr/>
        </p:nvSpPr>
        <p:spPr>
          <a:xfrm>
            <a:off x="10933701" y="5977558"/>
            <a:ext cx="167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FC</a:t>
            </a:r>
            <a:endParaRPr lang="zh-CN" altLang="en-US" b="1" dirty="0"/>
          </a:p>
        </p:txBody>
      </p:sp>
      <p:sp>
        <p:nvSpPr>
          <p:cNvPr id="105" name="文本框 104"/>
          <p:cNvSpPr txBox="1"/>
          <p:nvPr/>
        </p:nvSpPr>
        <p:spPr>
          <a:xfrm>
            <a:off x="9493990" y="5961505"/>
            <a:ext cx="167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GAP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图片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81" y="1174750"/>
            <a:ext cx="324381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101" y="3321368"/>
            <a:ext cx="3229687" cy="229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图片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97" y="1161368"/>
            <a:ext cx="319649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图片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81" y="3334750"/>
            <a:ext cx="3243816" cy="229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917" y="3334750"/>
            <a:ext cx="3012379" cy="228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94" y="1174750"/>
            <a:ext cx="304310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0" y="3160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ABE1147-6AF5-EA2E-D75C-C6903DC6B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04" y="1808826"/>
            <a:ext cx="5280000" cy="396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D61684-2FCF-D7DE-1481-864B67FA0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4" y="1808826"/>
            <a:ext cx="52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4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EzNmZlZGM2OWEzMTA5NzlhYzBlZDQzNTYzNGMyM2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86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贞迪</dc:creator>
  <cp:lastModifiedBy>贞迪</cp:lastModifiedBy>
  <cp:revision>20</cp:revision>
  <dcterms:created xsi:type="dcterms:W3CDTF">2022-07-23T11:05:00Z</dcterms:created>
  <dcterms:modified xsi:type="dcterms:W3CDTF">2022-08-07T12:50:26Z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1412DA6AE44D408D9AFACD2A7847F0D4</vt:lpwstr>
  </property>
  <property fmtid="{D5CDD505-2E9C-101B-9397-08002B2CF9AE}" pid="3" name="KSOProductBuildVer">
    <vt:lpwstr>2052-11.1.0.12302</vt:lpwstr>
  </property>
</Properties>
</file>