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257" r:id="rId3"/>
    <p:sldId id="309" r:id="rId4"/>
    <p:sldId id="259" r:id="rId5"/>
    <p:sldId id="260" r:id="rId6"/>
    <p:sldId id="300" r:id="rId7"/>
    <p:sldId id="301" r:id="rId8"/>
    <p:sldId id="302" r:id="rId9"/>
    <p:sldId id="303" r:id="rId10"/>
    <p:sldId id="310" r:id="rId11"/>
    <p:sldId id="304" r:id="rId12"/>
    <p:sldId id="305" r:id="rId13"/>
    <p:sldId id="306" r:id="rId14"/>
    <p:sldId id="307" r:id="rId15"/>
    <p:sldId id="311" r:id="rId16"/>
    <p:sldId id="308" r:id="rId17"/>
  </p:sldIdLst>
  <p:sldSz cx="9144000" cy="5143500" type="screen16x9"/>
  <p:notesSz cx="6858000" cy="9144000"/>
  <p:embeddedFontLst>
    <p:embeddedFont>
      <p:font typeface="DM Sans" pitchFamily="2" charset="77"/>
      <p:regular r:id="rId19"/>
      <p:bold r:id="rId20"/>
      <p:italic r:id="rId21"/>
      <p:boldItalic r:id="rId22"/>
    </p:embeddedFont>
    <p:embeddedFont>
      <p:font typeface="Passion One" panose="02000506080000020004" pitchFamily="2" charset="77"/>
      <p:regular r:id="rId23"/>
      <p:bold r:id="rId24"/>
    </p:embeddedFont>
    <p:embeddedFont>
      <p:font typeface="Permanent Marker" panose="02000000000000000000" pitchFamily="2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3A2925-5629-4211-9B7A-835276319C5D}">
  <a:tblStyle styleId="{133A2925-5629-4211-9B7A-835276319C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0"/>
  </p:normalViewPr>
  <p:slideViewPr>
    <p:cSldViewPr snapToGrid="0">
      <p:cViewPr varScale="1">
        <p:scale>
          <a:sx n="122" d="100"/>
          <a:sy n="122" d="100"/>
        </p:scale>
        <p:origin x="824" y="192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5fe98c79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5fe98c79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172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5fe98c79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5fe98c79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609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5fe98c79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5fe98c79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196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5fe98c79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5fe98c79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214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5fe98c79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5fe98c79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273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5fe98c79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5fe98c79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443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5fe98c79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5fe98c79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297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d590075ef_0_27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d590075ef_0_27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d590075ef_0_27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d590075ef_0_27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156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5fe98c79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5fe98c79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5fe98c79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5fe98c79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5fe98c79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5fe98c79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905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5fe98c79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5fe98c79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52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5fe98c79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5fe98c79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776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5fe98c79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5fe98c79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32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405576" y="1263788"/>
            <a:ext cx="3417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05575" y="3087113"/>
            <a:ext cx="2736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5500" y="125"/>
            <a:ext cx="33411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55000" y="358163"/>
            <a:ext cx="4201800" cy="44274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4625"/>
            <a:ext cx="4106700" cy="285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04875" y="1458475"/>
            <a:ext cx="3930300" cy="175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04875" y="3039300"/>
            <a:ext cx="3099000" cy="71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04875" y="950575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18300" y="-40625"/>
            <a:ext cx="768900" cy="397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5385250" y="1015950"/>
            <a:ext cx="29655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 rot="-5400000">
            <a:off x="-639250" y="1601225"/>
            <a:ext cx="278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">
  <p:cSld name="TITLE_AND_TWO_COLUMNS_1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1667925" y="538800"/>
            <a:ext cx="6839400" cy="3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18300" y="-40625"/>
            <a:ext cx="768900" cy="51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 rot="-5400000">
            <a:off x="-1228750" y="2190600"/>
            <a:ext cx="39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78575" y="-85900"/>
            <a:ext cx="781800" cy="4699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ssion One"/>
              <a:buNone/>
              <a:defRPr sz="28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fan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ctrTitle"/>
          </p:nvPr>
        </p:nvSpPr>
        <p:spPr>
          <a:xfrm>
            <a:off x="5405576" y="1263788"/>
            <a:ext cx="3417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StudentKit</a:t>
            </a:r>
            <a:br>
              <a:rPr lang="en" dirty="0"/>
            </a:br>
            <a:r>
              <a:rPr lang="en" dirty="0"/>
              <a:t>Mobile</a:t>
            </a:r>
            <a:endParaRPr dirty="0"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1"/>
          </p:nvPr>
        </p:nvSpPr>
        <p:spPr>
          <a:xfrm>
            <a:off x="5405575" y="3087113"/>
            <a:ext cx="2736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Oleh </a:t>
            </a:r>
            <a:r>
              <a:rPr lang="en" dirty="0" err="1"/>
              <a:t>Fance</a:t>
            </a:r>
            <a:r>
              <a:rPr lang="en" dirty="0"/>
              <a:t> Satria Nusantara</a:t>
            </a:r>
            <a:endParaRPr dirty="0"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/>
          <a:srcRect t="8691" b="8691"/>
          <a:stretch/>
        </p:blipFill>
        <p:spPr>
          <a:xfrm>
            <a:off x="0" y="869400"/>
            <a:ext cx="4121027" cy="3404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378550" y="345900"/>
            <a:ext cx="3930300" cy="1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ToDoList</a:t>
            </a:r>
            <a:r>
              <a:rPr lang="en" dirty="0"/>
              <a:t> / Notes</a:t>
            </a:r>
            <a:endParaRPr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220611" y="1094091"/>
            <a:ext cx="4088240" cy="3890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Ketika item di </a:t>
            </a:r>
            <a:r>
              <a:rPr lang="en-US" dirty="0" err="1"/>
              <a:t>tekan</a:t>
            </a:r>
            <a:r>
              <a:rPr lang="en-US" dirty="0"/>
              <a:t> lama,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konfirmasi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item notes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Gambar 1">
            <a:extLst>
              <a:ext uri="{FF2B5EF4-FFF2-40B4-BE49-F238E27FC236}">
                <a16:creationId xmlns:a16="http://schemas.microsoft.com/office/drawing/2014/main" id="{0F58360F-D049-68FD-A3D1-8E1A9D2AB1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59518" y="2"/>
            <a:ext cx="2411014" cy="514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2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378550" y="345900"/>
            <a:ext cx="3930300" cy="1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Quiz</a:t>
            </a:r>
            <a:endParaRPr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325822" y="1080973"/>
            <a:ext cx="3930300" cy="3890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Jika </a:t>
            </a:r>
            <a:r>
              <a:rPr lang="en-US" dirty="0" err="1"/>
              <a:t>pilihan</a:t>
            </a:r>
            <a:r>
              <a:rPr lang="en-US" dirty="0"/>
              <a:t> Quiz pada dashboard </a:t>
            </a:r>
            <a:r>
              <a:rPr lang="en-US" dirty="0" err="1"/>
              <a:t>ditekan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Jika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terpilih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Jika </a:t>
            </a:r>
            <a:r>
              <a:rPr lang="en-US" dirty="0" err="1"/>
              <a:t>tombol</a:t>
            </a:r>
            <a:r>
              <a:rPr lang="en-US" dirty="0"/>
              <a:t> submit di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selanjutnya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A8686D6A-9B82-2BCB-5ED1-BA35726A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25788" y="2"/>
            <a:ext cx="2411015" cy="5143498"/>
          </a:xfrm>
          <a:prstGeom prst="rect">
            <a:avLst/>
          </a:prstGeom>
        </p:spPr>
      </p:pic>
      <p:pic>
        <p:nvPicPr>
          <p:cNvPr id="2" name="Gambar 1">
            <a:extLst>
              <a:ext uri="{FF2B5EF4-FFF2-40B4-BE49-F238E27FC236}">
                <a16:creationId xmlns:a16="http://schemas.microsoft.com/office/drawing/2014/main" id="{0F58360F-D049-68FD-A3D1-8E1A9D2AB1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89531" y="1"/>
            <a:ext cx="2411014" cy="514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4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378550" y="345900"/>
            <a:ext cx="3930300" cy="1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Quiz</a:t>
            </a:r>
            <a:endParaRPr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325821" y="1080973"/>
            <a:ext cx="4246179" cy="3890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Jika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terjawab</a:t>
            </a:r>
            <a:r>
              <a:rPr lang="en-US" dirty="0"/>
              <a:t> dan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finish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disamping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yang </a:t>
            </a:r>
            <a:r>
              <a:rPr lang="en-US" dirty="0" err="1"/>
              <a:t>terjawab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status, Jika </a:t>
            </a:r>
            <a:r>
              <a:rPr lang="en-US" dirty="0" err="1"/>
              <a:t>poin</a:t>
            </a:r>
            <a:r>
              <a:rPr lang="en-US" dirty="0"/>
              <a:t> 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melebihi</a:t>
            </a:r>
            <a:r>
              <a:rPr lang="en-US" dirty="0"/>
              <a:t> minimum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status “Passed”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statusnya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“Failed”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Gambar 1">
            <a:extLst>
              <a:ext uri="{FF2B5EF4-FFF2-40B4-BE49-F238E27FC236}">
                <a16:creationId xmlns:a16="http://schemas.microsoft.com/office/drawing/2014/main" id="{0F58360F-D049-68FD-A3D1-8E1A9D2AB1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07165" y="2"/>
            <a:ext cx="2411014" cy="514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7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378550" y="345900"/>
            <a:ext cx="3930300" cy="1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 Chat</a:t>
            </a:r>
            <a:endParaRPr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325822" y="1080973"/>
            <a:ext cx="3930300" cy="3890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Jika </a:t>
            </a:r>
            <a:r>
              <a:rPr lang="en-US" dirty="0" err="1"/>
              <a:t>pilihan</a:t>
            </a:r>
            <a:r>
              <a:rPr lang="en-US" dirty="0"/>
              <a:t> Smart Chat pada dashboard </a:t>
            </a:r>
            <a:r>
              <a:rPr lang="en-US" dirty="0" err="1"/>
              <a:t>ditekan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menanyakan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pada smart chat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/PR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A8686D6A-9B82-2BCB-5ED1-BA35726A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93683" y="2"/>
            <a:ext cx="2411014" cy="5143498"/>
          </a:xfrm>
          <a:prstGeom prst="rect">
            <a:avLst/>
          </a:prstGeom>
        </p:spPr>
      </p:pic>
      <p:pic>
        <p:nvPicPr>
          <p:cNvPr id="2" name="Gambar 1">
            <a:extLst>
              <a:ext uri="{FF2B5EF4-FFF2-40B4-BE49-F238E27FC236}">
                <a16:creationId xmlns:a16="http://schemas.microsoft.com/office/drawing/2014/main" id="{0F58360F-D049-68FD-A3D1-8E1A9D2AB1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89531" y="2"/>
            <a:ext cx="2411014" cy="514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7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378550" y="345900"/>
            <a:ext cx="3930300" cy="1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 Chat</a:t>
            </a:r>
            <a:endParaRPr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325822" y="1080973"/>
            <a:ext cx="3930300" cy="3890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bertanya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smart chat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Puisi</a:t>
            </a:r>
            <a:r>
              <a:rPr lang="en-US" dirty="0"/>
              <a:t>, </a:t>
            </a:r>
            <a:r>
              <a:rPr lang="en-US" dirty="0" err="1"/>
              <a:t>Cerpen</a:t>
            </a:r>
            <a:r>
              <a:rPr lang="en-US" dirty="0"/>
              <a:t>,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persoalan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, </a:t>
            </a:r>
            <a:r>
              <a:rPr lang="en-US" dirty="0" err="1"/>
              <a:t>fisika</a:t>
            </a:r>
            <a:r>
              <a:rPr lang="en-US" dirty="0"/>
              <a:t>, dan </a:t>
            </a:r>
            <a:r>
              <a:rPr lang="en-US" dirty="0" err="1"/>
              <a:t>kimia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Smart chat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sudah</a:t>
            </a:r>
            <a:r>
              <a:rPr lang="en-US" dirty="0"/>
              <a:t>.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Bahasa,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dibuatkan</a:t>
            </a:r>
            <a:r>
              <a:rPr lang="en-US" dirty="0"/>
              <a:t> </a:t>
            </a:r>
            <a:r>
              <a:rPr lang="en-US" dirty="0" err="1"/>
              <a:t>puisi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A8686D6A-9B82-2BCB-5ED1-BA35726A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0955" y="0"/>
            <a:ext cx="2411014" cy="5143498"/>
          </a:xfrm>
          <a:prstGeom prst="rect">
            <a:avLst/>
          </a:prstGeom>
        </p:spPr>
      </p:pic>
      <p:pic>
        <p:nvPicPr>
          <p:cNvPr id="2" name="Gambar 1">
            <a:extLst>
              <a:ext uri="{FF2B5EF4-FFF2-40B4-BE49-F238E27FC236}">
                <a16:creationId xmlns:a16="http://schemas.microsoft.com/office/drawing/2014/main" id="{0F58360F-D049-68FD-A3D1-8E1A9D2AB1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89531" y="2"/>
            <a:ext cx="2411014" cy="514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90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378550" y="345900"/>
            <a:ext cx="3930300" cy="1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Generator</a:t>
            </a:r>
            <a:endParaRPr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325822" y="1080973"/>
            <a:ext cx="3930300" cy="3890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Jika </a:t>
            </a:r>
            <a:r>
              <a:rPr lang="en-US" dirty="0" err="1"/>
              <a:t>pilihan</a:t>
            </a:r>
            <a:r>
              <a:rPr lang="en-US" dirty="0"/>
              <a:t> Image generator pada </a:t>
            </a:r>
            <a:r>
              <a:rPr lang="en-US" dirty="0" err="1"/>
              <a:t>halaman</a:t>
            </a:r>
            <a:r>
              <a:rPr lang="en-US" dirty="0"/>
              <a:t> dashboard di </a:t>
            </a:r>
            <a:r>
              <a:rPr lang="en-US" dirty="0" err="1"/>
              <a:t>klk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pada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disamping</a:t>
            </a:r>
            <a:r>
              <a:rPr lang="en-US" dirty="0"/>
              <a:t>,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Generator Image dan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dicari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A8686D6A-9B82-2BCB-5ED1-BA35726A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0955" y="1"/>
            <a:ext cx="2411014" cy="5143496"/>
          </a:xfrm>
          <a:prstGeom prst="rect">
            <a:avLst/>
          </a:prstGeom>
        </p:spPr>
      </p:pic>
      <p:pic>
        <p:nvPicPr>
          <p:cNvPr id="2" name="Gambar 1">
            <a:extLst>
              <a:ext uri="{FF2B5EF4-FFF2-40B4-BE49-F238E27FC236}">
                <a16:creationId xmlns:a16="http://schemas.microsoft.com/office/drawing/2014/main" id="{0F58360F-D049-68FD-A3D1-8E1A9D2AB1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89531" y="2"/>
            <a:ext cx="2411013" cy="514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2869501" y="1985513"/>
            <a:ext cx="3930300" cy="1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You !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35922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1636394" y="792905"/>
            <a:ext cx="6839400" cy="1805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err="1"/>
              <a:t>Merupakan</a:t>
            </a:r>
            <a:r>
              <a:rPr lang="en" sz="1600" dirty="0"/>
              <a:t> </a:t>
            </a:r>
            <a:r>
              <a:rPr lang="en" sz="1600" dirty="0" err="1"/>
              <a:t>aplikasi</a:t>
            </a:r>
            <a:r>
              <a:rPr lang="en" sz="1600" dirty="0"/>
              <a:t> yang </a:t>
            </a:r>
            <a:r>
              <a:rPr lang="en" sz="1600" dirty="0" err="1"/>
              <a:t>berisi</a:t>
            </a:r>
            <a:r>
              <a:rPr lang="en" sz="1600" dirty="0"/>
              <a:t> smart chat, Image Generator, </a:t>
            </a:r>
            <a:r>
              <a:rPr lang="en" sz="1600" dirty="0" err="1"/>
              <a:t>ToDoList</a:t>
            </a:r>
            <a:r>
              <a:rPr lang="en" sz="1600" dirty="0"/>
              <a:t>/Notes, dan Quiz </a:t>
            </a:r>
            <a:r>
              <a:rPr lang="en" sz="1600" dirty="0" err="1"/>
              <a:t>berbasis</a:t>
            </a:r>
            <a:r>
              <a:rPr lang="en" sz="1600" dirty="0"/>
              <a:t> android </a:t>
            </a:r>
            <a:r>
              <a:rPr lang="en" sz="1600" dirty="0" err="1"/>
              <a:t>sebagai</a:t>
            </a:r>
            <a:r>
              <a:rPr lang="en" sz="1600" dirty="0"/>
              <a:t> </a:t>
            </a:r>
            <a:r>
              <a:rPr lang="en" sz="1600" dirty="0" err="1"/>
              <a:t>hiburan</a:t>
            </a:r>
            <a:r>
              <a:rPr lang="en" sz="1600" dirty="0"/>
              <a:t> yang </a:t>
            </a:r>
            <a:r>
              <a:rPr lang="en" sz="1600" dirty="0" err="1"/>
              <a:t>dapat</a:t>
            </a:r>
            <a:r>
              <a:rPr lang="en" sz="1600" dirty="0"/>
              <a:t> </a:t>
            </a:r>
            <a:r>
              <a:rPr lang="en" sz="1600" dirty="0" err="1"/>
              <a:t>membantu</a:t>
            </a:r>
            <a:r>
              <a:rPr lang="en" sz="1600" dirty="0"/>
              <a:t> </a:t>
            </a:r>
            <a:r>
              <a:rPr lang="en" sz="1600" dirty="0" err="1"/>
              <a:t>siswa</a:t>
            </a:r>
            <a:r>
              <a:rPr lang="en" sz="1600" dirty="0"/>
              <a:t>, </a:t>
            </a:r>
            <a:r>
              <a:rPr lang="en" sz="1600" dirty="0" err="1"/>
              <a:t>dalam</a:t>
            </a:r>
            <a:r>
              <a:rPr lang="en" sz="1600" dirty="0"/>
              <a:t> </a:t>
            </a:r>
            <a:r>
              <a:rPr lang="en" sz="1600" dirty="0" err="1"/>
              <a:t>menyelesaikan</a:t>
            </a:r>
            <a:r>
              <a:rPr lang="en" sz="1600" dirty="0"/>
              <a:t> </a:t>
            </a:r>
            <a:r>
              <a:rPr lang="en" sz="1600" dirty="0" err="1"/>
              <a:t>tugasnya</a:t>
            </a:r>
            <a:r>
              <a:rPr lang="en" sz="1600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err="1"/>
              <a:t>Aplikasi</a:t>
            </a:r>
            <a:r>
              <a:rPr lang="en" sz="1600" dirty="0"/>
              <a:t> </a:t>
            </a:r>
            <a:r>
              <a:rPr lang="en" sz="1600" dirty="0" err="1"/>
              <a:t>ini</a:t>
            </a:r>
            <a:r>
              <a:rPr lang="en" sz="1600" dirty="0"/>
              <a:t> </a:t>
            </a:r>
            <a:r>
              <a:rPr lang="en" sz="1600" dirty="0" err="1"/>
              <a:t>disusun</a:t>
            </a:r>
            <a:r>
              <a:rPr lang="en" sz="1600" dirty="0"/>
              <a:t> </a:t>
            </a:r>
            <a:r>
              <a:rPr lang="en" sz="1600" dirty="0" err="1"/>
              <a:t>dengan</a:t>
            </a:r>
            <a:r>
              <a:rPr lang="en" sz="1600" dirty="0"/>
              <a:t> </a:t>
            </a:r>
            <a:r>
              <a:rPr lang="en" sz="1600" dirty="0" err="1"/>
              <a:t>menggunakan</a:t>
            </a:r>
            <a:r>
              <a:rPr lang="en" sz="1600" dirty="0"/>
              <a:t> </a:t>
            </a:r>
            <a:r>
              <a:rPr lang="id-ID" sz="1600" dirty="0" err="1"/>
              <a:t>B</a:t>
            </a:r>
            <a:r>
              <a:rPr lang="en" sz="1600" dirty="0" err="1"/>
              <a:t>ahasa</a:t>
            </a:r>
            <a:r>
              <a:rPr lang="en" sz="1600" dirty="0"/>
              <a:t> </a:t>
            </a:r>
            <a:r>
              <a:rPr lang="en" sz="1600" dirty="0" err="1"/>
              <a:t>pemrograman</a:t>
            </a:r>
            <a:r>
              <a:rPr lang="en" sz="1600" dirty="0"/>
              <a:t> java native di android studio.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err="1"/>
              <a:t>Menggunakan</a:t>
            </a:r>
            <a:r>
              <a:rPr lang="en" sz="1600" dirty="0"/>
              <a:t> API </a:t>
            </a:r>
            <a:r>
              <a:rPr lang="en" sz="1600" dirty="0" err="1"/>
              <a:t>dari</a:t>
            </a:r>
            <a:r>
              <a:rPr lang="en" sz="1600" dirty="0"/>
              <a:t> </a:t>
            </a:r>
            <a:r>
              <a:rPr lang="id-ID" sz="1600" dirty="0"/>
              <a:t>L</a:t>
            </a:r>
            <a:r>
              <a:rPr lang="en" sz="1600" dirty="0" err="1"/>
              <a:t>aravel</a:t>
            </a:r>
            <a:r>
              <a:rPr lang="en" sz="1600" dirty="0"/>
              <a:t> </a:t>
            </a:r>
            <a:r>
              <a:rPr lang="en" sz="1600" dirty="0" err="1"/>
              <a:t>untuk</a:t>
            </a:r>
            <a:r>
              <a:rPr lang="en" sz="1600" dirty="0"/>
              <a:t> </a:t>
            </a:r>
            <a:r>
              <a:rPr lang="en" sz="1600" dirty="0" err="1"/>
              <a:t>menyimpan</a:t>
            </a:r>
            <a:r>
              <a:rPr lang="en" sz="1600" dirty="0"/>
              <a:t> data </a:t>
            </a:r>
            <a:r>
              <a:rPr lang="en" sz="1600" dirty="0" err="1"/>
              <a:t>pengguna</a:t>
            </a:r>
            <a:r>
              <a:rPr lang="en" sz="1600" dirty="0"/>
              <a:t> dan </a:t>
            </a:r>
            <a:r>
              <a:rPr lang="en" sz="1600" dirty="0" err="1"/>
              <a:t>MySql</a:t>
            </a:r>
            <a:r>
              <a:rPr lang="en" sz="1600" dirty="0"/>
              <a:t> </a:t>
            </a:r>
            <a:r>
              <a:rPr lang="en" sz="1600" dirty="0" err="1"/>
              <a:t>sebagai</a:t>
            </a:r>
            <a:r>
              <a:rPr lang="en" sz="1600" dirty="0"/>
              <a:t> </a:t>
            </a:r>
            <a:r>
              <a:rPr lang="en" sz="1600" dirty="0" err="1"/>
              <a:t>databasenya</a:t>
            </a:r>
            <a:endParaRPr lang="en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err="1"/>
              <a:t>Aplikasi</a:t>
            </a:r>
            <a:r>
              <a:rPr lang="en" sz="1600" dirty="0"/>
              <a:t> </a:t>
            </a:r>
            <a:r>
              <a:rPr lang="en" sz="1600" dirty="0" err="1"/>
              <a:t>ini</a:t>
            </a:r>
            <a:r>
              <a:rPr lang="en" sz="1600" dirty="0"/>
              <a:t> </a:t>
            </a:r>
            <a:r>
              <a:rPr lang="en" sz="1600" dirty="0" err="1"/>
              <a:t>memiliki</a:t>
            </a:r>
            <a:r>
              <a:rPr lang="en" sz="1600" dirty="0"/>
              <a:t> </a:t>
            </a:r>
            <a:r>
              <a:rPr lang="en" sz="1600" dirty="0" err="1"/>
              <a:t>fitur</a:t>
            </a:r>
            <a:r>
              <a:rPr lang="en" sz="1600" dirty="0"/>
              <a:t> smart chat dan Image Generator yang </a:t>
            </a:r>
            <a:r>
              <a:rPr lang="en" sz="1600" dirty="0" err="1"/>
              <a:t>berbasis</a:t>
            </a:r>
            <a:r>
              <a:rPr lang="en" sz="1600" dirty="0"/>
              <a:t> AI </a:t>
            </a:r>
            <a:r>
              <a:rPr lang="en" sz="1600" dirty="0" err="1"/>
              <a:t>dari</a:t>
            </a:r>
            <a:r>
              <a:rPr lang="en" sz="1600" dirty="0"/>
              <a:t> </a:t>
            </a:r>
            <a:r>
              <a:rPr lang="en" sz="1600" dirty="0" err="1"/>
              <a:t>ChatGPT</a:t>
            </a:r>
            <a:endParaRPr lang="en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err="1"/>
              <a:t>Berikut</a:t>
            </a:r>
            <a:r>
              <a:rPr lang="en" sz="1600" dirty="0"/>
              <a:t> demo </a:t>
            </a:r>
            <a:r>
              <a:rPr lang="en" sz="1600" dirty="0" err="1"/>
              <a:t>aplikasi</a:t>
            </a:r>
            <a:r>
              <a:rPr lang="en" sz="1600" dirty="0"/>
              <a:t> </a:t>
            </a:r>
            <a:r>
              <a:rPr lang="en" sz="1600" dirty="0" err="1"/>
              <a:t>StudentKit</a:t>
            </a:r>
            <a:r>
              <a:rPr lang="en" sz="1600" dirty="0"/>
              <a:t> :</a:t>
            </a:r>
            <a:endParaRPr sz="1600" dirty="0"/>
          </a:p>
        </p:txBody>
      </p:sp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604200" y="220205"/>
            <a:ext cx="39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Overview</a:t>
            </a:r>
            <a:endParaRPr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1615373" y="1349953"/>
            <a:ext cx="6839400" cy="1805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Berikut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akun</a:t>
            </a:r>
            <a:r>
              <a:rPr lang="en-US" sz="1800" dirty="0"/>
              <a:t>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login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Email : </a:t>
            </a:r>
            <a:r>
              <a:rPr lang="en-US" sz="1800" b="1" dirty="0">
                <a:hlinkClick r:id="rId3"/>
              </a:rPr>
              <a:t>fan@gmail.com</a:t>
            </a:r>
            <a:endParaRPr lang="en-US" sz="18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Password : </a:t>
            </a:r>
            <a:r>
              <a:rPr lang="en-US" sz="1800" b="1" dirty="0"/>
              <a:t>Fan123@mn</a:t>
            </a:r>
            <a:endParaRPr sz="1800" b="1" dirty="0"/>
          </a:p>
        </p:txBody>
      </p:sp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1350434" y="777253"/>
            <a:ext cx="39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err="1"/>
              <a:t>Akun</a:t>
            </a:r>
            <a:r>
              <a:rPr lang="en" sz="4000" dirty="0"/>
              <a:t> </a:t>
            </a:r>
            <a:r>
              <a:rPr lang="en" sz="4000" dirty="0" err="1"/>
              <a:t>Untuk</a:t>
            </a:r>
            <a:r>
              <a:rPr lang="en" sz="4000" dirty="0"/>
              <a:t> Login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97409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/>
          <p:nvPr/>
        </p:nvSpPr>
        <p:spPr>
          <a:xfrm>
            <a:off x="-205750" y="226825"/>
            <a:ext cx="1342800" cy="2073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2"/>
          <p:cNvSpPr/>
          <p:nvPr/>
        </p:nvSpPr>
        <p:spPr>
          <a:xfrm>
            <a:off x="4929200" y="813750"/>
            <a:ext cx="3752700" cy="3516000"/>
          </a:xfrm>
          <a:prstGeom prst="snip1Rect">
            <a:avLst>
              <a:gd name="adj" fmla="val 1172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5385250" y="1015950"/>
            <a:ext cx="29655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Ketika </a:t>
            </a:r>
            <a:r>
              <a:rPr lang="en" dirty="0" err="1"/>
              <a:t>aplikasi</a:t>
            </a:r>
            <a:r>
              <a:rPr lang="en" dirty="0"/>
              <a:t> di </a:t>
            </a:r>
            <a:r>
              <a:rPr lang="en" dirty="0" err="1"/>
              <a:t>klik</a:t>
            </a:r>
            <a:r>
              <a:rPr lang="en" dirty="0"/>
              <a:t> </a:t>
            </a:r>
            <a:r>
              <a:rPr lang="en" dirty="0" err="1"/>
              <a:t>untuk</a:t>
            </a:r>
            <a:r>
              <a:rPr lang="en" dirty="0"/>
              <a:t> </a:t>
            </a:r>
            <a:r>
              <a:rPr lang="en" dirty="0" err="1"/>
              <a:t>pertama</a:t>
            </a:r>
            <a:r>
              <a:rPr lang="en" dirty="0"/>
              <a:t> kali </a:t>
            </a:r>
            <a:r>
              <a:rPr lang="en" dirty="0" err="1"/>
              <a:t>maka</a:t>
            </a:r>
            <a:r>
              <a:rPr lang="en" dirty="0"/>
              <a:t> </a:t>
            </a:r>
            <a:r>
              <a:rPr lang="en" dirty="0" err="1"/>
              <a:t>kan</a:t>
            </a:r>
            <a:r>
              <a:rPr lang="en" dirty="0"/>
              <a:t> </a:t>
            </a:r>
            <a:r>
              <a:rPr lang="en" dirty="0" err="1"/>
              <a:t>muncul</a:t>
            </a:r>
            <a:r>
              <a:rPr lang="en" dirty="0"/>
              <a:t> splash screen yang </a:t>
            </a:r>
            <a:r>
              <a:rPr lang="en" dirty="0" err="1"/>
              <a:t>akan</a:t>
            </a:r>
            <a:r>
              <a:rPr lang="en" dirty="0"/>
              <a:t> </a:t>
            </a:r>
            <a:r>
              <a:rPr lang="en" dirty="0" err="1"/>
              <a:t>menampilkan</a:t>
            </a:r>
            <a:r>
              <a:rPr lang="en" dirty="0"/>
              <a:t> logo </a:t>
            </a:r>
            <a:r>
              <a:rPr lang="en" dirty="0" err="1"/>
              <a:t>dari</a:t>
            </a:r>
            <a:r>
              <a:rPr lang="en" dirty="0"/>
              <a:t> </a:t>
            </a:r>
            <a:r>
              <a:rPr lang="en" dirty="0" err="1"/>
              <a:t>StudentKit</a:t>
            </a:r>
            <a:endParaRPr dirty="0"/>
          </a:p>
        </p:txBody>
      </p:sp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4929200" y="241050"/>
            <a:ext cx="278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S</a:t>
            </a:r>
            <a:r>
              <a:rPr lang="en" dirty="0"/>
              <a:t>plash Screen</a:t>
            </a:r>
            <a:endParaRPr dirty="0"/>
          </a:p>
        </p:txBody>
      </p:sp>
      <p:grpSp>
        <p:nvGrpSpPr>
          <p:cNvPr id="221" name="Google Shape;221;p32"/>
          <p:cNvGrpSpPr/>
          <p:nvPr/>
        </p:nvGrpSpPr>
        <p:grpSpPr>
          <a:xfrm>
            <a:off x="2117401" y="1453885"/>
            <a:ext cx="1513046" cy="1317298"/>
            <a:chOff x="1190625" y="575725"/>
            <a:chExt cx="5219200" cy="4543975"/>
          </a:xfrm>
        </p:grpSpPr>
        <p:sp>
          <p:nvSpPr>
            <p:cNvPr id="222" name="Google Shape;222;p32"/>
            <p:cNvSpPr/>
            <p:nvPr/>
          </p:nvSpPr>
          <p:spPr>
            <a:xfrm>
              <a:off x="5286025" y="1286850"/>
              <a:ext cx="406150" cy="406125"/>
            </a:xfrm>
            <a:custGeom>
              <a:avLst/>
              <a:gdLst/>
              <a:ahLst/>
              <a:cxnLst/>
              <a:rect l="l" t="t" r="r" b="b"/>
              <a:pathLst>
                <a:path w="16246" h="16245" extrusionOk="0">
                  <a:moveTo>
                    <a:pt x="8123" y="6100"/>
                  </a:moveTo>
                  <a:cubicBezTo>
                    <a:pt x="9232" y="6100"/>
                    <a:pt x="10113" y="7013"/>
                    <a:pt x="10113" y="8122"/>
                  </a:cubicBezTo>
                  <a:cubicBezTo>
                    <a:pt x="10113" y="9232"/>
                    <a:pt x="9232" y="10145"/>
                    <a:pt x="8123" y="10145"/>
                  </a:cubicBezTo>
                  <a:cubicBezTo>
                    <a:pt x="7014" y="10145"/>
                    <a:pt x="6101" y="9232"/>
                    <a:pt x="6101" y="8122"/>
                  </a:cubicBezTo>
                  <a:cubicBezTo>
                    <a:pt x="6101" y="7013"/>
                    <a:pt x="7014" y="6100"/>
                    <a:pt x="8123" y="6100"/>
                  </a:cubicBezTo>
                  <a:close/>
                  <a:moveTo>
                    <a:pt x="8123" y="0"/>
                  </a:moveTo>
                  <a:cubicBezTo>
                    <a:pt x="3654" y="0"/>
                    <a:pt x="1" y="3654"/>
                    <a:pt x="1" y="8122"/>
                  </a:cubicBezTo>
                  <a:cubicBezTo>
                    <a:pt x="1" y="12591"/>
                    <a:pt x="3622" y="16245"/>
                    <a:pt x="8123" y="16245"/>
                  </a:cubicBezTo>
                  <a:cubicBezTo>
                    <a:pt x="12592" y="16245"/>
                    <a:pt x="16246" y="12591"/>
                    <a:pt x="16246" y="8122"/>
                  </a:cubicBezTo>
                  <a:cubicBezTo>
                    <a:pt x="16246" y="3654"/>
                    <a:pt x="12592" y="0"/>
                    <a:pt x="8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1190625" y="575725"/>
              <a:ext cx="5219200" cy="4543975"/>
            </a:xfrm>
            <a:custGeom>
              <a:avLst/>
              <a:gdLst/>
              <a:ahLst/>
              <a:cxnLst/>
              <a:rect l="l" t="t" r="r" b="b"/>
              <a:pathLst>
                <a:path w="208768" h="181759" extrusionOk="0">
                  <a:moveTo>
                    <a:pt x="171939" y="26129"/>
                  </a:moveTo>
                  <a:cubicBezTo>
                    <a:pt x="177713" y="26129"/>
                    <a:pt x="182378" y="30794"/>
                    <a:pt x="182378" y="36567"/>
                  </a:cubicBezTo>
                  <a:cubicBezTo>
                    <a:pt x="182378" y="38459"/>
                    <a:pt x="181856" y="40351"/>
                    <a:pt x="180877" y="41950"/>
                  </a:cubicBezTo>
                  <a:cubicBezTo>
                    <a:pt x="180877" y="41982"/>
                    <a:pt x="180877" y="41982"/>
                    <a:pt x="180845" y="42015"/>
                  </a:cubicBezTo>
                  <a:lnTo>
                    <a:pt x="171939" y="57477"/>
                  </a:lnTo>
                  <a:lnTo>
                    <a:pt x="163001" y="42015"/>
                  </a:lnTo>
                  <a:cubicBezTo>
                    <a:pt x="163001" y="41982"/>
                    <a:pt x="163001" y="41982"/>
                    <a:pt x="162969" y="41950"/>
                  </a:cubicBezTo>
                  <a:cubicBezTo>
                    <a:pt x="161990" y="40351"/>
                    <a:pt x="161468" y="38459"/>
                    <a:pt x="161468" y="36567"/>
                  </a:cubicBezTo>
                  <a:cubicBezTo>
                    <a:pt x="161468" y="30794"/>
                    <a:pt x="166166" y="26129"/>
                    <a:pt x="171939" y="26129"/>
                  </a:cubicBezTo>
                  <a:close/>
                  <a:moveTo>
                    <a:pt x="135111" y="7568"/>
                  </a:moveTo>
                  <a:lnTo>
                    <a:pt x="135111" y="54769"/>
                  </a:lnTo>
                  <a:lnTo>
                    <a:pt x="73656" y="79332"/>
                  </a:lnTo>
                  <a:lnTo>
                    <a:pt x="73656" y="32164"/>
                  </a:lnTo>
                  <a:lnTo>
                    <a:pt x="135111" y="7568"/>
                  </a:lnTo>
                  <a:close/>
                  <a:moveTo>
                    <a:pt x="36828" y="80441"/>
                  </a:moveTo>
                  <a:cubicBezTo>
                    <a:pt x="37545" y="80441"/>
                    <a:pt x="38263" y="80506"/>
                    <a:pt x="38948" y="80637"/>
                  </a:cubicBezTo>
                  <a:lnTo>
                    <a:pt x="38981" y="80637"/>
                  </a:lnTo>
                  <a:lnTo>
                    <a:pt x="67556" y="86345"/>
                  </a:lnTo>
                  <a:lnTo>
                    <a:pt x="67556" y="107679"/>
                  </a:lnTo>
                  <a:lnTo>
                    <a:pt x="34805" y="101122"/>
                  </a:lnTo>
                  <a:cubicBezTo>
                    <a:pt x="29912" y="100176"/>
                    <a:pt x="26389" y="95870"/>
                    <a:pt x="26389" y="90880"/>
                  </a:cubicBezTo>
                  <a:cubicBezTo>
                    <a:pt x="26389" y="85106"/>
                    <a:pt x="31054" y="80441"/>
                    <a:pt x="36828" y="80441"/>
                  </a:cubicBezTo>
                  <a:close/>
                  <a:moveTo>
                    <a:pt x="111136" y="99295"/>
                  </a:moveTo>
                  <a:cubicBezTo>
                    <a:pt x="116910" y="99295"/>
                    <a:pt x="121607" y="103993"/>
                    <a:pt x="121607" y="109766"/>
                  </a:cubicBezTo>
                  <a:cubicBezTo>
                    <a:pt x="121607" y="114072"/>
                    <a:pt x="118997" y="117889"/>
                    <a:pt x="114985" y="119487"/>
                  </a:cubicBezTo>
                  <a:lnTo>
                    <a:pt x="114952" y="119487"/>
                  </a:lnTo>
                  <a:lnTo>
                    <a:pt x="73656" y="135993"/>
                  </a:lnTo>
                  <a:lnTo>
                    <a:pt x="73656" y="113485"/>
                  </a:lnTo>
                  <a:lnTo>
                    <a:pt x="107189" y="100078"/>
                  </a:lnTo>
                  <a:lnTo>
                    <a:pt x="107221" y="100078"/>
                  </a:lnTo>
                  <a:cubicBezTo>
                    <a:pt x="108461" y="99556"/>
                    <a:pt x="109766" y="99295"/>
                    <a:pt x="111136" y="99295"/>
                  </a:cubicBezTo>
                  <a:close/>
                  <a:moveTo>
                    <a:pt x="141211" y="6786"/>
                  </a:moveTo>
                  <a:lnTo>
                    <a:pt x="202667" y="19083"/>
                  </a:lnTo>
                  <a:lnTo>
                    <a:pt x="202667" y="161469"/>
                  </a:lnTo>
                  <a:lnTo>
                    <a:pt x="141211" y="149171"/>
                  </a:lnTo>
                  <a:lnTo>
                    <a:pt x="141211" y="60576"/>
                  </a:lnTo>
                  <a:lnTo>
                    <a:pt x="171320" y="66578"/>
                  </a:lnTo>
                  <a:cubicBezTo>
                    <a:pt x="171385" y="66610"/>
                    <a:pt x="171417" y="66610"/>
                    <a:pt x="171450" y="66610"/>
                  </a:cubicBezTo>
                  <a:lnTo>
                    <a:pt x="171580" y="66610"/>
                  </a:lnTo>
                  <a:cubicBezTo>
                    <a:pt x="171678" y="66643"/>
                    <a:pt x="171809" y="66643"/>
                    <a:pt x="171939" y="66643"/>
                  </a:cubicBezTo>
                  <a:cubicBezTo>
                    <a:pt x="172070" y="66643"/>
                    <a:pt x="172168" y="66643"/>
                    <a:pt x="172298" y="66610"/>
                  </a:cubicBezTo>
                  <a:lnTo>
                    <a:pt x="172363" y="66610"/>
                  </a:lnTo>
                  <a:cubicBezTo>
                    <a:pt x="172494" y="66610"/>
                    <a:pt x="172624" y="66578"/>
                    <a:pt x="172722" y="66545"/>
                  </a:cubicBezTo>
                  <a:cubicBezTo>
                    <a:pt x="172853" y="66513"/>
                    <a:pt x="172951" y="66480"/>
                    <a:pt x="173081" y="66415"/>
                  </a:cubicBezTo>
                  <a:cubicBezTo>
                    <a:pt x="173081" y="66415"/>
                    <a:pt x="173114" y="66415"/>
                    <a:pt x="173146" y="66382"/>
                  </a:cubicBezTo>
                  <a:cubicBezTo>
                    <a:pt x="173244" y="66349"/>
                    <a:pt x="173342" y="66284"/>
                    <a:pt x="173440" y="66252"/>
                  </a:cubicBezTo>
                  <a:cubicBezTo>
                    <a:pt x="173472" y="66219"/>
                    <a:pt x="173472" y="66219"/>
                    <a:pt x="173472" y="66219"/>
                  </a:cubicBezTo>
                  <a:cubicBezTo>
                    <a:pt x="173570" y="66154"/>
                    <a:pt x="173668" y="66121"/>
                    <a:pt x="173766" y="66056"/>
                  </a:cubicBezTo>
                  <a:cubicBezTo>
                    <a:pt x="173766" y="66023"/>
                    <a:pt x="173799" y="66023"/>
                    <a:pt x="173799" y="65991"/>
                  </a:cubicBezTo>
                  <a:cubicBezTo>
                    <a:pt x="173896" y="65925"/>
                    <a:pt x="173994" y="65860"/>
                    <a:pt x="174092" y="65762"/>
                  </a:cubicBezTo>
                  <a:cubicBezTo>
                    <a:pt x="174092" y="65762"/>
                    <a:pt x="174092" y="65730"/>
                    <a:pt x="174125" y="65730"/>
                  </a:cubicBezTo>
                  <a:cubicBezTo>
                    <a:pt x="174190" y="65664"/>
                    <a:pt x="174255" y="65567"/>
                    <a:pt x="174353" y="65469"/>
                  </a:cubicBezTo>
                  <a:cubicBezTo>
                    <a:pt x="174353" y="65469"/>
                    <a:pt x="174353" y="65469"/>
                    <a:pt x="174353" y="65436"/>
                  </a:cubicBezTo>
                  <a:cubicBezTo>
                    <a:pt x="174451" y="65338"/>
                    <a:pt x="174516" y="65240"/>
                    <a:pt x="174582" y="65142"/>
                  </a:cubicBezTo>
                  <a:cubicBezTo>
                    <a:pt x="174582" y="65110"/>
                    <a:pt x="174582" y="65110"/>
                    <a:pt x="174582" y="65110"/>
                  </a:cubicBezTo>
                  <a:lnTo>
                    <a:pt x="186129" y="45114"/>
                  </a:lnTo>
                  <a:cubicBezTo>
                    <a:pt x="187695" y="42537"/>
                    <a:pt x="188510" y="39569"/>
                    <a:pt x="188510" y="36567"/>
                  </a:cubicBezTo>
                  <a:cubicBezTo>
                    <a:pt x="188510" y="27434"/>
                    <a:pt x="181073" y="19997"/>
                    <a:pt x="171939" y="19997"/>
                  </a:cubicBezTo>
                  <a:cubicBezTo>
                    <a:pt x="162806" y="19997"/>
                    <a:pt x="155368" y="27434"/>
                    <a:pt x="155368" y="36567"/>
                  </a:cubicBezTo>
                  <a:cubicBezTo>
                    <a:pt x="155368" y="39569"/>
                    <a:pt x="156184" y="42537"/>
                    <a:pt x="157717" y="45114"/>
                  </a:cubicBezTo>
                  <a:lnTo>
                    <a:pt x="165905" y="59271"/>
                  </a:lnTo>
                  <a:lnTo>
                    <a:pt x="141211" y="54313"/>
                  </a:lnTo>
                  <a:lnTo>
                    <a:pt x="141211" y="6786"/>
                  </a:lnTo>
                  <a:close/>
                  <a:moveTo>
                    <a:pt x="135111" y="61359"/>
                  </a:moveTo>
                  <a:lnTo>
                    <a:pt x="135111" y="149595"/>
                  </a:lnTo>
                  <a:lnTo>
                    <a:pt x="73656" y="174191"/>
                  </a:lnTo>
                  <a:lnTo>
                    <a:pt x="73656" y="142582"/>
                  </a:lnTo>
                  <a:lnTo>
                    <a:pt x="117236" y="125163"/>
                  </a:lnTo>
                  <a:cubicBezTo>
                    <a:pt x="123597" y="122651"/>
                    <a:pt x="127707" y="116584"/>
                    <a:pt x="127707" y="109766"/>
                  </a:cubicBezTo>
                  <a:cubicBezTo>
                    <a:pt x="127707" y="100633"/>
                    <a:pt x="120269" y="93196"/>
                    <a:pt x="111136" y="93196"/>
                  </a:cubicBezTo>
                  <a:cubicBezTo>
                    <a:pt x="108983" y="93196"/>
                    <a:pt x="106895" y="93587"/>
                    <a:pt x="104938" y="94403"/>
                  </a:cubicBezTo>
                  <a:lnTo>
                    <a:pt x="104905" y="94403"/>
                  </a:lnTo>
                  <a:lnTo>
                    <a:pt x="73656" y="106896"/>
                  </a:lnTo>
                  <a:lnTo>
                    <a:pt x="73656" y="85921"/>
                  </a:lnTo>
                  <a:lnTo>
                    <a:pt x="135111" y="61359"/>
                  </a:lnTo>
                  <a:close/>
                  <a:moveTo>
                    <a:pt x="137949" y="1"/>
                  </a:moveTo>
                  <a:cubicBezTo>
                    <a:pt x="137917" y="33"/>
                    <a:pt x="137884" y="33"/>
                    <a:pt x="137852" y="33"/>
                  </a:cubicBezTo>
                  <a:cubicBezTo>
                    <a:pt x="137721" y="33"/>
                    <a:pt x="137591" y="66"/>
                    <a:pt x="137493" y="98"/>
                  </a:cubicBezTo>
                  <a:lnTo>
                    <a:pt x="137395" y="98"/>
                  </a:lnTo>
                  <a:cubicBezTo>
                    <a:pt x="137297" y="131"/>
                    <a:pt x="137167" y="164"/>
                    <a:pt x="137069" y="196"/>
                  </a:cubicBezTo>
                  <a:cubicBezTo>
                    <a:pt x="137036" y="229"/>
                    <a:pt x="137036" y="229"/>
                    <a:pt x="137036" y="229"/>
                  </a:cubicBezTo>
                  <a:lnTo>
                    <a:pt x="70328" y="26912"/>
                  </a:lnTo>
                  <a:lnTo>
                    <a:pt x="36143" y="20062"/>
                  </a:lnTo>
                  <a:cubicBezTo>
                    <a:pt x="35942" y="20023"/>
                    <a:pt x="35743" y="20004"/>
                    <a:pt x="35546" y="20004"/>
                  </a:cubicBezTo>
                  <a:cubicBezTo>
                    <a:pt x="34112" y="20004"/>
                    <a:pt x="32842" y="21013"/>
                    <a:pt x="32555" y="22476"/>
                  </a:cubicBezTo>
                  <a:cubicBezTo>
                    <a:pt x="32228" y="24139"/>
                    <a:pt x="33272" y="25738"/>
                    <a:pt x="34936" y="26064"/>
                  </a:cubicBezTo>
                  <a:lnTo>
                    <a:pt x="67556" y="32588"/>
                  </a:lnTo>
                  <a:lnTo>
                    <a:pt x="67556" y="80115"/>
                  </a:lnTo>
                  <a:lnTo>
                    <a:pt x="40155" y="74635"/>
                  </a:lnTo>
                  <a:lnTo>
                    <a:pt x="40090" y="74635"/>
                  </a:lnTo>
                  <a:cubicBezTo>
                    <a:pt x="39013" y="74407"/>
                    <a:pt x="37937" y="74309"/>
                    <a:pt x="36828" y="74309"/>
                  </a:cubicBezTo>
                  <a:cubicBezTo>
                    <a:pt x="27694" y="74309"/>
                    <a:pt x="20257" y="81746"/>
                    <a:pt x="20257" y="90880"/>
                  </a:cubicBezTo>
                  <a:cubicBezTo>
                    <a:pt x="20257" y="98774"/>
                    <a:pt x="25868" y="105591"/>
                    <a:pt x="33598" y="107124"/>
                  </a:cubicBezTo>
                  <a:lnTo>
                    <a:pt x="67556" y="113909"/>
                  </a:lnTo>
                  <a:lnTo>
                    <a:pt x="67556" y="136776"/>
                  </a:lnTo>
                  <a:lnTo>
                    <a:pt x="49778" y="133253"/>
                  </a:lnTo>
                  <a:lnTo>
                    <a:pt x="52518" y="130513"/>
                  </a:lnTo>
                  <a:cubicBezTo>
                    <a:pt x="53692" y="129338"/>
                    <a:pt x="53692" y="127381"/>
                    <a:pt x="52518" y="126207"/>
                  </a:cubicBezTo>
                  <a:cubicBezTo>
                    <a:pt x="51915" y="125603"/>
                    <a:pt x="51132" y="125302"/>
                    <a:pt x="50349" y="125302"/>
                  </a:cubicBezTo>
                  <a:cubicBezTo>
                    <a:pt x="49566" y="125302"/>
                    <a:pt x="48783" y="125603"/>
                    <a:pt x="48180" y="126207"/>
                  </a:cubicBezTo>
                  <a:lnTo>
                    <a:pt x="43580" y="130806"/>
                  </a:lnTo>
                  <a:lnTo>
                    <a:pt x="38981" y="126207"/>
                  </a:lnTo>
                  <a:cubicBezTo>
                    <a:pt x="38394" y="125603"/>
                    <a:pt x="37611" y="125302"/>
                    <a:pt x="36828" y="125302"/>
                  </a:cubicBezTo>
                  <a:cubicBezTo>
                    <a:pt x="36045" y="125302"/>
                    <a:pt x="35262" y="125603"/>
                    <a:pt x="34675" y="126207"/>
                  </a:cubicBezTo>
                  <a:cubicBezTo>
                    <a:pt x="33468" y="127381"/>
                    <a:pt x="33468" y="129338"/>
                    <a:pt x="34675" y="130513"/>
                  </a:cubicBezTo>
                  <a:lnTo>
                    <a:pt x="39274" y="135112"/>
                  </a:lnTo>
                  <a:lnTo>
                    <a:pt x="34675" y="139712"/>
                  </a:lnTo>
                  <a:cubicBezTo>
                    <a:pt x="33468" y="140918"/>
                    <a:pt x="33468" y="142843"/>
                    <a:pt x="34675" y="144050"/>
                  </a:cubicBezTo>
                  <a:cubicBezTo>
                    <a:pt x="35262" y="144637"/>
                    <a:pt x="36045" y="144931"/>
                    <a:pt x="36828" y="144931"/>
                  </a:cubicBezTo>
                  <a:cubicBezTo>
                    <a:pt x="37611" y="144931"/>
                    <a:pt x="38394" y="144637"/>
                    <a:pt x="38981" y="144050"/>
                  </a:cubicBezTo>
                  <a:lnTo>
                    <a:pt x="43580" y="139451"/>
                  </a:lnTo>
                  <a:lnTo>
                    <a:pt x="48180" y="144050"/>
                  </a:lnTo>
                  <a:cubicBezTo>
                    <a:pt x="48767" y="144637"/>
                    <a:pt x="49550" y="144931"/>
                    <a:pt x="50332" y="144931"/>
                  </a:cubicBezTo>
                  <a:cubicBezTo>
                    <a:pt x="51115" y="144931"/>
                    <a:pt x="51898" y="144637"/>
                    <a:pt x="52518" y="144050"/>
                  </a:cubicBezTo>
                  <a:cubicBezTo>
                    <a:pt x="53594" y="142941"/>
                    <a:pt x="53692" y="141277"/>
                    <a:pt x="52812" y="140070"/>
                  </a:cubicBezTo>
                  <a:lnTo>
                    <a:pt x="52812" y="140070"/>
                  </a:lnTo>
                  <a:lnTo>
                    <a:pt x="67556" y="143039"/>
                  </a:lnTo>
                  <a:lnTo>
                    <a:pt x="67556" y="174974"/>
                  </a:lnTo>
                  <a:lnTo>
                    <a:pt x="6133" y="162676"/>
                  </a:lnTo>
                  <a:lnTo>
                    <a:pt x="6133" y="20290"/>
                  </a:lnTo>
                  <a:lnTo>
                    <a:pt x="22736" y="23617"/>
                  </a:lnTo>
                  <a:cubicBezTo>
                    <a:pt x="22933" y="23657"/>
                    <a:pt x="23130" y="23676"/>
                    <a:pt x="23324" y="23676"/>
                  </a:cubicBezTo>
                  <a:cubicBezTo>
                    <a:pt x="24742" y="23676"/>
                    <a:pt x="26037" y="22670"/>
                    <a:pt x="26324" y="21236"/>
                  </a:cubicBezTo>
                  <a:cubicBezTo>
                    <a:pt x="26650" y="19573"/>
                    <a:pt x="25574" y="17974"/>
                    <a:pt x="23910" y="17615"/>
                  </a:cubicBezTo>
                  <a:lnTo>
                    <a:pt x="3653" y="13570"/>
                  </a:lnTo>
                  <a:cubicBezTo>
                    <a:pt x="3468" y="13536"/>
                    <a:pt x="3280" y="13519"/>
                    <a:pt x="3092" y="13519"/>
                  </a:cubicBezTo>
                  <a:cubicBezTo>
                    <a:pt x="2385" y="13519"/>
                    <a:pt x="1676" y="13759"/>
                    <a:pt x="1109" y="14223"/>
                  </a:cubicBezTo>
                  <a:cubicBezTo>
                    <a:pt x="424" y="14777"/>
                    <a:pt x="0" y="15658"/>
                    <a:pt x="0" y="16572"/>
                  </a:cubicBezTo>
                  <a:lnTo>
                    <a:pt x="0" y="165188"/>
                  </a:lnTo>
                  <a:cubicBezTo>
                    <a:pt x="0" y="166656"/>
                    <a:pt x="1044" y="167895"/>
                    <a:pt x="2446" y="168189"/>
                  </a:cubicBezTo>
                  <a:lnTo>
                    <a:pt x="69970" y="181693"/>
                  </a:lnTo>
                  <a:lnTo>
                    <a:pt x="70067" y="181693"/>
                  </a:lnTo>
                  <a:cubicBezTo>
                    <a:pt x="70165" y="181726"/>
                    <a:pt x="70231" y="181726"/>
                    <a:pt x="70296" y="181726"/>
                  </a:cubicBezTo>
                  <a:cubicBezTo>
                    <a:pt x="70394" y="181759"/>
                    <a:pt x="70492" y="181759"/>
                    <a:pt x="70622" y="181759"/>
                  </a:cubicBezTo>
                  <a:cubicBezTo>
                    <a:pt x="70720" y="181759"/>
                    <a:pt x="70818" y="181759"/>
                    <a:pt x="70916" y="181726"/>
                  </a:cubicBezTo>
                  <a:lnTo>
                    <a:pt x="71046" y="181726"/>
                  </a:lnTo>
                  <a:cubicBezTo>
                    <a:pt x="71111" y="181693"/>
                    <a:pt x="71144" y="181693"/>
                    <a:pt x="71209" y="181693"/>
                  </a:cubicBezTo>
                  <a:cubicBezTo>
                    <a:pt x="71274" y="181693"/>
                    <a:pt x="71307" y="181661"/>
                    <a:pt x="71372" y="181661"/>
                  </a:cubicBezTo>
                  <a:cubicBezTo>
                    <a:pt x="71405" y="181628"/>
                    <a:pt x="71438" y="181628"/>
                    <a:pt x="71470" y="181628"/>
                  </a:cubicBezTo>
                  <a:cubicBezTo>
                    <a:pt x="71535" y="181595"/>
                    <a:pt x="71601" y="181595"/>
                    <a:pt x="71666" y="181563"/>
                  </a:cubicBezTo>
                  <a:cubicBezTo>
                    <a:pt x="71698" y="181563"/>
                    <a:pt x="71731" y="181530"/>
                    <a:pt x="71731" y="181530"/>
                  </a:cubicBezTo>
                  <a:lnTo>
                    <a:pt x="71796" y="181530"/>
                  </a:lnTo>
                  <a:cubicBezTo>
                    <a:pt x="71796" y="181530"/>
                    <a:pt x="71796" y="181498"/>
                    <a:pt x="71796" y="181498"/>
                  </a:cubicBezTo>
                  <a:lnTo>
                    <a:pt x="138439" y="154847"/>
                  </a:lnTo>
                  <a:lnTo>
                    <a:pt x="205114" y="168189"/>
                  </a:lnTo>
                  <a:cubicBezTo>
                    <a:pt x="205299" y="168223"/>
                    <a:pt x="205487" y="168240"/>
                    <a:pt x="205675" y="168240"/>
                  </a:cubicBezTo>
                  <a:cubicBezTo>
                    <a:pt x="206382" y="168240"/>
                    <a:pt x="207091" y="168000"/>
                    <a:pt x="207658" y="167536"/>
                  </a:cubicBezTo>
                  <a:cubicBezTo>
                    <a:pt x="208343" y="166982"/>
                    <a:pt x="208767" y="166101"/>
                    <a:pt x="208767" y="165188"/>
                  </a:cubicBezTo>
                  <a:lnTo>
                    <a:pt x="208767" y="16572"/>
                  </a:lnTo>
                  <a:cubicBezTo>
                    <a:pt x="208767" y="15104"/>
                    <a:pt x="207723" y="13864"/>
                    <a:pt x="206321" y="13570"/>
                  </a:cubicBezTo>
                  <a:lnTo>
                    <a:pt x="138765" y="66"/>
                  </a:lnTo>
                  <a:lnTo>
                    <a:pt x="138732" y="66"/>
                  </a:lnTo>
                  <a:cubicBezTo>
                    <a:pt x="138602" y="33"/>
                    <a:pt x="138504" y="33"/>
                    <a:pt x="1383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4818750" y="2771050"/>
              <a:ext cx="667100" cy="1251000"/>
            </a:xfrm>
            <a:custGeom>
              <a:avLst/>
              <a:gdLst/>
              <a:ahLst/>
              <a:cxnLst/>
              <a:rect l="l" t="t" r="r" b="b"/>
              <a:pathLst>
                <a:path w="26684" h="50040" extrusionOk="0">
                  <a:moveTo>
                    <a:pt x="13114" y="12689"/>
                  </a:moveTo>
                  <a:lnTo>
                    <a:pt x="18986" y="31511"/>
                  </a:lnTo>
                  <a:lnTo>
                    <a:pt x="13832" y="30467"/>
                  </a:lnTo>
                  <a:lnTo>
                    <a:pt x="13799" y="30467"/>
                  </a:lnTo>
                  <a:lnTo>
                    <a:pt x="7242" y="29162"/>
                  </a:lnTo>
                  <a:lnTo>
                    <a:pt x="13114" y="12689"/>
                  </a:lnTo>
                  <a:close/>
                  <a:moveTo>
                    <a:pt x="13310" y="0"/>
                  </a:moveTo>
                  <a:cubicBezTo>
                    <a:pt x="12005" y="0"/>
                    <a:pt x="10863" y="816"/>
                    <a:pt x="10407" y="2023"/>
                  </a:cubicBezTo>
                  <a:lnTo>
                    <a:pt x="294" y="30435"/>
                  </a:lnTo>
                  <a:cubicBezTo>
                    <a:pt x="1" y="31250"/>
                    <a:pt x="66" y="32196"/>
                    <a:pt x="523" y="32946"/>
                  </a:cubicBezTo>
                  <a:cubicBezTo>
                    <a:pt x="947" y="33729"/>
                    <a:pt x="1697" y="34284"/>
                    <a:pt x="2578" y="34447"/>
                  </a:cubicBezTo>
                  <a:lnTo>
                    <a:pt x="10146" y="35980"/>
                  </a:lnTo>
                  <a:lnTo>
                    <a:pt x="10146" y="46973"/>
                  </a:lnTo>
                  <a:cubicBezTo>
                    <a:pt x="10146" y="48669"/>
                    <a:pt x="11516" y="50039"/>
                    <a:pt x="13212" y="50039"/>
                  </a:cubicBezTo>
                  <a:cubicBezTo>
                    <a:pt x="14908" y="50039"/>
                    <a:pt x="16278" y="48669"/>
                    <a:pt x="16278" y="46973"/>
                  </a:cubicBezTo>
                  <a:lnTo>
                    <a:pt x="16278" y="37187"/>
                  </a:lnTo>
                  <a:lnTo>
                    <a:pt x="22835" y="38492"/>
                  </a:lnTo>
                  <a:cubicBezTo>
                    <a:pt x="23030" y="38557"/>
                    <a:pt x="23226" y="38557"/>
                    <a:pt x="23422" y="38557"/>
                  </a:cubicBezTo>
                  <a:cubicBezTo>
                    <a:pt x="24303" y="38557"/>
                    <a:pt x="25118" y="38198"/>
                    <a:pt x="25705" y="37546"/>
                  </a:cubicBezTo>
                  <a:cubicBezTo>
                    <a:pt x="26423" y="36763"/>
                    <a:pt x="26684" y="35621"/>
                    <a:pt x="26358" y="34610"/>
                  </a:cubicBezTo>
                  <a:lnTo>
                    <a:pt x="16213" y="2153"/>
                  </a:lnTo>
                  <a:cubicBezTo>
                    <a:pt x="15821" y="914"/>
                    <a:pt x="14680" y="33"/>
                    <a:pt x="13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5494000" y="2264600"/>
              <a:ext cx="667100" cy="1251025"/>
            </a:xfrm>
            <a:custGeom>
              <a:avLst/>
              <a:gdLst/>
              <a:ahLst/>
              <a:cxnLst/>
              <a:rect l="l" t="t" r="r" b="b"/>
              <a:pathLst>
                <a:path w="26684" h="50041" extrusionOk="0">
                  <a:moveTo>
                    <a:pt x="13113" y="12690"/>
                  </a:moveTo>
                  <a:lnTo>
                    <a:pt x="18985" y="31480"/>
                  </a:lnTo>
                  <a:lnTo>
                    <a:pt x="18985" y="31480"/>
                  </a:lnTo>
                  <a:lnTo>
                    <a:pt x="13863" y="30468"/>
                  </a:lnTo>
                  <a:lnTo>
                    <a:pt x="13831" y="30468"/>
                  </a:lnTo>
                  <a:lnTo>
                    <a:pt x="7242" y="29131"/>
                  </a:lnTo>
                  <a:lnTo>
                    <a:pt x="13113" y="12690"/>
                  </a:lnTo>
                  <a:close/>
                  <a:moveTo>
                    <a:pt x="13299" y="0"/>
                  </a:moveTo>
                  <a:cubicBezTo>
                    <a:pt x="12023" y="0"/>
                    <a:pt x="10854" y="808"/>
                    <a:pt x="10438" y="2024"/>
                  </a:cubicBezTo>
                  <a:lnTo>
                    <a:pt x="294" y="30403"/>
                  </a:lnTo>
                  <a:cubicBezTo>
                    <a:pt x="0" y="31251"/>
                    <a:pt x="65" y="32165"/>
                    <a:pt x="522" y="32947"/>
                  </a:cubicBezTo>
                  <a:cubicBezTo>
                    <a:pt x="946" y="33730"/>
                    <a:pt x="1696" y="34285"/>
                    <a:pt x="2577" y="34448"/>
                  </a:cubicBezTo>
                  <a:lnTo>
                    <a:pt x="10177" y="35948"/>
                  </a:lnTo>
                  <a:lnTo>
                    <a:pt x="10177" y="46974"/>
                  </a:lnTo>
                  <a:cubicBezTo>
                    <a:pt x="10177" y="48670"/>
                    <a:pt x="11515" y="50040"/>
                    <a:pt x="13211" y="50040"/>
                  </a:cubicBezTo>
                  <a:cubicBezTo>
                    <a:pt x="14907" y="50040"/>
                    <a:pt x="16277" y="48670"/>
                    <a:pt x="16277" y="46974"/>
                  </a:cubicBezTo>
                  <a:lnTo>
                    <a:pt x="16277" y="37188"/>
                  </a:lnTo>
                  <a:lnTo>
                    <a:pt x="22834" y="38493"/>
                  </a:lnTo>
                  <a:cubicBezTo>
                    <a:pt x="23030" y="38525"/>
                    <a:pt x="23258" y="38558"/>
                    <a:pt x="23454" y="38558"/>
                  </a:cubicBezTo>
                  <a:cubicBezTo>
                    <a:pt x="24302" y="38558"/>
                    <a:pt x="25117" y="38199"/>
                    <a:pt x="25704" y="37547"/>
                  </a:cubicBezTo>
                  <a:cubicBezTo>
                    <a:pt x="26422" y="36731"/>
                    <a:pt x="26683" y="35622"/>
                    <a:pt x="26357" y="34578"/>
                  </a:cubicBezTo>
                  <a:lnTo>
                    <a:pt x="16212" y="2154"/>
                  </a:lnTo>
                  <a:cubicBezTo>
                    <a:pt x="15821" y="882"/>
                    <a:pt x="14679" y="34"/>
                    <a:pt x="13374" y="1"/>
                  </a:cubicBezTo>
                  <a:cubicBezTo>
                    <a:pt x="13349" y="1"/>
                    <a:pt x="13324" y="0"/>
                    <a:pt x="13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32"/>
          <p:cNvSpPr txBox="1">
            <a:spLocks noGrp="1"/>
          </p:cNvSpPr>
          <p:nvPr>
            <p:ph type="body" idx="1"/>
          </p:nvPr>
        </p:nvSpPr>
        <p:spPr>
          <a:xfrm>
            <a:off x="1807725" y="2860053"/>
            <a:ext cx="2132400" cy="5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>
                <a:latin typeface="Passion One"/>
                <a:ea typeface="Passion One"/>
                <a:cs typeface="Passion One"/>
                <a:sym typeface="Passion One"/>
              </a:rPr>
              <a:t>FREE</a:t>
            </a:r>
            <a:r>
              <a:rPr lang="en" sz="3600">
                <a:latin typeface="Passion One"/>
                <a:ea typeface="Passion One"/>
                <a:cs typeface="Passion One"/>
                <a:sym typeface="Passion One"/>
              </a:rPr>
              <a:t>TOUR</a:t>
            </a:r>
            <a:endParaRPr sz="3600">
              <a:latin typeface="Passion One"/>
              <a:ea typeface="Passion One"/>
              <a:cs typeface="Passion One"/>
              <a:sym typeface="Passion One"/>
            </a:endParaRPr>
          </a:p>
        </p:txBody>
      </p:sp>
      <p:sp>
        <p:nvSpPr>
          <p:cNvPr id="227" name="Google Shape;227;p32"/>
          <p:cNvSpPr txBox="1">
            <a:spLocks noGrp="1"/>
          </p:cNvSpPr>
          <p:nvPr>
            <p:ph type="body" idx="1"/>
          </p:nvPr>
        </p:nvSpPr>
        <p:spPr>
          <a:xfrm>
            <a:off x="1807725" y="3368613"/>
            <a:ext cx="21324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ENJOY WALKING!</a:t>
            </a:r>
            <a:endParaRPr sz="180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B3C3228F-EFE1-E40C-06EC-26C15F09B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6"/>
          <a:stretch/>
        </p:blipFill>
        <p:spPr>
          <a:xfrm>
            <a:off x="1716050" y="55466"/>
            <a:ext cx="2224075" cy="46229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378550" y="345900"/>
            <a:ext cx="3930300" cy="1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 Page</a:t>
            </a:r>
            <a:endParaRPr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325821" y="1080973"/>
            <a:ext cx="4246179" cy="3890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melalukan</a:t>
            </a:r>
            <a:r>
              <a:rPr lang="en-US" sz="1400" dirty="0"/>
              <a:t> login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masuk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. Login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berlaku</a:t>
            </a:r>
            <a:r>
              <a:rPr lang="en-US" sz="1400" dirty="0"/>
              <a:t> </a:t>
            </a:r>
            <a:r>
              <a:rPr lang="en-US" sz="1400" dirty="0" err="1"/>
              <a:t>sekali</a:t>
            </a:r>
            <a:r>
              <a:rPr lang="en-US" sz="1400" dirty="0"/>
              <a:t>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pernah</a:t>
            </a:r>
            <a:r>
              <a:rPr lang="en-US" sz="1400" dirty="0"/>
              <a:t> </a:t>
            </a:r>
            <a:r>
              <a:rPr lang="en-US" sz="1400" dirty="0" err="1"/>
              <a:t>melaukan</a:t>
            </a:r>
            <a:r>
              <a:rPr lang="en-US" sz="1400" dirty="0"/>
              <a:t> login </a:t>
            </a:r>
            <a:r>
              <a:rPr lang="en-US" sz="1400" dirty="0" err="1"/>
              <a:t>akan</a:t>
            </a:r>
            <a:r>
              <a:rPr lang="en-US" sz="1400" dirty="0"/>
              <a:t> di </a:t>
            </a:r>
            <a:r>
              <a:rPr lang="en-US" sz="1400" dirty="0" err="1"/>
              <a:t>cek</a:t>
            </a:r>
            <a:r>
              <a:rPr lang="en-US" sz="1400" dirty="0"/>
              <a:t> di splash screen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langsung</a:t>
            </a:r>
            <a:r>
              <a:rPr lang="en-US" sz="1400" dirty="0"/>
              <a:t> </a:t>
            </a:r>
            <a:r>
              <a:rPr lang="en-US" sz="1400" dirty="0" err="1"/>
              <a:t>masuk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Untuk</a:t>
            </a:r>
            <a:r>
              <a:rPr lang="en-US" sz="1400" dirty="0"/>
              <a:t> login, </a:t>
            </a: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memasukkan</a:t>
            </a:r>
            <a:r>
              <a:rPr lang="en-US" sz="1400" dirty="0"/>
              <a:t> email dan password yang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terdaftar</a:t>
            </a:r>
            <a:r>
              <a:rPr lang="en-US" sz="1400" dirty="0"/>
              <a:t> denga format yang </a:t>
            </a:r>
            <a:r>
              <a:rPr lang="en-US" sz="1400" dirty="0" err="1"/>
              <a:t>tepat</a:t>
            </a:r>
            <a:r>
              <a:rPr lang="en-US" sz="1400" dirty="0"/>
              <a:t>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validasi</a:t>
            </a:r>
            <a:r>
              <a:rPr lang="en-US" sz="1400" dirty="0"/>
              <a:t>, </a:t>
            </a:r>
            <a:r>
              <a:rPr lang="en-US" sz="1400" dirty="0" err="1"/>
              <a:t>antara</a:t>
            </a:r>
            <a:r>
              <a:rPr lang="en-US" sz="1400" dirty="0"/>
              <a:t> lain format email dan format password yang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minimal 6-8 digit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kombinasi</a:t>
            </a:r>
            <a:r>
              <a:rPr lang="en-US" sz="1400" dirty="0"/>
              <a:t> </a:t>
            </a:r>
            <a:r>
              <a:rPr lang="en-US" sz="1400" dirty="0" err="1"/>
              <a:t>huruf</a:t>
            </a:r>
            <a:r>
              <a:rPr lang="en-US" sz="1400" dirty="0"/>
              <a:t> </a:t>
            </a:r>
            <a:r>
              <a:rPr lang="en-US" sz="1400" dirty="0" err="1"/>
              <a:t>besar</a:t>
            </a:r>
            <a:r>
              <a:rPr lang="en-US" sz="1400" dirty="0"/>
              <a:t> dan </a:t>
            </a:r>
            <a:r>
              <a:rPr lang="en-US" sz="1400" dirty="0" err="1"/>
              <a:t>kecil</a:t>
            </a:r>
            <a:r>
              <a:rPr lang="en-US" sz="1400" dirty="0"/>
              <a:t>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karakter</a:t>
            </a:r>
            <a:r>
              <a:rPr lang="en-US" sz="1400" dirty="0"/>
              <a:t> demi </a:t>
            </a:r>
            <a:r>
              <a:rPr lang="en-US" sz="1400" dirty="0" err="1"/>
              <a:t>menjaga</a:t>
            </a:r>
            <a:r>
              <a:rPr lang="en-US" sz="1400" dirty="0"/>
              <a:t> </a:t>
            </a:r>
            <a:r>
              <a:rPr lang="en-US" sz="1400" dirty="0" err="1"/>
              <a:t>keamanan</a:t>
            </a:r>
            <a:r>
              <a:rPr lang="en-US" sz="1400" dirty="0"/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Jika </a:t>
            </a:r>
            <a:r>
              <a:rPr lang="en-US" sz="1400" dirty="0" err="1"/>
              <a:t>belum</a:t>
            </a:r>
            <a:r>
              <a:rPr lang="en-US" sz="1400" dirty="0"/>
              <a:t> punya </a:t>
            </a:r>
            <a:r>
              <a:rPr lang="en-US" sz="1400" dirty="0" err="1"/>
              <a:t>akun</a:t>
            </a:r>
            <a:r>
              <a:rPr lang="en-US" sz="1400" dirty="0"/>
              <a:t>, </a:t>
            </a: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akun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dulu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mengklik</a:t>
            </a:r>
            <a:r>
              <a:rPr lang="en-US" sz="1400" dirty="0"/>
              <a:t> tulisan ”Sign in” </a:t>
            </a:r>
            <a:r>
              <a:rPr lang="en-US" sz="1400" dirty="0" err="1"/>
              <a:t>dibawah</a:t>
            </a:r>
            <a:r>
              <a:rPr lang="en-US" sz="1400" dirty="0"/>
              <a:t> </a:t>
            </a:r>
            <a:r>
              <a:rPr lang="en-US" sz="1400" dirty="0" err="1"/>
              <a:t>tombol</a:t>
            </a:r>
            <a:r>
              <a:rPr lang="en-US" sz="1400" dirty="0"/>
              <a:t> login.</a:t>
            </a:r>
            <a:endParaRPr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A8686D6A-9B82-2BCB-5ED1-BA35726A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592" y="-41000"/>
            <a:ext cx="241101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378550" y="345900"/>
            <a:ext cx="3930300" cy="1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Register Page</a:t>
            </a:r>
            <a:endParaRPr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325821" y="1080973"/>
            <a:ext cx="4246179" cy="3890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memasukkandata</a:t>
            </a:r>
            <a:r>
              <a:rPr lang="en-US" dirty="0"/>
              <a:t> yang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disamping</a:t>
            </a:r>
            <a:r>
              <a:rPr lang="en-US" dirty="0"/>
              <a:t>,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lupa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format email dan password </a:t>
            </a:r>
            <a:r>
              <a:rPr lang="en-US" dirty="0" err="1"/>
              <a:t>seperti</a:t>
            </a:r>
            <a:r>
              <a:rPr lang="en-US" dirty="0"/>
              <a:t> pada login, dan </a:t>
            </a:r>
            <a:r>
              <a:rPr lang="en-US" dirty="0" err="1"/>
              <a:t>uga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data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kosong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Setelah</a:t>
            </a:r>
            <a:r>
              <a:rPr lang="en-US" dirty="0"/>
              <a:t> data </a:t>
            </a:r>
            <a:r>
              <a:rPr lang="en-US" dirty="0" err="1"/>
              <a:t>terisi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Sign Up,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diarahkan</a:t>
            </a:r>
            <a:r>
              <a:rPr lang="en-US" dirty="0"/>
              <a:t> Kembali pada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ogin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dalamaplikasi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A8686D6A-9B82-2BCB-5ED1-BA35726A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68592" y="-41000"/>
            <a:ext cx="24110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9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325821" y="526387"/>
            <a:ext cx="3930300" cy="1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DashBoard</a:t>
            </a:r>
            <a:r>
              <a:rPr lang="en" dirty="0"/>
              <a:t> / Home </a:t>
            </a:r>
            <a:endParaRPr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325821" y="1228397"/>
            <a:ext cx="4246179" cy="2112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dan juga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logout.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Ada </a:t>
            </a:r>
            <a:r>
              <a:rPr lang="en-US"/>
              <a:t>beberapa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Notes/</a:t>
            </a:r>
            <a:r>
              <a:rPr lang="en-US" dirty="0" err="1"/>
              <a:t>ToDoList</a:t>
            </a:r>
            <a:r>
              <a:rPr lang="en-US" dirty="0"/>
              <a:t>, Quiz, </a:t>
            </a:r>
            <a:r>
              <a:rPr lang="en-US" dirty="0" err="1"/>
              <a:t>SmartChat</a:t>
            </a:r>
            <a:r>
              <a:rPr lang="en-US" dirty="0"/>
              <a:t>, dan Image Generator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A8686D6A-9B82-2BCB-5ED1-BA35726A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68592" y="-40999"/>
            <a:ext cx="2411015" cy="514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5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378550" y="345900"/>
            <a:ext cx="3930300" cy="1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Logout Confirmation </a:t>
            </a:r>
            <a:endParaRPr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378550" y="1051033"/>
            <a:ext cx="4246179" cy="1849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Jika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logout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dialog </a:t>
            </a:r>
            <a:r>
              <a:rPr lang="en-US" dirty="0" err="1"/>
              <a:t>konfirmasi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logout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“</a:t>
            </a:r>
            <a:r>
              <a:rPr lang="en-US" dirty="0" err="1"/>
              <a:t>Ya</a:t>
            </a:r>
            <a:r>
              <a:rPr lang="en-US" dirty="0"/>
              <a:t>” </a:t>
            </a:r>
            <a:r>
              <a:rPr lang="en-US" dirty="0" err="1"/>
              <a:t>ditekan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A8686D6A-9B82-2BCB-5ED1-BA35726A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68592" y="-41000"/>
            <a:ext cx="24110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3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378550" y="345900"/>
            <a:ext cx="3930300" cy="1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ToDoList</a:t>
            </a:r>
            <a:r>
              <a:rPr lang="en" dirty="0"/>
              <a:t> / Notes</a:t>
            </a:r>
            <a:endParaRPr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220611" y="1094091"/>
            <a:ext cx="4088240" cy="3890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Jika </a:t>
            </a:r>
            <a:r>
              <a:rPr lang="en-US" sz="1600" dirty="0" err="1"/>
              <a:t>pilihan</a:t>
            </a:r>
            <a:r>
              <a:rPr lang="en-US" sz="1600" dirty="0"/>
              <a:t> </a:t>
            </a:r>
            <a:r>
              <a:rPr lang="en-US" sz="1600" dirty="0" err="1"/>
              <a:t>ToDoList</a:t>
            </a:r>
            <a:r>
              <a:rPr lang="en-US" sz="1600" dirty="0"/>
              <a:t>/Notes pada dashboard </a:t>
            </a:r>
            <a:r>
              <a:rPr lang="en-US" sz="1600" dirty="0" err="1"/>
              <a:t>ditekan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membawa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halaman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, </a:t>
            </a:r>
            <a:r>
              <a:rPr lang="en-US" sz="1600" dirty="0" err="1"/>
              <a:t>ada</a:t>
            </a:r>
            <a:r>
              <a:rPr lang="en-US" sz="1600" dirty="0"/>
              <a:t> daftar </a:t>
            </a:r>
            <a:r>
              <a:rPr lang="en-US" sz="1600" dirty="0" err="1"/>
              <a:t>catatan</a:t>
            </a:r>
            <a:r>
              <a:rPr lang="en-US" sz="1600" dirty="0"/>
              <a:t>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ditambah</a:t>
            </a:r>
            <a:r>
              <a:rPr lang="en-US" sz="1600" dirty="0"/>
              <a:t> </a:t>
            </a:r>
            <a:r>
              <a:rPr lang="en-US" sz="1600" dirty="0" err="1"/>
              <a:t>sebelumnya</a:t>
            </a:r>
            <a:r>
              <a:rPr lang="en-US" sz="1600" dirty="0"/>
              <a:t>,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belum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halaman</a:t>
            </a:r>
            <a:r>
              <a:rPr lang="en-US" sz="1600" dirty="0"/>
              <a:t> </a:t>
            </a:r>
            <a:r>
              <a:rPr lang="en-US" sz="1600" dirty="0" err="1"/>
              <a:t>ni</a:t>
            </a:r>
            <a:r>
              <a:rPr lang="en-US" sz="1600" dirty="0"/>
              <a:t> </a:t>
            </a:r>
            <a:r>
              <a:rPr lang="en-US" sz="1600" dirty="0" err="1"/>
              <a:t>dibuka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halaman</a:t>
            </a:r>
            <a:r>
              <a:rPr lang="en-US" sz="1600" dirty="0"/>
              <a:t> </a:t>
            </a:r>
            <a:r>
              <a:rPr lang="en-US" sz="1600" dirty="0" err="1"/>
              <a:t>kosong</a:t>
            </a:r>
            <a:r>
              <a:rPr lang="en-US" sz="1600" dirty="0"/>
              <a:t> dan </a:t>
            </a:r>
            <a:r>
              <a:rPr lang="en-US" sz="1600" dirty="0" err="1"/>
              <a:t>notifikasi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belum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data.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Jiika</a:t>
            </a:r>
            <a:r>
              <a:rPr lang="en-US" sz="1600" dirty="0"/>
              <a:t> </a:t>
            </a:r>
            <a:r>
              <a:rPr lang="en-US" sz="1600" dirty="0" err="1"/>
              <a:t>tombol</a:t>
            </a:r>
            <a:r>
              <a:rPr lang="en-US" sz="1600" dirty="0"/>
              <a:t> </a:t>
            </a:r>
            <a:r>
              <a:rPr lang="en-US" sz="1600" dirty="0" err="1"/>
              <a:t>tambah</a:t>
            </a:r>
            <a:r>
              <a:rPr lang="en-US" sz="1600" dirty="0"/>
              <a:t> di </a:t>
            </a:r>
            <a:r>
              <a:rPr lang="en-US" sz="1600" dirty="0" err="1"/>
              <a:t>klik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tampil</a:t>
            </a:r>
            <a:r>
              <a:rPr lang="en-US" sz="1600" dirty="0"/>
              <a:t> </a:t>
            </a:r>
            <a:r>
              <a:rPr lang="en-US" sz="1600" dirty="0" err="1"/>
              <a:t>halaman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menambahkan</a:t>
            </a:r>
            <a:r>
              <a:rPr lang="en-US" sz="1600" dirty="0"/>
              <a:t> </a:t>
            </a:r>
            <a:r>
              <a:rPr lang="en-US" sz="1600" dirty="0" err="1"/>
              <a:t>catatan</a:t>
            </a:r>
            <a:r>
              <a:rPr lang="en-US" sz="1600" dirty="0"/>
              <a:t>,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tombol</a:t>
            </a:r>
            <a:r>
              <a:rPr lang="en-US" sz="1600" dirty="0"/>
              <a:t> save </a:t>
            </a:r>
            <a:r>
              <a:rPr lang="en-US" sz="1600" dirty="0" err="1"/>
              <a:t>ditekan</a:t>
            </a:r>
            <a:r>
              <a:rPr lang="en-US" sz="1600" dirty="0"/>
              <a:t>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catatan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disimpan</a:t>
            </a:r>
            <a:r>
              <a:rPr lang="en-US" sz="1600" dirty="0"/>
              <a:t> </a:t>
            </a: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tampil</a:t>
            </a:r>
            <a:r>
              <a:rPr lang="en-US" sz="1600" dirty="0"/>
              <a:t> di </a:t>
            </a:r>
            <a:r>
              <a:rPr lang="en-US" sz="1600" dirty="0" err="1"/>
              <a:t>halaman</a:t>
            </a:r>
            <a:r>
              <a:rPr lang="en-US" sz="1600" dirty="0"/>
              <a:t> Notes</a:t>
            </a:r>
            <a:endParaRPr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A8686D6A-9B82-2BCB-5ED1-BA35726A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93683" y="0"/>
            <a:ext cx="2411015" cy="5143500"/>
          </a:xfrm>
          <a:prstGeom prst="rect">
            <a:avLst/>
          </a:prstGeom>
        </p:spPr>
      </p:pic>
      <p:pic>
        <p:nvPicPr>
          <p:cNvPr id="2" name="Gambar 1">
            <a:extLst>
              <a:ext uri="{FF2B5EF4-FFF2-40B4-BE49-F238E27FC236}">
                <a16:creationId xmlns:a16="http://schemas.microsoft.com/office/drawing/2014/main" id="{0F58360F-D049-68FD-A3D1-8E1A9D2AB1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89531" y="1"/>
            <a:ext cx="2411015" cy="514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18899"/>
      </p:ext>
    </p:extLst>
  </p:cSld>
  <p:clrMapOvr>
    <a:masterClrMapping/>
  </p:clrMapOvr>
</p:sld>
</file>

<file path=ppt/theme/theme1.xml><?xml version="1.0" encoding="utf-8"?>
<a:theme xmlns:a="http://schemas.openxmlformats.org/drawingml/2006/main" name="Free Tour Compan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6DD6B8"/>
      </a:accent1>
      <a:accent2>
        <a:srgbClr val="434343"/>
      </a:accent2>
      <a:accent3>
        <a:srgbClr val="78909C"/>
      </a:accent3>
      <a:accent4>
        <a:srgbClr val="4C9983"/>
      </a:accent4>
      <a:accent5>
        <a:srgbClr val="FFD966"/>
      </a:accent5>
      <a:accent6>
        <a:srgbClr val="F9CB9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673</Words>
  <Application>Microsoft Macintosh PowerPoint</Application>
  <PresentationFormat>Peragaan Layar (16:9)</PresentationFormat>
  <Paragraphs>62</Paragraphs>
  <Slides>16</Slides>
  <Notes>16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16</vt:i4>
      </vt:variant>
    </vt:vector>
  </HeadingPairs>
  <TitlesOfParts>
    <vt:vector size="21" baseType="lpstr">
      <vt:lpstr>Passion One</vt:lpstr>
      <vt:lpstr>DM Sans</vt:lpstr>
      <vt:lpstr>Permanent Marker</vt:lpstr>
      <vt:lpstr>Arial</vt:lpstr>
      <vt:lpstr>Free Tour Company by Slidesgo</vt:lpstr>
      <vt:lpstr>StudentKit Mobile</vt:lpstr>
      <vt:lpstr>Overview</vt:lpstr>
      <vt:lpstr>Akun Untuk Login</vt:lpstr>
      <vt:lpstr>Splash Screen</vt:lpstr>
      <vt:lpstr>Login Page</vt:lpstr>
      <vt:lpstr>Register Page</vt:lpstr>
      <vt:lpstr>DashBoard / Home </vt:lpstr>
      <vt:lpstr>Logout Confirmation </vt:lpstr>
      <vt:lpstr>ToDoList / Notes</vt:lpstr>
      <vt:lpstr>ToDoList / Notes</vt:lpstr>
      <vt:lpstr>Quiz</vt:lpstr>
      <vt:lpstr>Quiz</vt:lpstr>
      <vt:lpstr>Smart Chat</vt:lpstr>
      <vt:lpstr>Smart Chat</vt:lpstr>
      <vt:lpstr>Image Generator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StudentKit Mobile</dc:title>
  <cp:lastModifiedBy>Microsoft Office User</cp:lastModifiedBy>
  <cp:revision>10</cp:revision>
  <dcterms:modified xsi:type="dcterms:W3CDTF">2023-06-25T01:49:57Z</dcterms:modified>
</cp:coreProperties>
</file>