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5" r:id="rId12"/>
    <p:sldId id="718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9480"/>
  </p:normalViewPr>
  <p:slideViewPr>
    <p:cSldViewPr snapToGrid="0" snapToObjects="1">
      <p:cViewPr varScale="1">
        <p:scale>
          <a:sx n="74" d="100"/>
          <a:sy n="74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3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40160"/>
            <a:ext cx="9144000" cy="147002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</a:p>
          <a:p>
            <a:pPr lvl="1"/>
            <a:r>
              <a:rPr lang="en-US" altLang="zh-CN" dirty="0" err="1"/>
              <a:t>reduce_sum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maximum()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norm(),</a:t>
            </a:r>
            <a:r>
              <a:rPr lang="zh-CN" altLang="en-US" dirty="0"/>
              <a:t> </a:t>
            </a:r>
            <a:r>
              <a:rPr lang="en-US" altLang="zh-CN" dirty="0"/>
              <a:t>abs(), square(), sqrt()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loadtxt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 err="1"/>
              <a:t>argsort</a:t>
            </a:r>
            <a:r>
              <a:rPr lang="en-US" altLang="zh-CN" dirty="0"/>
              <a:t>(), sum(), square(),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git clone https://</a:t>
            </a:r>
            <a:r>
              <a:rPr lang="en-US" altLang="zh-CN" sz="2800" dirty="0" err="1"/>
              <a:t>github.com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Fanchao</a:t>
            </a:r>
            <a:r>
              <a:rPr lang="en-US" altLang="zh-CN" sz="2800" dirty="0"/>
              <a:t>-Qi/</a:t>
            </a:r>
            <a:r>
              <a:rPr lang="en-US" altLang="zh-CN" sz="2800" dirty="0" err="1"/>
              <a:t>KEProject.git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Complete </a:t>
            </a:r>
            <a:r>
              <a:rPr lang="en-US" altLang="zh-CN" dirty="0" err="1"/>
              <a:t>TransE</a:t>
            </a:r>
            <a:r>
              <a:rPr lang="en-US" altLang="zh-CN" dirty="0"/>
              <a:t> algorithm based on </a:t>
            </a:r>
            <a:r>
              <a:rPr lang="en-US" altLang="zh-CN" dirty="0" err="1"/>
              <a:t>TensorFlow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decreasing.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each triple </a:t>
            </a:r>
            <a:r>
              <a:rPr lang="zh-CN" altLang="en-US" dirty="0"/>
              <a:t> </a:t>
            </a:r>
            <a:r>
              <a:rPr lang="en-US" altLang="zh-CN" dirty="0"/>
              <a:t>(head,</a:t>
            </a:r>
            <a:r>
              <a:rPr lang="zh-CN" altLang="en-US" dirty="0"/>
              <a:t> </a:t>
            </a:r>
            <a:r>
              <a:rPr lang="en-US" altLang="zh-CN" dirty="0"/>
              <a:t>relation,</a:t>
            </a:r>
            <a:r>
              <a:rPr lang="zh-CN" altLang="en-US" dirty="0"/>
              <a:t> </a:t>
            </a:r>
            <a:r>
              <a:rPr lang="en-US" altLang="zh-CN" dirty="0"/>
              <a:t>tail), relation as a </a:t>
            </a:r>
            <a:r>
              <a:rPr lang="en-US" altLang="zh-CN" dirty="0">
                <a:solidFill>
                  <a:srgbClr val="FF0000"/>
                </a:solidFill>
              </a:rPr>
              <a:t>translation</a:t>
            </a:r>
            <a:r>
              <a:rPr lang="en-US" altLang="zh-CN" dirty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6090" y="5873550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(h,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，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b="1" dirty="0"/>
              <a:t>h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260660" y="3284984"/>
          <a:ext cx="6622679" cy="12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358640" imgH="253800" progId="Equation.DSMT4">
                  <p:embed/>
                </p:oleObj>
              </mc:Choice>
              <mc:Fallback>
                <p:oleObj name="Equation" r:id="rId4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660" y="3284984"/>
                        <a:ext cx="6622679" cy="1237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487419" y="1237921"/>
          <a:ext cx="2605664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1358640" imgH="253800" progId="Equation.DSMT4">
                  <p:embed/>
                </p:oleObj>
              </mc:Choice>
              <mc:Fallback>
                <p:oleObj name="Equation" r:id="rId4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7419" y="1237921"/>
                        <a:ext cx="2605664" cy="48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72005" y="5085184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6" imgW="101520" imgH="114120" progId="Equation.DSMT4">
                  <p:embed/>
                </p:oleObj>
              </mc:Choice>
              <mc:Fallback>
                <p:oleObj name="Equation" r:id="rId6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2005" y="5085184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772005" y="5697294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8" imgW="126720" imgH="126720" progId="Equation.DSMT4">
                  <p:embed/>
                </p:oleObj>
              </mc:Choice>
              <mc:Fallback>
                <p:oleObj name="Equation" r:id="rId8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005" y="5697294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605438" y="4002449"/>
          <a:ext cx="2628855" cy="5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0" imgW="1231560" imgH="253800" progId="Equation.DSMT4">
                  <p:embed/>
                </p:oleObj>
              </mc:Choice>
              <mc:Fallback>
                <p:oleObj name="Equation" r:id="rId10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438" y="4002449"/>
                        <a:ext cx="2628855" cy="54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1760" y="5085184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Energy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Objective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04255" y="5715054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7385" y="4028529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w.r.t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Write your own code to analyze the </a:t>
            </a:r>
            <a:r>
              <a:rPr lang="en-US" altLang="zh-CN" dirty="0" err="1"/>
              <a:t>embeddings</a:t>
            </a:r>
            <a:r>
              <a:rPr lang="en-US" altLang="zh-CN" dirty="0"/>
              <a:t> learned by </a:t>
            </a:r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We will provide the entity and relation </a:t>
            </a:r>
            <a:r>
              <a:rPr lang="en-US" altLang="zh-CN" dirty="0" err="1"/>
              <a:t>embeddings</a:t>
            </a:r>
            <a:r>
              <a:rPr lang="en-US" altLang="zh-CN" dirty="0"/>
              <a:t> and other necessary information.</a:t>
            </a:r>
          </a:p>
          <a:p>
            <a:pPr lvl="1"/>
            <a:r>
              <a:rPr lang="en-US" altLang="zh-CN" dirty="0"/>
              <a:t>Given head entity Q30, relation P36, what is the closest tail entities?</a:t>
            </a:r>
          </a:p>
          <a:p>
            <a:pPr lvl="1"/>
            <a:r>
              <a:rPr lang="en-US" altLang="zh-CN" dirty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https://www.wikidata.org/wiki/Property:P36</a:t>
            </a:r>
            <a:r>
              <a:rPr lang="en-US" altLang="zh-CN" dirty="0"/>
              <a:t> to check the actual meanings of the entity and relation and further make sure your program gives reasonable results.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TransR</a:t>
            </a:r>
            <a:r>
              <a:rPr lang="en-US" altLang="zh-CN" dirty="0"/>
              <a:t> algorithm based on Problem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Evaluate </a:t>
            </a:r>
            <a:r>
              <a:rPr lang="en-US" altLang="zh-CN" dirty="0" err="1"/>
              <a:t>TransR</a:t>
            </a:r>
            <a:r>
              <a:rPr lang="en-US" altLang="zh-CN" dirty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relation-specific entity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(2014). Knowledge graph embedding by translating on hyperplanes.  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(2015). Learning entity and relation embeddings for knowledge graph completion. 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324</Words>
  <Application>Microsoft Macintosh PowerPoint</Application>
  <PresentationFormat>全屏显示(4:3)</PresentationFormat>
  <Paragraphs>67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宋体</vt:lpstr>
      <vt:lpstr>Arial</vt:lpstr>
      <vt:lpstr>Calibri</vt:lpstr>
      <vt:lpstr>Times New Roman</vt:lpstr>
      <vt:lpstr>1_Office 主题</vt:lpstr>
      <vt:lpstr>Equation</vt:lpstr>
      <vt:lpstr>Knowledge Embedding Project</vt:lpstr>
      <vt:lpstr>Get started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Useful APIs</vt:lpstr>
      <vt:lpstr>Q&amp;A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岂凡超</cp:lastModifiedBy>
  <cp:revision>166</cp:revision>
  <dcterms:modified xsi:type="dcterms:W3CDTF">2018-07-29T13:40:38Z</dcterms:modified>
</cp:coreProperties>
</file>