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C43A-2A9D-440A-940C-377AAB10AA7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7FF0-741F-4756-BF24-D3719F5C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Layne’s Challenge Informational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It’s Super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always have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the Layne’s Challenge</a:t>
            </a:r>
          </a:p>
          <a:p>
            <a:r>
              <a:rPr lang="en-US" dirty="0" smtClean="0"/>
              <a:t>You would be surprised how many</a:t>
            </a:r>
            <a:br>
              <a:rPr lang="en-US" dirty="0" smtClean="0"/>
            </a:br>
            <a:r>
              <a:rPr lang="en-US" dirty="0" smtClean="0"/>
              <a:t>details and decisions and man hours</a:t>
            </a:r>
            <a:br>
              <a:rPr lang="en-US" dirty="0" smtClean="0"/>
            </a:br>
            <a:r>
              <a:rPr lang="en-US" dirty="0" smtClean="0"/>
              <a:t>it takes to pull off the Layne’s </a:t>
            </a:r>
            <a:br>
              <a:rPr lang="en-US" dirty="0" smtClean="0"/>
            </a:br>
            <a:r>
              <a:rPr lang="en-US" dirty="0" smtClean="0"/>
              <a:t>Challenge</a:t>
            </a:r>
          </a:p>
          <a:p>
            <a:endParaRPr lang="en-US" dirty="0" smtClean="0"/>
          </a:p>
          <a:p>
            <a:r>
              <a:rPr lang="en-US" dirty="0" smtClean="0"/>
              <a:t>Explain Layne’s Challenge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7" r="26272"/>
          <a:stretch/>
        </p:blipFill>
        <p:spPr>
          <a:xfrm>
            <a:off x="6768192" y="2785583"/>
            <a:ext cx="4400551" cy="35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behind an event and charity for future Aggies to enjoy</a:t>
            </a:r>
          </a:p>
        </p:txBody>
      </p:sp>
    </p:spTree>
    <p:extLst>
      <p:ext uri="{BB962C8B-B14F-4D97-AF65-F5344CB8AC3E}">
        <p14:creationId xmlns:p14="http://schemas.microsoft.com/office/powerpoint/2010/main" val="163955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past 2 years we raised $2800 for the Brazos Valley Food Bank</a:t>
            </a:r>
          </a:p>
          <a:p>
            <a:r>
              <a:rPr lang="en-US" dirty="0" smtClean="0"/>
              <a:t>Hope to volunteer at the food bank this semester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23" y="3147288"/>
            <a:ext cx="4665044" cy="34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4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Young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still trying to figure out what we are doing</a:t>
            </a:r>
          </a:p>
          <a:p>
            <a:r>
              <a:rPr lang="en-US" dirty="0" smtClean="0"/>
              <a:t>Transforming with our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0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Team Building Exercise</a:t>
            </a:r>
          </a:p>
          <a:p>
            <a:r>
              <a:rPr lang="en-US" dirty="0" smtClean="0"/>
              <a:t>2. Discuss important stuff</a:t>
            </a:r>
          </a:p>
          <a:p>
            <a:r>
              <a:rPr lang="en-US" dirty="0" smtClean="0"/>
              <a:t>3. Decide what team members need to do before the next meeting</a:t>
            </a:r>
          </a:p>
          <a:p>
            <a:endParaRPr lang="en-US" dirty="0"/>
          </a:p>
          <a:p>
            <a:r>
              <a:rPr lang="en-US" dirty="0" smtClean="0"/>
              <a:t>We meet Thursdays at 8 PM</a:t>
            </a:r>
          </a:p>
          <a:p>
            <a:r>
              <a:rPr lang="en-US" dirty="0" smtClean="0"/>
              <a:t>Currently in Blocker, hoping to </a:t>
            </a:r>
            <a:r>
              <a:rPr lang="en-US" smtClean="0"/>
              <a:t>move elsewhere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7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Layne’s Challenge Informational</vt:lpstr>
      <vt:lpstr>It’s Super Fun!</vt:lpstr>
      <vt:lpstr>Main Goal</vt:lpstr>
      <vt:lpstr>The Real Goal</vt:lpstr>
      <vt:lpstr>Service</vt:lpstr>
      <vt:lpstr>Young Organization</vt:lpstr>
      <vt:lpstr>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Layne’s Challenge Informational</dc:title>
  <dc:creator>Michael Bass</dc:creator>
  <cp:lastModifiedBy>Michael Bass</cp:lastModifiedBy>
  <cp:revision>3</cp:revision>
  <dcterms:created xsi:type="dcterms:W3CDTF">2016-01-28T22:47:19Z</dcterms:created>
  <dcterms:modified xsi:type="dcterms:W3CDTF">2016-01-28T23:15:14Z</dcterms:modified>
</cp:coreProperties>
</file>