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layfair Display" charset="1" panose="00000500000000000000"/>
      <p:regular r:id="rId12"/>
    </p:embeddedFont>
    <p:embeddedFont>
      <p:font typeface="Public Sans Bold" charset="1" panose="00000000000000000000"/>
      <p:regular r:id="rId13"/>
    </p:embeddedFont>
    <p:embeddedFont>
      <p:font typeface="Public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00852" y="921502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646211" y="1466850"/>
            <a:ext cx="17466231" cy="7418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30"/>
              </a:lnSpc>
            </a:pPr>
            <a:r>
              <a:rPr lang="en-US" sz="15747" spc="78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Game Management and E-Commerce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33450"/>
            <a:ext cx="1623060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b="true" sz="4999" spc="113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MEMBERS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711" y="1792288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33293" y="1905472"/>
            <a:ext cx="16252429" cy="344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88" indent="-539744" lvl="1">
              <a:lnSpc>
                <a:spcPts val="9349"/>
              </a:lnSpc>
              <a:buFont typeface="Arial"/>
              <a:buChar char="•"/>
            </a:pPr>
            <a:r>
              <a:rPr lang="en-US" sz="4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Phan Trần Thanh Huy - ITCSIU22056</a:t>
            </a:r>
          </a:p>
          <a:p>
            <a:pPr algn="l" marL="1079488" indent="-539744" lvl="1">
              <a:lnSpc>
                <a:spcPts val="9349"/>
              </a:lnSpc>
              <a:buFont typeface="Arial"/>
              <a:buChar char="•"/>
            </a:pPr>
            <a:r>
              <a:rPr lang="en-US" sz="4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Nguyễn Đình Khánh Ngân - ITCSIU22236</a:t>
            </a:r>
          </a:p>
          <a:p>
            <a:pPr algn="l" marL="1079488" indent="-539744" lvl="1">
              <a:lnSpc>
                <a:spcPts val="9349"/>
              </a:lnSpc>
              <a:buFont typeface="Arial"/>
              <a:buChar char="•"/>
            </a:pPr>
            <a:r>
              <a:rPr lang="en-US" sz="49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Bùi Công Vinh - ITCSIU22165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1792288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2191843"/>
            <a:ext cx="16252434" cy="740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aims to create an innovative </a:t>
            </a:r>
            <a:r>
              <a:rPr lang="en-US" sz="3599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game management platform</a:t>
            </a: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that seamlessly integrates modern e-commerce functionalities to enhance the gaming experience. </a:t>
            </a:r>
          </a:p>
          <a:p>
            <a:pPr algn="l">
              <a:lnSpc>
                <a:spcPts val="5399"/>
              </a:lnSpc>
            </a:pPr>
          </a:p>
          <a:p>
            <a:pPr algn="l">
              <a:lnSpc>
                <a:spcPts val="5399"/>
              </a:lnSpc>
            </a:pP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platform will provide comprehensive tools for </a:t>
            </a:r>
            <a:r>
              <a:rPr lang="en-US" sz="3599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managing games</a:t>
            </a: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3599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 profiles</a:t>
            </a: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 Moreover, it will feature a </a:t>
            </a:r>
            <a:r>
              <a:rPr lang="en-US" sz="3599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marketplace</a:t>
            </a: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where </a:t>
            </a:r>
            <a:r>
              <a:rPr lang="en-US" sz="3599" b="true">
                <a:solidFill>
                  <a:srgbClr val="0CC0D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users</a:t>
            </a: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and </a:t>
            </a:r>
            <a:r>
              <a:rPr lang="en-US" sz="3599" b="true">
                <a:solidFill>
                  <a:srgbClr val="0CC0D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developers</a:t>
            </a: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can freely </a:t>
            </a:r>
            <a:r>
              <a:rPr lang="en-US" sz="3599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buy, </a:t>
            </a:r>
            <a:r>
              <a:rPr lang="en-US" sz="3599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and sell games</a:t>
            </a: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  <a:p>
            <a:pPr algn="l">
              <a:lnSpc>
                <a:spcPts val="5399"/>
              </a:lnSpc>
            </a:pPr>
          </a:p>
          <a:p>
            <a:pPr algn="l">
              <a:lnSpc>
                <a:spcPts val="5399"/>
              </a:lnSpc>
            </a:pPr>
            <a:r>
              <a:rPr lang="en-US" sz="35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By blending efficient game management with dynamic e-commerce capabilities, this system aspires to transform how gamers and developers interact within the gaming ecosystem.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6871" y="933450"/>
            <a:ext cx="1623060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b="true" sz="4999" spc="113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 TOPIC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33450"/>
            <a:ext cx="1623060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b="true" sz="4999" spc="1134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NOVELTY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06882" y="1744254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21409" y="1943578"/>
            <a:ext cx="17866591" cy="8107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3"/>
              </a:lnSpc>
            </a:pP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introduces a </a:t>
            </a:r>
            <a:r>
              <a:rPr lang="en-US" sz="3282" b="true">
                <a:solidFill>
                  <a:srgbClr val="714029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groundbreaking approach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to game management and distribution by providing users with the </a:t>
            </a:r>
            <a:r>
              <a:rPr lang="en-US" sz="3282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flexibility to purchase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either the </a:t>
            </a:r>
            <a:r>
              <a:rPr lang="en-US" sz="3282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fully playable digital version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of a game or the </a:t>
            </a:r>
            <a:r>
              <a:rPr lang="en-US" sz="3282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source code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  <a:p>
            <a:pPr algn="l">
              <a:lnSpc>
                <a:spcPts val="4923"/>
              </a:lnSpc>
            </a:pPr>
          </a:p>
          <a:p>
            <a:pPr algn="l">
              <a:lnSpc>
                <a:spcPts val="4923"/>
              </a:lnSpc>
            </a:pPr>
            <a:r>
              <a:rPr lang="en-US" sz="3282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For gamers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the platform delivers a </a:t>
            </a:r>
            <a:r>
              <a:rPr lang="en-US" sz="3282" b="true">
                <a:solidFill>
                  <a:srgbClr val="0CC0D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seamless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and </a:t>
            </a:r>
            <a:r>
              <a:rPr lang="en-US" sz="3282" b="true">
                <a:solidFill>
                  <a:srgbClr val="0CC0D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user-friendly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experience for </a:t>
            </a:r>
            <a:r>
              <a:rPr lang="en-US" sz="3282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accessing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and </a:t>
            </a:r>
            <a:r>
              <a:rPr lang="en-US" sz="3282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managing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their favorite games. </a:t>
            </a:r>
          </a:p>
          <a:p>
            <a:pPr algn="l">
              <a:lnSpc>
                <a:spcPts val="4923"/>
              </a:lnSpc>
            </a:pPr>
          </a:p>
          <a:p>
            <a:pPr algn="l">
              <a:lnSpc>
                <a:spcPts val="4923"/>
              </a:lnSpc>
            </a:pPr>
            <a:r>
              <a:rPr lang="en-US" sz="3282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For developers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it opens up opportunities for </a:t>
            </a:r>
            <a:r>
              <a:rPr lang="en-US" sz="3282" b="true">
                <a:solidFill>
                  <a:srgbClr val="0CC0D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learning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3282" b="true">
                <a:solidFill>
                  <a:srgbClr val="0CC0D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customization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and </a:t>
            </a:r>
            <a:r>
              <a:rPr lang="en-US" sz="3282" b="true">
                <a:solidFill>
                  <a:srgbClr val="0CC0D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reusability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offering a </a:t>
            </a:r>
            <a:r>
              <a:rPr lang="en-US" sz="3282" b="true">
                <a:solidFill>
                  <a:srgbClr val="0CC0D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developer-friendly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environment that encourages </a:t>
            </a:r>
            <a:r>
              <a:rPr lang="en-US" sz="3282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code sharing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3282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modding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and </a:t>
            </a:r>
            <a:r>
              <a:rPr lang="en-US" sz="3282" b="true">
                <a:solidFill>
                  <a:srgbClr val="FF3131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creative development</a:t>
            </a: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  <a:p>
            <a:pPr algn="l">
              <a:lnSpc>
                <a:spcPts val="4923"/>
              </a:lnSpc>
            </a:pPr>
          </a:p>
          <a:p>
            <a:pPr algn="l">
              <a:lnSpc>
                <a:spcPts val="4923"/>
              </a:lnSpc>
            </a:pPr>
            <a:r>
              <a:rPr lang="en-US" sz="3282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By bridging the gap between end-users and creators, this system revolutionizes the traditional game distribution model, empowering all stakeholders in the gaming industry.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7406" y="2192319"/>
            <a:ext cx="8313187" cy="5902363"/>
          </a:xfrm>
          <a:custGeom>
            <a:avLst/>
            <a:gdLst/>
            <a:ahLst/>
            <a:cxnLst/>
            <a:rect r="r" b="b" t="t" l="l"/>
            <a:pathLst>
              <a:path h="5902363" w="8313187">
                <a:moveTo>
                  <a:pt x="0" y="0"/>
                </a:moveTo>
                <a:lnTo>
                  <a:pt x="8313188" y="0"/>
                </a:lnTo>
                <a:lnTo>
                  <a:pt x="8313188" y="5902362"/>
                </a:lnTo>
                <a:lnTo>
                  <a:pt x="0" y="5902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81605" y="1028700"/>
            <a:ext cx="13356503" cy="9096911"/>
          </a:xfrm>
          <a:custGeom>
            <a:avLst/>
            <a:gdLst/>
            <a:ahLst/>
            <a:cxnLst/>
            <a:rect r="r" b="b" t="t" l="l"/>
            <a:pathLst>
              <a:path h="9096911" w="13356503">
                <a:moveTo>
                  <a:pt x="0" y="0"/>
                </a:moveTo>
                <a:lnTo>
                  <a:pt x="13356504" y="0"/>
                </a:lnTo>
                <a:lnTo>
                  <a:pt x="13356504" y="9096911"/>
                </a:lnTo>
                <a:lnTo>
                  <a:pt x="0" y="9096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22" r="0" b="-212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3983" y="57790"/>
            <a:ext cx="9509685" cy="970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Use Case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82" y="4728792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GAME MANAGEMENT AND E-COMMERCE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0974" y="8540281"/>
            <a:ext cx="7600566" cy="1685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032" indent="-240016" lvl="1">
              <a:lnSpc>
                <a:spcPts val="3335"/>
              </a:lnSpc>
              <a:buFont typeface="Arial"/>
              <a:buChar char="•"/>
            </a:pPr>
            <a:r>
              <a:rPr lang="en-US" sz="222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Phan Trần Thanh Huy - ITCSIU22056</a:t>
            </a:r>
          </a:p>
          <a:p>
            <a:pPr algn="l" marL="480032" indent="-240016" lvl="1">
              <a:lnSpc>
                <a:spcPts val="3335"/>
              </a:lnSpc>
              <a:buFont typeface="Arial"/>
              <a:buChar char="•"/>
            </a:pPr>
            <a:r>
              <a:rPr lang="en-US" sz="222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Nguyễn Đình Khánh Ngâ</a:t>
            </a:r>
            <a:r>
              <a:rPr lang="en-US" sz="222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 - ITCSIU222</a:t>
            </a:r>
            <a:r>
              <a:rPr lang="en-US" sz="222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36</a:t>
            </a:r>
          </a:p>
          <a:p>
            <a:pPr algn="l" marL="480032" indent="-240016" lvl="1">
              <a:lnSpc>
                <a:spcPts val="3335"/>
              </a:lnSpc>
              <a:buFont typeface="Arial"/>
              <a:buChar char="•"/>
            </a:pPr>
            <a:r>
              <a:rPr lang="en-US" sz="222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Bùi</a:t>
            </a:r>
            <a:r>
              <a:rPr lang="en-US" sz="222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Công Vinh - ITCSIU22165</a:t>
            </a:r>
          </a:p>
          <a:p>
            <a:pPr algn="l">
              <a:lnSpc>
                <a:spcPts val="333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DAGXTbj9PSE</dc:identifier>
  <dcterms:modified xsi:type="dcterms:W3CDTF">2011-08-01T06:04:30Z</dcterms:modified>
  <cp:revision>1</cp:revision>
  <dc:title>Project OOAD</dc:title>
</cp:coreProperties>
</file>