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6CCD-327F-4C89-8BE3-549F5711B4E9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408-3F74-4739-9B23-8E71CC71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6CCD-327F-4C89-8BE3-549F5711B4E9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408-3F74-4739-9B23-8E71CC71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6CCD-327F-4C89-8BE3-549F5711B4E9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408-3F74-4739-9B23-8E71CC71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6CCD-327F-4C89-8BE3-549F5711B4E9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408-3F74-4739-9B23-8E71CC71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5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6CCD-327F-4C89-8BE3-549F5711B4E9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408-3F74-4739-9B23-8E71CC71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6CCD-327F-4C89-8BE3-549F5711B4E9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408-3F74-4739-9B23-8E71CC71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4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6CCD-327F-4C89-8BE3-549F5711B4E9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408-3F74-4739-9B23-8E71CC71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6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6CCD-327F-4C89-8BE3-549F5711B4E9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408-3F74-4739-9B23-8E71CC71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6CCD-327F-4C89-8BE3-549F5711B4E9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408-3F74-4739-9B23-8E71CC71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6CCD-327F-4C89-8BE3-549F5711B4E9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408-3F74-4739-9B23-8E71CC71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8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6CCD-327F-4C89-8BE3-549F5711B4E9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408-3F74-4739-9B23-8E71CC71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7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6CCD-327F-4C89-8BE3-549F5711B4E9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5408-3F74-4739-9B23-8E71CC713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6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Programming Course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General Guidelines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1288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/>
          <a:lstStyle/>
          <a:p>
            <a:r>
              <a:rPr lang="en-US" dirty="0" smtClean="0"/>
              <a:t>Izzat M Alsmadi, </a:t>
            </a:r>
            <a:r>
              <a:rPr lang="en-US" dirty="0" err="1" smtClean="0"/>
              <a:t>Phd</a:t>
            </a:r>
            <a:r>
              <a:rPr lang="en-US" dirty="0" smtClean="0"/>
              <a:t> Software Engineering, NDSU 2008.</a:t>
            </a:r>
          </a:p>
          <a:p>
            <a:r>
              <a:rPr lang="en-US" dirty="0" smtClean="0"/>
              <a:t>Office : 1132 Campbell</a:t>
            </a:r>
            <a:r>
              <a:rPr lang="en-US" dirty="0"/>
              <a:t> avenue </a:t>
            </a:r>
            <a:endParaRPr lang="en-US" dirty="0" smtClean="0"/>
          </a:p>
          <a:p>
            <a:r>
              <a:rPr lang="en-US" dirty="0" smtClean="0"/>
              <a:t>Office hours: TT: 11-12:15  and MW 4:30- 6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8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15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258"/>
            <a:ext cx="5266386" cy="2282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</a:t>
            </a:r>
            <a:r>
              <a:rPr lang="en-US" dirty="0"/>
              <a:t>. Daniel Liang, Java </a:t>
            </a:r>
            <a:r>
              <a:rPr lang="en-US" dirty="0" smtClean="0"/>
              <a:t>Programming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(10th edition)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586" y="1272594"/>
            <a:ext cx="502276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1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assumes that you have the basics of programming.</a:t>
            </a:r>
          </a:p>
          <a:p>
            <a:r>
              <a:rPr lang="en-US" dirty="0" smtClean="0"/>
              <a:t>Basics programming, data variables, loops, etc. will be covered briefly in this course.</a:t>
            </a:r>
          </a:p>
          <a:p>
            <a:r>
              <a:rPr lang="en-US" dirty="0" smtClean="0"/>
              <a:t>If you lack such primitive knowledge, I expect you to compensate for such weakness on your own time and contact me or TA if you need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5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is about helping you to learn how to program and become a professional programmer.</a:t>
            </a:r>
          </a:p>
          <a:p>
            <a:r>
              <a:rPr lang="en-US" dirty="0" smtClean="0"/>
              <a:t>As such, this course includes a significant number of lab or programming assignments.</a:t>
            </a:r>
          </a:p>
          <a:p>
            <a:r>
              <a:rPr lang="en-US" dirty="0" smtClean="0"/>
              <a:t>On average, each week we will have one assignment to submit within the week.</a:t>
            </a:r>
          </a:p>
          <a:p>
            <a:r>
              <a:rPr lang="en-US" dirty="0" smtClean="0"/>
              <a:t>Lagging behind in submitting assignments will cause you a lot of troubles, not only in terms of the grades of those assignments, but also in your progressive knowledge and understanding of the course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3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 Class Quizzes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CAN BRING YOUR LAPTOP WITH YOU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, Eclipse or any IDE you prefer</a:t>
            </a:r>
          </a:p>
          <a:p>
            <a:r>
              <a:rPr lang="en-US" dirty="0" smtClean="0"/>
              <a:t>If you have your laptop you can try the code we are discussing which will be easier for you to understand. </a:t>
            </a:r>
          </a:p>
          <a:p>
            <a:r>
              <a:rPr lang="en-US" dirty="0" smtClean="0"/>
              <a:t>You can get the codes for the chapters either from Book site or BB.</a:t>
            </a:r>
          </a:p>
          <a:p>
            <a:r>
              <a:rPr lang="en-US" dirty="0" smtClean="0"/>
              <a:t>We will have quizzes in class, either code or written</a:t>
            </a:r>
          </a:p>
          <a:p>
            <a:r>
              <a:rPr lang="en-US" dirty="0" smtClean="0"/>
              <a:t>QUIZZES CAN NOT BE COMPENSATED FOR REGRADLESS OF YOUR ABSCENT REASON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Black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post assignments through BB. I will post on individually basis grades and messages privately to each student as a feedback.</a:t>
            </a:r>
          </a:p>
          <a:p>
            <a:r>
              <a:rPr lang="en-US" dirty="0" smtClean="0"/>
              <a:t>Please make sure to submit your assignments on time and through BB link only</a:t>
            </a:r>
          </a:p>
          <a:p>
            <a:r>
              <a:rPr lang="en-US" dirty="0" smtClean="0"/>
              <a:t>Submitting assignments late are like, not submitting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6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Ethical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/>
          <a:lstStyle/>
          <a:p>
            <a:r>
              <a:rPr lang="en-US" dirty="0" smtClean="0"/>
              <a:t>Plagiarism in code or exams will not be tolerated.</a:t>
            </a:r>
          </a:p>
          <a:p>
            <a:r>
              <a:rPr lang="en-US" dirty="0" smtClean="0"/>
              <a:t>Code plagiarism from your colleagues or friends will be detected and reported.</a:t>
            </a:r>
          </a:p>
          <a:p>
            <a:r>
              <a:rPr lang="en-US" dirty="0" smtClean="0"/>
              <a:t>This is your chance to learn. </a:t>
            </a:r>
          </a:p>
          <a:p>
            <a:r>
              <a:rPr lang="en-US" dirty="0" smtClean="0"/>
              <a:t>So make your effort and make sure you complete assignments on your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8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Grades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596980"/>
            <a:ext cx="10838645" cy="45799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Grades will be distributed between exams, assignments, quizzes, roughly as the following:</a:t>
            </a:r>
          </a:p>
          <a:p>
            <a:r>
              <a:rPr lang="en-US" dirty="0" smtClean="0"/>
              <a:t>50 % Exams (i.e. first, second and final )</a:t>
            </a:r>
          </a:p>
          <a:p>
            <a:r>
              <a:rPr lang="en-US" dirty="0" smtClean="0"/>
              <a:t>40 % Assignments</a:t>
            </a:r>
          </a:p>
          <a:p>
            <a:r>
              <a:rPr lang="en-US" dirty="0" smtClean="0"/>
              <a:t>10 % quizzes</a:t>
            </a:r>
          </a:p>
          <a:p>
            <a:r>
              <a:rPr lang="en-US" dirty="0" smtClean="0"/>
              <a:t>Grades will be posted gradually so that you can see your progress.</a:t>
            </a:r>
          </a:p>
          <a:p>
            <a:r>
              <a:rPr lang="en-US" dirty="0" smtClean="0"/>
              <a:t>Grades that are posted will not be edited later.</a:t>
            </a:r>
          </a:p>
          <a:p>
            <a:r>
              <a:rPr lang="en-US" dirty="0" smtClean="0"/>
              <a:t>You can follow up on a grade with questions within a short period after posting the grade. Early grades will not be discussed later in the course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6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443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Java Programming Course </vt:lpstr>
      <vt:lpstr>Instructor</vt:lpstr>
      <vt:lpstr>TextBook</vt:lpstr>
      <vt:lpstr>Course requirements</vt:lpstr>
      <vt:lpstr>PowerPoint Presentation</vt:lpstr>
      <vt:lpstr>In Class Quizzes and Exercises</vt:lpstr>
      <vt:lpstr>Black Board</vt:lpstr>
      <vt:lpstr>Ethical Issues</vt:lpstr>
      <vt:lpstr>Grades Distribution</vt:lpstr>
    </vt:vector>
  </TitlesOfParts>
  <Company>University of New Haven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Course</dc:title>
  <dc:creator>Alsmadi, Izzat</dc:creator>
  <cp:lastModifiedBy>Alsmadi, Izzat</cp:lastModifiedBy>
  <cp:revision>13</cp:revision>
  <dcterms:created xsi:type="dcterms:W3CDTF">2016-01-18T03:36:48Z</dcterms:created>
  <dcterms:modified xsi:type="dcterms:W3CDTF">2016-01-18T16:48:51Z</dcterms:modified>
</cp:coreProperties>
</file>