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0066"/>
    <a:srgbClr val="00CCFF"/>
    <a:srgbClr val="00FF00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2AC17-8028-4DAC-B1C8-330A11B014B8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B99E3-2E2F-47F0-B6B3-C8E02FEF5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15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2AC17-8028-4DAC-B1C8-330A11B014B8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B99E3-2E2F-47F0-B6B3-C8E02FEF5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620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2AC17-8028-4DAC-B1C8-330A11B014B8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B99E3-2E2F-47F0-B6B3-C8E02FEF5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00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2AC17-8028-4DAC-B1C8-330A11B014B8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B99E3-2E2F-47F0-B6B3-C8E02FEF5D9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1323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2AC17-8028-4DAC-B1C8-330A11B014B8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B99E3-2E2F-47F0-B6B3-C8E02FEF5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48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2AC17-8028-4DAC-B1C8-330A11B014B8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B99E3-2E2F-47F0-B6B3-C8E02FEF5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626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2AC17-8028-4DAC-B1C8-330A11B014B8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B99E3-2E2F-47F0-B6B3-C8E02FEF5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74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2AC17-8028-4DAC-B1C8-330A11B014B8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B99E3-2E2F-47F0-B6B3-C8E02FEF5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162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2AC17-8028-4DAC-B1C8-330A11B014B8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B99E3-2E2F-47F0-B6B3-C8E02FEF5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72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2AC17-8028-4DAC-B1C8-330A11B014B8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B99E3-2E2F-47F0-B6B3-C8E02FEF5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33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2AC17-8028-4DAC-B1C8-330A11B014B8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B99E3-2E2F-47F0-B6B3-C8E02FEF5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24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2AC17-8028-4DAC-B1C8-330A11B014B8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B99E3-2E2F-47F0-B6B3-C8E02FEF5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95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2AC17-8028-4DAC-B1C8-330A11B014B8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B99E3-2E2F-47F0-B6B3-C8E02FEF5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831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2AC17-8028-4DAC-B1C8-330A11B014B8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B99E3-2E2F-47F0-B6B3-C8E02FEF5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666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2AC17-8028-4DAC-B1C8-330A11B014B8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B99E3-2E2F-47F0-B6B3-C8E02FEF5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355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2AC17-8028-4DAC-B1C8-330A11B014B8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B99E3-2E2F-47F0-B6B3-C8E02FEF5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67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2AC17-8028-4DAC-B1C8-330A11B014B8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B99E3-2E2F-47F0-B6B3-C8E02FEF5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16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452AC17-8028-4DAC-B1C8-330A11B014B8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CDB99E3-2E2F-47F0-B6B3-C8E02FEF5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103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CAPT Stone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Software Development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By: William Lin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439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What is Software Development?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Software development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241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Before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Before I even started this project I did not know much if not nothing about computer programming. I never questioned how a computer worked.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 a freshman in Pre-Algebra, I was taught how to program a function into a calculator. Then in geometry I was taught once again to program a calculator. I was told in geometry that programming was essentially how all technology worked.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 a junior I took my first programming course. This was where I learned to program my first program:</a:t>
            </a:r>
          </a:p>
          <a:p>
            <a:pPr marL="369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dirty="0" err="1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369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US" dirty="0" err="1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dirty="0" err="1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“Hello World!”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69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984628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89</TotalTime>
  <Words>106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Calisto MT</vt:lpstr>
      <vt:lpstr>Courier New</vt:lpstr>
      <vt:lpstr>Trebuchet MS</vt:lpstr>
      <vt:lpstr>Wingdings 2</vt:lpstr>
      <vt:lpstr>Slate</vt:lpstr>
      <vt:lpstr>CAPT Stone Software Development</vt:lpstr>
      <vt:lpstr>What is Software Development?</vt:lpstr>
      <vt:lpstr>Before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CAPT Stone Software Development</dc:title>
  <dc:creator>William Lin</dc:creator>
  <cp:lastModifiedBy>William Lin</cp:lastModifiedBy>
  <cp:revision>6</cp:revision>
  <dcterms:created xsi:type="dcterms:W3CDTF">2015-05-07T20:04:19Z</dcterms:created>
  <dcterms:modified xsi:type="dcterms:W3CDTF">2015-05-07T21:33:44Z</dcterms:modified>
</cp:coreProperties>
</file>