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3" r:id="rId8"/>
    <p:sldId id="264" r:id="rId9"/>
    <p:sldId id="260"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00CCFF"/>
    <a:srgbClr val="00FF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78"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52AC17-8028-4DAC-B1C8-330A11B014B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358741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36762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184650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1323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25584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452AC17-8028-4DAC-B1C8-330A11B014B8}" type="datetimeFigureOut">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3189626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452AC17-8028-4DAC-B1C8-330A11B014B8}" type="datetimeFigureOut">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138197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AC17-8028-4DAC-B1C8-330A11B014B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65071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AC17-8028-4DAC-B1C8-330A11B014B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56367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AC17-8028-4DAC-B1C8-330A11B014B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52623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2AC17-8028-4DAC-B1C8-330A11B014B8}"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13256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05369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52AC17-8028-4DAC-B1C8-330A11B014B8}" type="datetimeFigureOut">
              <a:rPr lang="en-US" smtClean="0"/>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372683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52AC17-8028-4DAC-B1C8-330A11B014B8}" type="datetimeFigureOut">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55666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2AC17-8028-4DAC-B1C8-330A11B014B8}" type="datetimeFigureOut">
              <a:rPr lang="en-US" smtClean="0"/>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91035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1004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2AC17-8028-4DAC-B1C8-330A11B014B8}"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99E3-2E2F-47F0-B6B3-C8E02FEF5D9F}" type="slidenum">
              <a:rPr lang="en-US" smtClean="0"/>
              <a:t>‹#›</a:t>
            </a:fld>
            <a:endParaRPr lang="en-US"/>
          </a:p>
        </p:txBody>
      </p:sp>
    </p:spTree>
    <p:extLst>
      <p:ext uri="{BB962C8B-B14F-4D97-AF65-F5344CB8AC3E}">
        <p14:creationId xmlns:p14="http://schemas.microsoft.com/office/powerpoint/2010/main" val="291431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452AC17-8028-4DAC-B1C8-330A11B014B8}" type="datetimeFigureOut">
              <a:rPr lang="en-US" smtClean="0"/>
              <a:t>5/7/2015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DB99E3-2E2F-47F0-B6B3-C8E02FEF5D9F}" type="slidenum">
              <a:rPr lang="en-US" smtClean="0"/>
              <a:t>‹#›</a:t>
            </a:fld>
            <a:endParaRPr lang="en-US"/>
          </a:p>
        </p:txBody>
      </p:sp>
    </p:spTree>
    <p:extLst>
      <p:ext uri="{BB962C8B-B14F-4D97-AF65-F5344CB8AC3E}">
        <p14:creationId xmlns:p14="http://schemas.microsoft.com/office/powerpoint/2010/main" val="33936103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Fanciest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urier New" panose="02070309020205020404" pitchFamily="49" charset="0"/>
                <a:cs typeface="Courier New" panose="02070309020205020404" pitchFamily="49" charset="0"/>
              </a:rPr>
              <a:t>CAPT Stone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Software Development</a:t>
            </a:r>
            <a:endParaRPr lang="en-US" dirty="0">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p:txBody>
          <a:bodyPr/>
          <a:lstStyle/>
          <a:p>
            <a:r>
              <a:rPr lang="en-US" dirty="0" smtClean="0">
                <a:latin typeface="Courier New" panose="02070309020205020404" pitchFamily="49" charset="0"/>
                <a:cs typeface="Courier New" panose="02070309020205020404" pitchFamily="49" charset="0"/>
              </a:rPr>
              <a:t>By: William Lin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1439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Error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596" y="1473172"/>
            <a:ext cx="9536160" cy="5245952"/>
          </a:xfrm>
        </p:spPr>
      </p:pic>
    </p:spTree>
    <p:extLst>
      <p:ext uri="{BB962C8B-B14F-4D97-AF65-F5344CB8AC3E}">
        <p14:creationId xmlns:p14="http://schemas.microsoft.com/office/powerpoint/2010/main" val="77945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End</a:t>
            </a:r>
            <a:endParaRPr lang="en-US" dirty="0"/>
          </a:p>
        </p:txBody>
      </p:sp>
      <p:sp>
        <p:nvSpPr>
          <p:cNvPr id="3" name="Content Placeholder 2"/>
          <p:cNvSpPr>
            <a:spLocks noGrp="1"/>
          </p:cNvSpPr>
          <p:nvPr>
            <p:ph idx="1"/>
          </p:nvPr>
        </p:nvSpPr>
        <p:spPr/>
        <p:txBody>
          <a:bodyPr/>
          <a:lstStyle/>
          <a:p>
            <a:r>
              <a:rPr lang="en-US" dirty="0" smtClean="0"/>
              <a:t>At the end of this project I was able to learn a ton of new stuff. I was able to meet new people and learn new things.</a:t>
            </a:r>
          </a:p>
          <a:p>
            <a:r>
              <a:rPr lang="en-US" dirty="0" smtClean="0"/>
              <a:t>I definitely still want to be a software developer.</a:t>
            </a:r>
          </a:p>
          <a:p>
            <a:r>
              <a:rPr lang="en-US" dirty="0" smtClean="0"/>
              <a:t>I still love software developing, maybe even more after this project.</a:t>
            </a:r>
          </a:p>
          <a:p>
            <a:r>
              <a:rPr lang="en-US" dirty="0" smtClean="0"/>
              <a:t>I learned about Hackathons and I plan to attend as many as I can because they’re a great way to learn and get more experience.</a:t>
            </a:r>
          </a:p>
          <a:p>
            <a:r>
              <a:rPr lang="en-US" dirty="0" smtClean="0"/>
              <a:t>I think this project has helped me push myself to create and develop new things that I never knew how to develop.</a:t>
            </a:r>
          </a:p>
          <a:p>
            <a:r>
              <a:rPr lang="en-US" dirty="0" smtClean="0"/>
              <a:t>My GitHub handle: </a:t>
            </a:r>
            <a:r>
              <a:rPr lang="en-US" dirty="0" smtClean="0">
                <a:hlinkClick r:id="rId2"/>
              </a:rPr>
              <a:t>https://github.com/FanciestW</a:t>
            </a:r>
            <a:endParaRPr lang="en-US" dirty="0"/>
          </a:p>
        </p:txBody>
      </p:sp>
      <p:pic>
        <p:nvPicPr>
          <p:cNvPr id="1030" name="Picture 6" descr="https://assets-cdn.github.com/images/modules/logos_page/Octoc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2749" y="4871432"/>
            <a:ext cx="2212975" cy="183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2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What is Software Development?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r>
              <a:rPr lang="en-US" dirty="0" smtClean="0">
                <a:latin typeface="Courier New" panose="02070309020205020404" pitchFamily="49" charset="0"/>
                <a:cs typeface="Courier New" panose="02070309020205020404" pitchFamily="49" charset="0"/>
              </a:rPr>
              <a:t>Software </a:t>
            </a:r>
            <a:r>
              <a:rPr lang="en-US" dirty="0" smtClean="0">
                <a:latin typeface="Courier New" panose="02070309020205020404" pitchFamily="49" charset="0"/>
                <a:cs typeface="Courier New" panose="02070309020205020404" pitchFamily="49" charset="0"/>
              </a:rPr>
              <a:t>development is the act of creating and maintaining software or computer programs. But what are software's and computer programs? It is everything and anything that is </a:t>
            </a:r>
            <a:r>
              <a:rPr lang="en-US" dirty="0" smtClean="0">
                <a:latin typeface="Courier New" panose="02070309020205020404" pitchFamily="49" charset="0"/>
                <a:cs typeface="Courier New" panose="02070309020205020404" pitchFamily="49" charset="0"/>
              </a:rPr>
              <a:t>on your computer or electronic device that is intangible. Some examples include, Microsoft Office, Google Chrome, and all Websites. For example iOS is a software. It was created by many developers (that’s what we call them), and they are constantly fixing and changing it which is also software development.</a:t>
            </a:r>
            <a:endParaRPr lang="en-US" sz="2400" dirty="0" smtClean="0">
              <a:latin typeface="Courier New" panose="02070309020205020404" pitchFamily="49" charset="0"/>
              <a:cs typeface="Courier New" panose="02070309020205020404" pitchFamily="49" charset="0"/>
            </a:endParaRPr>
          </a:p>
        </p:txBody>
      </p:sp>
      <p:pic>
        <p:nvPicPr>
          <p:cNvPr id="4102" name="Picture 6" descr="http://www.extendcode.com/images/main_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2676" y="4334782"/>
            <a:ext cx="3556000" cy="23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241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Before</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ourier New" panose="02070309020205020404" pitchFamily="49" charset="0"/>
                <a:cs typeface="Courier New" panose="02070309020205020404" pitchFamily="49" charset="0"/>
              </a:rPr>
              <a:t>Before I even started this project I did not know much if not nothing about computer programming. I never questioned how a computer worked.</a:t>
            </a:r>
          </a:p>
          <a:p>
            <a:r>
              <a:rPr lang="en-US" dirty="0" smtClean="0">
                <a:latin typeface="Courier New" panose="02070309020205020404" pitchFamily="49" charset="0"/>
                <a:cs typeface="Courier New" panose="02070309020205020404" pitchFamily="49" charset="0"/>
              </a:rPr>
              <a:t>As a freshman in Pre-Algebra, I was taught how to program a function into a calculator. Then in geometry I was taught once again to program a calculator. I was told in geometry that programming was essentially how all technology worked.</a:t>
            </a:r>
          </a:p>
          <a:p>
            <a:r>
              <a:rPr lang="en-US" dirty="0" smtClean="0">
                <a:latin typeface="Courier New" panose="02070309020205020404" pitchFamily="49" charset="0"/>
                <a:cs typeface="Courier New" panose="02070309020205020404" pitchFamily="49" charset="0"/>
              </a:rPr>
              <a:t>As a junior I took my first programming course. This was where I learned to program my first program:</a:t>
            </a:r>
          </a:p>
          <a:p>
            <a:pPr marL="36900" indent="0">
              <a:buNone/>
            </a:pPr>
            <a:r>
              <a:rPr lang="en-US" dirty="0">
                <a:latin typeface="Courier New" panose="02070309020205020404" pitchFamily="49" charset="0"/>
                <a:cs typeface="Courier New" panose="02070309020205020404" pitchFamily="49" charset="0"/>
              </a:rPr>
              <a:t>	</a:t>
            </a:r>
            <a:r>
              <a:rPr lang="en-US" dirty="0" smtClean="0">
                <a:solidFill>
                  <a:srgbClr val="FF0066"/>
                </a:solidFill>
                <a:latin typeface="Consolas" panose="020B0609020204030204" pitchFamily="49" charset="0"/>
                <a:cs typeface="Consolas" panose="020B0609020204030204" pitchFamily="49" charset="0"/>
              </a:rPr>
              <a:t>public static</a:t>
            </a:r>
            <a:r>
              <a:rPr lang="en-US" dirty="0" smtClean="0">
                <a:latin typeface="Consolas" panose="020B0609020204030204" pitchFamily="49" charset="0"/>
                <a:cs typeface="Consolas" panose="020B0609020204030204" pitchFamily="49" charset="0"/>
              </a:rPr>
              <a:t> </a:t>
            </a:r>
            <a:r>
              <a:rPr lang="en-US" dirty="0" smtClean="0">
                <a:solidFill>
                  <a:srgbClr val="00CCFF"/>
                </a:solidFill>
                <a:latin typeface="Consolas" panose="020B0609020204030204" pitchFamily="49" charset="0"/>
                <a:cs typeface="Consolas" panose="020B0609020204030204" pitchFamily="49" charset="0"/>
              </a:rPr>
              <a:t>void</a:t>
            </a:r>
            <a:r>
              <a:rPr lang="en-US" dirty="0" smtClean="0">
                <a:latin typeface="Consolas" panose="020B0609020204030204" pitchFamily="49" charset="0"/>
                <a:cs typeface="Consolas" panose="020B0609020204030204" pitchFamily="49" charset="0"/>
              </a:rPr>
              <a:t> </a:t>
            </a:r>
            <a:r>
              <a:rPr lang="en-US" dirty="0" smtClean="0">
                <a:solidFill>
                  <a:srgbClr val="00FF00"/>
                </a:solidFill>
                <a:latin typeface="Consolas" panose="020B0609020204030204" pitchFamily="49" charset="0"/>
                <a:cs typeface="Consolas" panose="020B0609020204030204" pitchFamily="49" charset="0"/>
              </a:rPr>
              <a:t>main</a:t>
            </a:r>
            <a:r>
              <a:rPr lang="en-US" dirty="0" smtClean="0">
                <a:latin typeface="Consolas" panose="020B0609020204030204" pitchFamily="49" charset="0"/>
                <a:cs typeface="Consolas" panose="020B0609020204030204" pitchFamily="49" charset="0"/>
              </a:rPr>
              <a:t>(</a:t>
            </a:r>
            <a:r>
              <a:rPr lang="en-US" dirty="0" smtClean="0">
                <a:solidFill>
                  <a:srgbClr val="00CCFF"/>
                </a:solidFill>
                <a:latin typeface="Consolas" panose="020B0609020204030204" pitchFamily="49" charset="0"/>
                <a:cs typeface="Consolas" panose="020B0609020204030204" pitchFamily="49" charset="0"/>
              </a:rPr>
              <a:t>String</a:t>
            </a:r>
            <a:r>
              <a:rPr lang="en-US" dirty="0" smtClean="0">
                <a:latin typeface="Consolas" panose="020B0609020204030204" pitchFamily="49" charset="0"/>
                <a:cs typeface="Consolas" panose="020B0609020204030204" pitchFamily="49" charset="0"/>
              </a:rPr>
              <a:t>[] </a:t>
            </a:r>
            <a:r>
              <a:rPr lang="en-US" dirty="0" smtClean="0">
                <a:solidFill>
                  <a:srgbClr val="FFC000"/>
                </a:solidFill>
                <a:latin typeface="Consolas" panose="020B0609020204030204" pitchFamily="49" charset="0"/>
                <a:cs typeface="Consolas" panose="020B0609020204030204" pitchFamily="49" charset="0"/>
              </a:rPr>
              <a:t>args</a:t>
            </a:r>
            <a:r>
              <a:rPr lang="en-US" dirty="0" smtClean="0">
                <a:latin typeface="Consolas" panose="020B0609020204030204" pitchFamily="49" charset="0"/>
                <a:cs typeface="Consolas" panose="020B0609020204030204" pitchFamily="49" charset="0"/>
              </a:rPr>
              <a:t>){</a:t>
            </a:r>
          </a:p>
          <a:p>
            <a:pPr marL="3690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smtClean="0">
                <a:solidFill>
                  <a:srgbClr val="00CCFF"/>
                </a:solidFill>
                <a:latin typeface="Consolas" panose="020B0609020204030204" pitchFamily="49" charset="0"/>
                <a:cs typeface="Consolas" panose="020B0609020204030204" pitchFamily="49" charset="0"/>
              </a:rPr>
              <a:t>System</a:t>
            </a:r>
            <a:r>
              <a:rPr lang="en-US" dirty="0" smtClean="0">
                <a:solidFill>
                  <a:srgbClr val="FF0066"/>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out</a:t>
            </a:r>
            <a:r>
              <a:rPr lang="en-US" dirty="0" smtClean="0">
                <a:solidFill>
                  <a:srgbClr val="FF0066"/>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println(</a:t>
            </a:r>
            <a:r>
              <a:rPr lang="en-US" dirty="0" smtClean="0">
                <a:solidFill>
                  <a:srgbClr val="FFFF99"/>
                </a:solidFill>
                <a:latin typeface="Consolas" panose="020B0609020204030204" pitchFamily="49" charset="0"/>
                <a:cs typeface="Consolas" panose="020B0609020204030204" pitchFamily="49" charset="0"/>
              </a:rPr>
              <a:t>“Hello World!”</a:t>
            </a:r>
            <a:r>
              <a:rPr lang="en-US" dirty="0" smtClean="0">
                <a:latin typeface="Consolas" panose="020B0609020204030204" pitchFamily="49" charset="0"/>
                <a:cs typeface="Consolas" panose="020B0609020204030204" pitchFamily="49" charset="0"/>
              </a:rPr>
              <a:t>);</a:t>
            </a:r>
          </a:p>
          <a:p>
            <a:pPr marL="36900" indent="0">
              <a:buNone/>
            </a:pPr>
            <a:r>
              <a:rPr lang="en-US" dirty="0" smtClean="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8462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trickspedia.net/wp-content/uploads/2015/03/ur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767" y="0"/>
            <a:ext cx="4623818" cy="19241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Why I Chose CS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Courier New" panose="02070309020205020404" pitchFamily="49" charset="0"/>
                <a:cs typeface="Courier New" panose="02070309020205020404" pitchFamily="49" charset="0"/>
              </a:rPr>
              <a:t>CS stands for computer science and software developing fails in the CS category.</a:t>
            </a:r>
          </a:p>
          <a:p>
            <a:r>
              <a:rPr lang="en-US" sz="2400" dirty="0" smtClean="0">
                <a:latin typeface="Courier New" panose="02070309020205020404" pitchFamily="49" charset="0"/>
                <a:cs typeface="Courier New" panose="02070309020205020404" pitchFamily="49" charset="0"/>
              </a:rPr>
              <a:t>I chose computer science because there are so many possibilities on what you can do. When it comes to creating something new, there are millions of things you could create. How you create it is up to you.</a:t>
            </a:r>
          </a:p>
          <a:p>
            <a:r>
              <a:rPr lang="en-US" sz="2400" dirty="0" smtClean="0">
                <a:latin typeface="Courier New" panose="02070309020205020404" pitchFamily="49" charset="0"/>
                <a:cs typeface="Courier New" panose="02070309020205020404" pitchFamily="49" charset="0"/>
              </a:rPr>
              <a:t>I like to think developers are like artists. Developers and artist both work on their own ideas and do their own work. In the end they both create a masterpiece that can be sold for money, maybe even a lot of money. Only difference is a computer in place of a canvas.</a:t>
            </a:r>
          </a:p>
          <a:p>
            <a:endParaRPr lang="en-US" dirty="0"/>
          </a:p>
        </p:txBody>
      </p:sp>
      <p:pic>
        <p:nvPicPr>
          <p:cNvPr id="3078" name="Picture 6" descr="http://www.lessonhacker.com/wp-content/uploads/2013/05/CS-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121762"/>
            <a:ext cx="1899740" cy="173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61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What I Did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I learned more about software developing.</a:t>
            </a:r>
          </a:p>
          <a:p>
            <a:r>
              <a:rPr lang="en-US" dirty="0" smtClean="0">
                <a:latin typeface="Courier New" panose="02070309020205020404" pitchFamily="49" charset="0"/>
                <a:cs typeface="Courier New" panose="02070309020205020404" pitchFamily="49" charset="0"/>
              </a:rPr>
              <a:t>I created projects that utilized software and also hardware.</a:t>
            </a:r>
          </a:p>
          <a:p>
            <a:r>
              <a:rPr lang="en-US" dirty="0" smtClean="0">
                <a:latin typeface="Courier New" panose="02070309020205020404" pitchFamily="49" charset="0"/>
                <a:cs typeface="Courier New" panose="02070309020205020404" pitchFamily="49" charset="0"/>
              </a:rPr>
              <a:t>I went to multiple Hackathons. </a:t>
            </a:r>
            <a:r>
              <a:rPr lang="en-US" dirty="0" err="1" smtClean="0">
                <a:latin typeface="Courier New" panose="02070309020205020404" pitchFamily="49" charset="0"/>
                <a:cs typeface="Courier New" panose="02070309020205020404" pitchFamily="49" charset="0"/>
              </a:rPr>
              <a:t>HackRPI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Hackathonukah</a:t>
            </a:r>
            <a:r>
              <a:rPr lang="en-US" dirty="0" smtClean="0">
                <a:latin typeface="Courier New" panose="02070309020205020404" pitchFamily="49" charset="0"/>
                <a:cs typeface="Courier New" panose="02070309020205020404" pitchFamily="49" charset="0"/>
              </a:rPr>
              <a:t>, Tuft’s </a:t>
            </a:r>
            <a:r>
              <a:rPr lang="en-US" dirty="0" err="1" smtClean="0">
                <a:latin typeface="Courier New" panose="02070309020205020404" pitchFamily="49" charset="0"/>
                <a:cs typeface="Courier New" panose="02070309020205020404" pitchFamily="49" charset="0"/>
              </a:rPr>
              <a:t>MedStart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HackSpotify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HackUMass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HackRU</a:t>
            </a:r>
            <a:r>
              <a:rPr lang="en-US" dirty="0" smtClean="0">
                <a:latin typeface="Courier New" panose="02070309020205020404" pitchFamily="49" charset="0"/>
                <a:cs typeface="Courier New" panose="02070309020205020404" pitchFamily="49" charset="0"/>
              </a:rPr>
              <a:t>. </a:t>
            </a:r>
          </a:p>
          <a:p>
            <a:pPr marL="3690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95" y="3871356"/>
            <a:ext cx="4220386" cy="280239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5581" y="3687102"/>
            <a:ext cx="1679987" cy="29866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181" y="3871356"/>
            <a:ext cx="4229100" cy="2819400"/>
          </a:xfrm>
          <a:prstGeom prst="rect">
            <a:avLst/>
          </a:prstGeom>
        </p:spPr>
      </p:pic>
    </p:spTree>
    <p:extLst>
      <p:ext uri="{BB962C8B-B14F-4D97-AF65-F5344CB8AC3E}">
        <p14:creationId xmlns:p14="http://schemas.microsoft.com/office/powerpoint/2010/main" val="3293895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Hackathons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Hackathons are not events that you “hack” at. They are events where developers and engineers from all different places come together to work on a project together. It can be a place where you build something just for fun. Or you can compete with everyone else and their teams in a competition.</a:t>
            </a:r>
          </a:p>
        </p:txBody>
      </p:sp>
      <p:pic>
        <p:nvPicPr>
          <p:cNvPr id="2052" name="Picture 4" descr="http://media4.s-nbcnews.com/i/newscms/2014_45/756436/141107-hackathon_18_d893499f2c13fe1fa05bd46252246b1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2269" y="3604465"/>
            <a:ext cx="4396813" cy="293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831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HackRU</a:t>
            </a:r>
            <a:r>
              <a:rPr lang="en-US" dirty="0" smtClean="0">
                <a:latin typeface="Courier New" panose="02070309020205020404" pitchFamily="49" charset="0"/>
                <a:cs typeface="Courier New" panose="02070309020205020404" pitchFamily="49" charset="0"/>
              </a:rPr>
              <a:t> Before</a:t>
            </a:r>
            <a:endParaRPr lang="en-US" dirty="0">
              <a:latin typeface="Courier New" panose="02070309020205020404" pitchFamily="49" charset="0"/>
              <a:cs typeface="Courier New" panose="02070309020205020404" pitchFamily="49"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49119" y="1580050"/>
            <a:ext cx="7283114" cy="4855409"/>
          </a:xfrm>
          <a:prstGeom prst="rect">
            <a:avLst/>
          </a:prstGeom>
        </p:spPr>
      </p:pic>
    </p:spTree>
    <p:extLst>
      <p:ext uri="{BB962C8B-B14F-4D97-AF65-F5344CB8AC3E}">
        <p14:creationId xmlns:p14="http://schemas.microsoft.com/office/powerpoint/2010/main" val="895756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HackRU</a:t>
            </a:r>
            <a:r>
              <a:rPr lang="en-US" dirty="0" smtClean="0">
                <a:latin typeface="Courier New" panose="02070309020205020404" pitchFamily="49" charset="0"/>
                <a:cs typeface="Courier New" panose="02070309020205020404" pitchFamily="49" charset="0"/>
              </a:rPr>
              <a:t> After</a:t>
            </a:r>
            <a:endParaRPr lang="en-US" dirty="0">
              <a:latin typeface="Courier New" panose="02070309020205020404" pitchFamily="49" charset="0"/>
              <a:cs typeface="Courier New" panose="02070309020205020404" pitchFamily="49"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0502" y="1580050"/>
            <a:ext cx="7320348" cy="4880232"/>
          </a:xfrm>
        </p:spPr>
      </p:pic>
    </p:spTree>
    <p:extLst>
      <p:ext uri="{BB962C8B-B14F-4D97-AF65-F5344CB8AC3E}">
        <p14:creationId xmlns:p14="http://schemas.microsoft.com/office/powerpoint/2010/main" val="803289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Some Challenges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913795" y="1623593"/>
            <a:ext cx="10353762" cy="4058751"/>
          </a:xfrm>
        </p:spPr>
        <p:txBody>
          <a:bodyPr/>
          <a:lstStyle/>
          <a:p>
            <a:r>
              <a:rPr lang="en-US" sz="2400" dirty="0" smtClean="0"/>
              <a:t>The hardest challenges in computer programming and software development, are bugs. Bugs are errors in your code that can cause everything to not work. They can be easy to find and easy to find. But some are hard to find and even harder to fix. I have encountered many bugs along the way.</a:t>
            </a:r>
          </a:p>
          <a:p>
            <a:r>
              <a:rPr lang="en-US" sz="2400" dirty="0" smtClean="0"/>
              <a:t>Learning how to use a certain development tool or hardware is challenging. Sometimes the resources you are given can be a challenge. When I try to learn how to use a new tool I can get confused and lost. It’s like learning a new instrument, maybe a little bit easier.</a:t>
            </a:r>
            <a:endParaRPr lang="en-US" dirty="0"/>
          </a:p>
        </p:txBody>
      </p:sp>
    </p:spTree>
    <p:extLst>
      <p:ext uri="{BB962C8B-B14F-4D97-AF65-F5344CB8AC3E}">
        <p14:creationId xmlns:p14="http://schemas.microsoft.com/office/powerpoint/2010/main" val="1514658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289</TotalTime>
  <Words>640</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Calisto MT</vt:lpstr>
      <vt:lpstr>Consolas</vt:lpstr>
      <vt:lpstr>Courier New</vt:lpstr>
      <vt:lpstr>Trebuchet MS</vt:lpstr>
      <vt:lpstr>Wingdings 2</vt:lpstr>
      <vt:lpstr>Slate</vt:lpstr>
      <vt:lpstr>CAPT Stone Software Development</vt:lpstr>
      <vt:lpstr>What is Software Development?</vt:lpstr>
      <vt:lpstr>Before</vt:lpstr>
      <vt:lpstr>Why I Chose CS</vt:lpstr>
      <vt:lpstr>What I Did</vt:lpstr>
      <vt:lpstr>Hackathons</vt:lpstr>
      <vt:lpstr>HackRU Before</vt:lpstr>
      <vt:lpstr>HackRU After</vt:lpstr>
      <vt:lpstr>Some Challenges</vt:lpstr>
      <vt:lpstr>An Error</vt:lpstr>
      <vt:lpstr>In The End</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 Stone Software Development</dc:title>
  <dc:creator>William Lin</dc:creator>
  <cp:lastModifiedBy>William Lin</cp:lastModifiedBy>
  <cp:revision>17</cp:revision>
  <dcterms:created xsi:type="dcterms:W3CDTF">2015-05-07T20:04:19Z</dcterms:created>
  <dcterms:modified xsi:type="dcterms:W3CDTF">2015-05-08T03:27:45Z</dcterms:modified>
</cp:coreProperties>
</file>