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0" r:id="rId4"/>
    <p:sldId id="258" r:id="rId5"/>
    <p:sldId id="259" r:id="rId6"/>
    <p:sldId id="260" r:id="rId7"/>
    <p:sldId id="261" r:id="rId8"/>
    <p:sldId id="271" r:id="rId9"/>
    <p:sldId id="262" r:id="rId10"/>
    <p:sldId id="265" r:id="rId11"/>
    <p:sldId id="272" r:id="rId12"/>
    <p:sldId id="263" r:id="rId13"/>
    <p:sldId id="264" r:id="rId14"/>
    <p:sldId id="273" r:id="rId15"/>
    <p:sldId id="266" r:id="rId16"/>
    <p:sldId id="267" r:id="rId17"/>
    <p:sldId id="274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8EFE-E767-17BD-3D18-5ECEA28B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FD93-312B-EBCC-3B56-42D88753C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52AF-7052-2CE4-DF66-3FB870D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F138-86C1-FD18-87E8-4D8A9F9A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A996-63BC-82D8-8ECC-C3954353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822D-E628-E544-3E25-38492316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3E09-F011-07AF-AF68-27CF0540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7C0E-54D1-D09B-467F-945B5F89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93D8-DDCC-DAF3-A623-8004BBF5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F057-ADCC-2679-8344-AD865A62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2C7B7-D83A-05AD-C740-C0A251989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B658B-953C-0AF6-62C6-A81DB4AF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2B63-E5E7-D529-26CD-50D8D9F0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1F81-C98C-FC1E-7C07-509D0589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6BDB-2EA3-7F22-BCDA-F2B44B5D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9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CACD-443C-AFE1-841A-2925E936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8483-D9A5-6522-0128-7B76D975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A484-6659-32AA-373E-8C4180E1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DFBF-D664-DDAB-F7D9-40AFE07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9AC3-EA10-5C2A-B608-3A4F6C3F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E7F5-75B7-014B-1E27-BE7A26C9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BBEB-416C-0B22-EE56-C574DC33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3C90-E7A8-6250-A5D0-FAA5A28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021F-4C9C-E922-CA56-345B917B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682E-59A4-AFFB-4CA1-DC93E526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6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013D-9552-92A8-EB96-CA4356E2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194E-3E6F-4603-959A-24B628EC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5700C-0416-00E1-1943-1D5EDAE3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3BEC1-41DF-9B82-6619-03223BD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149A-5716-EC33-2E45-3DC92ABB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FEB5-DA78-E5CD-8ED1-52F13E76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1351-A20E-E567-8A89-171F411E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5504-32ED-5F30-D10B-E83DCE973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EF9AB-8E27-556E-F51B-CF09167C6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A3DE7-BC0D-B907-DA16-036B695B5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CDF47-10E4-107F-E904-BB4D3B6CF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0423-9D0C-ED53-615A-E56E2596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818F-86AA-7488-246E-1199AE5C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70F6F-BD6D-1D93-5317-4D1629C6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EC3B-C512-2652-258C-FB1C892C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D59F-2262-242B-EE08-37C5A0EC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331C4-B19C-24DE-8043-542A7DA7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CE19-7153-25F8-7C87-92122CCF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2E199-7059-8E43-57DF-90552201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4FCDA-4363-EAE0-4025-9ED14C1E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10920-51F7-D6D3-9BEF-CE2C8040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7816-8C7D-C081-B70D-31EC1ECA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FFF9-9257-EF7D-561C-F282BF00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D499F-3B69-7113-B694-BE36E4E1B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648BA-9F34-8963-3746-65574B7C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D0FCE-DE88-6114-BE0D-5C0E5FD2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0A97-8EEB-0B87-6AD8-EF789665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3234-0C0F-1276-B3B7-7982C72A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9468F-1214-AC57-658A-9E2158254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DC757-3835-7985-15AF-F4628D80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368B4-D956-AEAB-F5FB-788AF8C4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8727-CFEB-A1CA-3525-43E6FE02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548BD-414A-EAC4-C182-8624AAD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2471-7640-5069-A4B2-CB90C4CF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8C5E2-EACE-FEBB-EF67-B50297FE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7F63-74C4-12E5-DA44-E8F23638A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7FC-251F-4302-8351-BA62D380BAB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1E38-4B37-5264-22E6-86437C2C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584F-1BE5-E038-322A-6A49BF3ED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10ED-C248-4687-95A4-A821347AB2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3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System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286A3-69CA-BC97-6E89-1CEBC9B4479E}"/>
              </a:ext>
            </a:extLst>
          </p:cNvPr>
          <p:cNvSpPr/>
          <p:nvPr/>
        </p:nvSpPr>
        <p:spPr>
          <a:xfrm>
            <a:off x="823865" y="1901228"/>
            <a:ext cx="1059256" cy="2688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82452-B12B-5802-DC2C-9FD83DFD9E1E}"/>
              </a:ext>
            </a:extLst>
          </p:cNvPr>
          <p:cNvSpPr/>
          <p:nvPr/>
        </p:nvSpPr>
        <p:spPr>
          <a:xfrm>
            <a:off x="2308633" y="1158844"/>
            <a:ext cx="1059256" cy="4771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B5BB2-05E4-89F4-F622-23E6A87B288C}"/>
              </a:ext>
            </a:extLst>
          </p:cNvPr>
          <p:cNvSpPr/>
          <p:nvPr/>
        </p:nvSpPr>
        <p:spPr>
          <a:xfrm>
            <a:off x="4409038" y="1158844"/>
            <a:ext cx="3630439" cy="7423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684FF-314C-6249-FA23-FAD897ED975B}"/>
              </a:ext>
            </a:extLst>
          </p:cNvPr>
          <p:cNvSpPr/>
          <p:nvPr/>
        </p:nvSpPr>
        <p:spPr>
          <a:xfrm>
            <a:off x="4409038" y="2152462"/>
            <a:ext cx="3630438" cy="280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C24B1-C1EE-018B-E82B-8D5B5C330312}"/>
              </a:ext>
            </a:extLst>
          </p:cNvPr>
          <p:cNvSpPr txBox="1"/>
          <p:nvPr/>
        </p:nvSpPr>
        <p:spPr>
          <a:xfrm>
            <a:off x="5477345" y="2254314"/>
            <a:ext cx="25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CB7064-728E-F2A2-5281-C1E1404B1879}"/>
              </a:ext>
            </a:extLst>
          </p:cNvPr>
          <p:cNvSpPr/>
          <p:nvPr/>
        </p:nvSpPr>
        <p:spPr>
          <a:xfrm>
            <a:off x="4409037" y="5226406"/>
            <a:ext cx="3630439" cy="588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E4716-30EA-DD94-AA9B-EA7016ECAEA8}"/>
              </a:ext>
            </a:extLst>
          </p:cNvPr>
          <p:cNvSpPr/>
          <p:nvPr/>
        </p:nvSpPr>
        <p:spPr>
          <a:xfrm>
            <a:off x="4608214" y="2623646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EE287-E244-4050-9481-BB34A9AEE610}"/>
              </a:ext>
            </a:extLst>
          </p:cNvPr>
          <p:cNvSpPr/>
          <p:nvPr/>
        </p:nvSpPr>
        <p:spPr>
          <a:xfrm>
            <a:off x="4608215" y="2874880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Meta Data 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A7B1E-CF41-7CC1-382A-B857D0341146}"/>
              </a:ext>
            </a:extLst>
          </p:cNvPr>
          <p:cNvSpPr txBox="1"/>
          <p:nvPr/>
        </p:nvSpPr>
        <p:spPr>
          <a:xfrm>
            <a:off x="4820970" y="2617149"/>
            <a:ext cx="97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8A6C5-3A7D-526F-FA7A-D88DED582097}"/>
              </a:ext>
            </a:extLst>
          </p:cNvPr>
          <p:cNvSpPr/>
          <p:nvPr/>
        </p:nvSpPr>
        <p:spPr>
          <a:xfrm>
            <a:off x="6138248" y="2619522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8CBD99-6E2E-A2FC-2470-80A8C80150DE}"/>
              </a:ext>
            </a:extLst>
          </p:cNvPr>
          <p:cNvSpPr/>
          <p:nvPr/>
        </p:nvSpPr>
        <p:spPr>
          <a:xfrm>
            <a:off x="6138248" y="2870756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Chat History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2C04-7D32-11C8-D748-5062745C4E4E}"/>
              </a:ext>
            </a:extLst>
          </p:cNvPr>
          <p:cNvSpPr txBox="1"/>
          <p:nvPr/>
        </p:nvSpPr>
        <p:spPr>
          <a:xfrm>
            <a:off x="6351003" y="2613025"/>
            <a:ext cx="97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Chat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D9D1C-7206-6BD6-6515-85E65C410E15}"/>
              </a:ext>
            </a:extLst>
          </p:cNvPr>
          <p:cNvSpPr/>
          <p:nvPr/>
        </p:nvSpPr>
        <p:spPr>
          <a:xfrm>
            <a:off x="4608214" y="3725613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C15FEF-FC9F-1B45-ADA0-111EFC3D8D33}"/>
              </a:ext>
            </a:extLst>
          </p:cNvPr>
          <p:cNvSpPr/>
          <p:nvPr/>
        </p:nvSpPr>
        <p:spPr>
          <a:xfrm>
            <a:off x="4608215" y="3976847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Calling history 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53279-5047-175D-B5B4-AA5E74B60200}"/>
              </a:ext>
            </a:extLst>
          </p:cNvPr>
          <p:cNvSpPr txBox="1"/>
          <p:nvPr/>
        </p:nvSpPr>
        <p:spPr>
          <a:xfrm>
            <a:off x="4820970" y="3719116"/>
            <a:ext cx="107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Calling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ADB4A5-CF7C-0F40-0B0D-7C83E8275F5A}"/>
              </a:ext>
            </a:extLst>
          </p:cNvPr>
          <p:cNvSpPr/>
          <p:nvPr/>
        </p:nvSpPr>
        <p:spPr>
          <a:xfrm>
            <a:off x="6178987" y="3732917"/>
            <a:ext cx="1403287" cy="624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485E9-59D7-38AD-E054-C9599F9F5896}"/>
              </a:ext>
            </a:extLst>
          </p:cNvPr>
          <p:cNvSpPr/>
          <p:nvPr/>
        </p:nvSpPr>
        <p:spPr>
          <a:xfrm>
            <a:off x="6178988" y="3984151"/>
            <a:ext cx="1403286" cy="373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Story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30300-349F-7613-B9D6-583126D3B10B}"/>
              </a:ext>
            </a:extLst>
          </p:cNvPr>
          <p:cNvSpPr txBox="1"/>
          <p:nvPr/>
        </p:nvSpPr>
        <p:spPr>
          <a:xfrm>
            <a:off x="6391743" y="3726420"/>
            <a:ext cx="107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Story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BE1F0E-A7CF-3613-9F13-0B0E4EC0C5EA}"/>
              </a:ext>
            </a:extLst>
          </p:cNvPr>
          <p:cNvCxnSpPr>
            <a:stCxn id="5" idx="3"/>
          </p:cNvCxnSpPr>
          <p:nvPr/>
        </p:nvCxnSpPr>
        <p:spPr>
          <a:xfrm flipV="1">
            <a:off x="1883121" y="3243808"/>
            <a:ext cx="425512" cy="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42412E-C2C7-39E0-11CB-02F3BD302F33}"/>
              </a:ext>
            </a:extLst>
          </p:cNvPr>
          <p:cNvCxnSpPr>
            <a:cxnSpLocks/>
          </p:cNvCxnSpPr>
          <p:nvPr/>
        </p:nvCxnSpPr>
        <p:spPr>
          <a:xfrm>
            <a:off x="3367889" y="3334693"/>
            <a:ext cx="104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4D08A-6398-6FD1-5BF6-C11129CFB45A}"/>
              </a:ext>
            </a:extLst>
          </p:cNvPr>
          <p:cNvCxnSpPr>
            <a:cxnSpLocks/>
          </p:cNvCxnSpPr>
          <p:nvPr/>
        </p:nvCxnSpPr>
        <p:spPr>
          <a:xfrm flipV="1">
            <a:off x="5622202" y="1901228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342586-AB15-499A-4271-A86670691C42}"/>
              </a:ext>
            </a:extLst>
          </p:cNvPr>
          <p:cNvCxnSpPr>
            <a:cxnSpLocks/>
          </p:cNvCxnSpPr>
          <p:nvPr/>
        </p:nvCxnSpPr>
        <p:spPr>
          <a:xfrm>
            <a:off x="6726723" y="1901228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C04BED-E545-D014-CA9C-1A552BEF5F6B}"/>
              </a:ext>
            </a:extLst>
          </p:cNvPr>
          <p:cNvCxnSpPr>
            <a:cxnSpLocks/>
          </p:cNvCxnSpPr>
          <p:nvPr/>
        </p:nvCxnSpPr>
        <p:spPr>
          <a:xfrm flipV="1">
            <a:off x="5611640" y="4956773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21C4B0-D6FF-6710-689D-9006261AAB4A}"/>
              </a:ext>
            </a:extLst>
          </p:cNvPr>
          <p:cNvCxnSpPr>
            <a:cxnSpLocks/>
          </p:cNvCxnSpPr>
          <p:nvPr/>
        </p:nvCxnSpPr>
        <p:spPr>
          <a:xfrm>
            <a:off x="6716161" y="4956773"/>
            <a:ext cx="0" cy="2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18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User DB Scheme</a:t>
            </a:r>
          </a:p>
        </p:txBody>
      </p:sp>
    </p:spTree>
    <p:extLst>
      <p:ext uri="{BB962C8B-B14F-4D97-AF65-F5344CB8AC3E}">
        <p14:creationId xmlns:p14="http://schemas.microsoft.com/office/powerpoint/2010/main" val="10376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Chat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248526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Chat service UML</a:t>
            </a:r>
          </a:p>
        </p:txBody>
      </p:sp>
    </p:spTree>
    <p:extLst>
      <p:ext uri="{BB962C8B-B14F-4D97-AF65-F5344CB8AC3E}">
        <p14:creationId xmlns:p14="http://schemas.microsoft.com/office/powerpoint/2010/main" val="353378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Chat service DB scheme</a:t>
            </a:r>
          </a:p>
        </p:txBody>
      </p:sp>
    </p:spTree>
    <p:extLst>
      <p:ext uri="{BB962C8B-B14F-4D97-AF65-F5344CB8AC3E}">
        <p14:creationId xmlns:p14="http://schemas.microsoft.com/office/powerpoint/2010/main" val="408327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Calling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319404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Calling service UML</a:t>
            </a:r>
          </a:p>
        </p:txBody>
      </p:sp>
    </p:spTree>
    <p:extLst>
      <p:ext uri="{BB962C8B-B14F-4D97-AF65-F5344CB8AC3E}">
        <p14:creationId xmlns:p14="http://schemas.microsoft.com/office/powerpoint/2010/main" val="385241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Calling service DB scheme</a:t>
            </a:r>
          </a:p>
        </p:txBody>
      </p:sp>
    </p:spTree>
    <p:extLst>
      <p:ext uri="{BB962C8B-B14F-4D97-AF65-F5344CB8AC3E}">
        <p14:creationId xmlns:p14="http://schemas.microsoft.com/office/powerpoint/2010/main" val="223639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Story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26708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Story service UML</a:t>
            </a:r>
          </a:p>
        </p:txBody>
      </p:sp>
    </p:spTree>
    <p:extLst>
      <p:ext uri="{BB962C8B-B14F-4D97-AF65-F5344CB8AC3E}">
        <p14:creationId xmlns:p14="http://schemas.microsoft.com/office/powerpoint/2010/main" val="61723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Story service DB scheme</a:t>
            </a:r>
          </a:p>
        </p:txBody>
      </p:sp>
    </p:spTree>
    <p:extLst>
      <p:ext uri="{BB962C8B-B14F-4D97-AF65-F5344CB8AC3E}">
        <p14:creationId xmlns:p14="http://schemas.microsoft.com/office/powerpoint/2010/main" val="161205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Tech In Use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DCC7312-DC56-511A-4CE8-1E96ACBFB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47839"/>
              </p:ext>
            </p:extLst>
          </p:nvPr>
        </p:nvGraphicFramePr>
        <p:xfrm>
          <a:off x="1172422" y="1175595"/>
          <a:ext cx="992712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25">
                  <a:extLst>
                    <a:ext uri="{9D8B030D-6E8A-4147-A177-3AD203B41FA5}">
                      <a16:colId xmlns:a16="http://schemas.microsoft.com/office/drawing/2014/main" val="1935051035"/>
                    </a:ext>
                  </a:extLst>
                </a:gridCol>
                <a:gridCol w="1985425">
                  <a:extLst>
                    <a:ext uri="{9D8B030D-6E8A-4147-A177-3AD203B41FA5}">
                      <a16:colId xmlns:a16="http://schemas.microsoft.com/office/drawing/2014/main" val="678294797"/>
                    </a:ext>
                  </a:extLst>
                </a:gridCol>
                <a:gridCol w="2134461">
                  <a:extLst>
                    <a:ext uri="{9D8B030D-6E8A-4147-A177-3AD203B41FA5}">
                      <a16:colId xmlns:a16="http://schemas.microsoft.com/office/drawing/2014/main" val="2760937858"/>
                    </a:ext>
                  </a:extLst>
                </a:gridCol>
                <a:gridCol w="1836390">
                  <a:extLst>
                    <a:ext uri="{9D8B030D-6E8A-4147-A177-3AD203B41FA5}">
                      <a16:colId xmlns:a16="http://schemas.microsoft.com/office/drawing/2014/main" val="1592708017"/>
                    </a:ext>
                  </a:extLst>
                </a:gridCol>
                <a:gridCol w="1985425">
                  <a:extLst>
                    <a:ext uri="{9D8B030D-6E8A-4147-A177-3AD203B41FA5}">
                      <a16:colId xmlns:a16="http://schemas.microsoft.com/office/drawing/2014/main" val="104974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4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4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Vue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7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DB: </a:t>
                      </a:r>
                      <a:r>
                        <a:rPr lang="en-US" dirty="0" err="1"/>
                        <a:t>Postgre</a:t>
                      </a:r>
                      <a:r>
                        <a:rPr lang="en-US" dirty="0"/>
                        <a:t> SQL,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1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1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Client Design</a:t>
            </a:r>
          </a:p>
        </p:txBody>
      </p:sp>
    </p:spTree>
    <p:extLst>
      <p:ext uri="{BB962C8B-B14F-4D97-AF65-F5344CB8AC3E}">
        <p14:creationId xmlns:p14="http://schemas.microsoft.com/office/powerpoint/2010/main" val="3672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Client UML</a:t>
            </a:r>
          </a:p>
        </p:txBody>
      </p:sp>
    </p:spTree>
    <p:extLst>
      <p:ext uri="{BB962C8B-B14F-4D97-AF65-F5344CB8AC3E}">
        <p14:creationId xmlns:p14="http://schemas.microsoft.com/office/powerpoint/2010/main" val="415750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Gateway UML</a:t>
            </a:r>
          </a:p>
        </p:txBody>
      </p:sp>
    </p:spTree>
    <p:extLst>
      <p:ext uri="{BB962C8B-B14F-4D97-AF65-F5344CB8AC3E}">
        <p14:creationId xmlns:p14="http://schemas.microsoft.com/office/powerpoint/2010/main" val="1175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Service Registry UML</a:t>
            </a:r>
          </a:p>
        </p:txBody>
      </p:sp>
    </p:spTree>
    <p:extLst>
      <p:ext uri="{BB962C8B-B14F-4D97-AF65-F5344CB8AC3E}">
        <p14:creationId xmlns:p14="http://schemas.microsoft.com/office/powerpoint/2010/main" val="421713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Message Queue UML</a:t>
            </a:r>
          </a:p>
        </p:txBody>
      </p:sp>
    </p:spTree>
    <p:extLst>
      <p:ext uri="{BB962C8B-B14F-4D97-AF65-F5344CB8AC3E}">
        <p14:creationId xmlns:p14="http://schemas.microsoft.com/office/powerpoint/2010/main" val="89646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User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51444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3F74-BBBE-A113-55D6-510E80E0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579688"/>
          </a:xfrm>
        </p:spPr>
        <p:txBody>
          <a:bodyPr>
            <a:noAutofit/>
          </a:bodyPr>
          <a:lstStyle/>
          <a:p>
            <a:r>
              <a:rPr lang="en-US" sz="2800" dirty="0"/>
              <a:t>User Service UML</a:t>
            </a:r>
          </a:p>
        </p:txBody>
      </p:sp>
    </p:spTree>
    <p:extLst>
      <p:ext uri="{BB962C8B-B14F-4D97-AF65-F5344CB8AC3E}">
        <p14:creationId xmlns:p14="http://schemas.microsoft.com/office/powerpoint/2010/main" val="132340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115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System Design</vt:lpstr>
      <vt:lpstr>Tech In Use</vt:lpstr>
      <vt:lpstr>Client Design</vt:lpstr>
      <vt:lpstr>Client UML</vt:lpstr>
      <vt:lpstr>Gateway UML</vt:lpstr>
      <vt:lpstr>Service Registry UML</vt:lpstr>
      <vt:lpstr>Message Queue UML</vt:lpstr>
      <vt:lpstr>User Service Design</vt:lpstr>
      <vt:lpstr>User Service UML</vt:lpstr>
      <vt:lpstr>User DB Scheme</vt:lpstr>
      <vt:lpstr>Chat service Design</vt:lpstr>
      <vt:lpstr>Chat service UML</vt:lpstr>
      <vt:lpstr>Chat service DB scheme</vt:lpstr>
      <vt:lpstr>Calling service Design</vt:lpstr>
      <vt:lpstr>Calling service UML</vt:lpstr>
      <vt:lpstr>Calling service DB scheme</vt:lpstr>
      <vt:lpstr>Story service Design</vt:lpstr>
      <vt:lpstr>Story service UML</vt:lpstr>
      <vt:lpstr>Story service DB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Zhicun Chen</dc:creator>
  <cp:lastModifiedBy>Zhicun Chen</cp:lastModifiedBy>
  <cp:revision>4</cp:revision>
  <dcterms:created xsi:type="dcterms:W3CDTF">2022-05-23T23:49:16Z</dcterms:created>
  <dcterms:modified xsi:type="dcterms:W3CDTF">2022-05-24T02:16:14Z</dcterms:modified>
</cp:coreProperties>
</file>