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d945f2a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d945f2a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d945f2a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d945f2a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d945f2a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d945f2a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d945f2a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d945f2a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d945f2a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d945f2a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Modely, Kontrolery, Komponenty, Views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d945f2a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d945f2a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d945f2a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d945f2a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Ináč som spokojný s mojím výberom, knižnice budem určite používat aj v buducnosti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ancman/expense_tracker" TargetMode="External"/><Relationship Id="rId4" Type="http://schemas.openxmlformats.org/officeDocument/2006/relationships/hyperlink" Target="https://www.polkadot-hub.eu/publi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Expense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Autor: Tomáš Figura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807750" y="4082575"/>
            <a:ext cx="4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3"/>
              </a:rPr>
              <a:t>https://github.com/Fancman/expense_tracker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816800" y="4449550"/>
            <a:ext cx="4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4"/>
              </a:rPr>
              <a:t>https://www.polkadot-hub.eu/public/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800">
                <a:solidFill>
                  <a:schemeClr val="lt2"/>
                </a:solidFill>
              </a:rPr>
              <a:t>Doterajšie výsledky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85206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Fungujúce prihlasovanie, nastavenie zapamätania prihlásenia, úprava údajov používateľa.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Dajú sa vytvárať, upravovať, mazať transakcie typov “</a:t>
            </a:r>
            <a:r>
              <a:rPr lang="sk" sz="1350"/>
              <a:t>Príjem”</a:t>
            </a:r>
            <a:r>
              <a:rPr lang="sk" sz="1350"/>
              <a:t>, ”Výdaj”, “Nákup”, “Predaj” pričom k “Nákupu” a “</a:t>
            </a:r>
            <a:r>
              <a:rPr lang="sk" sz="1350"/>
              <a:t>Predaj</a:t>
            </a:r>
            <a:r>
              <a:rPr lang="sk" sz="1350"/>
              <a:t>”-u sa dajú pridávať aj položky. Transakcie sa dajú aj filtrovať podľa dátumov, kategórií a typu. Funguje aj stránkovanie záznamov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Dajú sa vytvárať existujúce účty na ktoré sa dajú pridať peniaze alebo </a:t>
            </a:r>
            <a:r>
              <a:rPr lang="sk" sz="1350"/>
              <a:t>iné</a:t>
            </a:r>
            <a:r>
              <a:rPr lang="sk" sz="1350"/>
              <a:t> položky.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CRUD pre kategórie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Stránka pre zobrazovanie štatistík s dvoma grafmi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Vytváranie záznamov pre adresár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CRUD metódy prebiehajú pomocou reaktívnych modálových formulárov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Naštýlovanie Frontendu pomocou Tailwindu</a:t>
            </a:r>
            <a:endParaRPr sz="13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Plánované features z ďalších týždňov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5"/>
              <a:buChar char="●"/>
            </a:pPr>
            <a:r>
              <a:rPr lang="sk" sz="1445"/>
              <a:t>Budgety pre kategórie, opakujúce sa </a:t>
            </a:r>
            <a:r>
              <a:rPr lang="sk" sz="1445"/>
              <a:t>transakcie</a:t>
            </a:r>
            <a:r>
              <a:rPr lang="sk" sz="1445"/>
              <a:t>, import bankových výpisov, načítavanie cien z API pre položky, emailové reporty</a:t>
            </a:r>
            <a:endParaRPr sz="1445"/>
          </a:p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5"/>
              <a:buChar char="●"/>
            </a:pPr>
            <a:r>
              <a:rPr lang="sk" sz="1445"/>
              <a:t>Responzivita frontendu, Zobrazovanie položiek účtov</a:t>
            </a:r>
            <a:endParaRPr sz="1445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45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45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410375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Rozpracované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64100" y="3223075"/>
            <a:ext cx="8520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sk" sz="1360"/>
              <a:t>Možnosť sťahovania nahraných súborov a ich mazanie</a:t>
            </a:r>
            <a:endParaRPr sz="1360"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sk" sz="1360"/>
              <a:t>Pridať ďalšie grafy do štatistiky s možnosťou filtrácie </a:t>
            </a:r>
            <a:endParaRPr sz="136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Výpis po </a:t>
            </a:r>
            <a:r>
              <a:rPr lang="sk"/>
              <a:t>inštalácií</a:t>
            </a:r>
            <a:r>
              <a:rPr lang="sk"/>
              <a:t> Laravelu a balíčka Socialite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8167750" cy="3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Výpis pred commitom posledného reportu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93925"/>
            <a:ext cx="84324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Nechal som iba priečinky v ktorých som pracoval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" y="1176325"/>
            <a:ext cx="8359574" cy="36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Použité knižnice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Livewire - Framework na implementovanie reaktivnosti v PHP (Ajax, prenos údajov medzi PHP a JS)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Alpine.js - minimalistický JS framework (písanie inline štýlom, dobré prepojenie s Livewire)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Laravel - PHP 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Tailwind - Utility first PHP 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Eloquent builder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filament/forms - Reaktívne formuláre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Problémy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Nek</a:t>
            </a:r>
            <a:r>
              <a:rPr lang="sk" sz="1829"/>
              <a:t>ompatibilita</a:t>
            </a:r>
            <a:r>
              <a:rPr lang="sk" sz="1829"/>
              <a:t> niektorých </a:t>
            </a:r>
            <a:r>
              <a:rPr lang="sk" sz="1829"/>
              <a:t>balíkov (Powergrid)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Google Auth nepodporuje lokálne domény okrem localhostu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Livewire má veľké množstvo funkcionalít a dokumentácia je rozsiahla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Zdĺhavé testovanie formulárov a prepočítavania súm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Pridávanie obrázkov do select inputov</a:t>
            </a:r>
            <a:endParaRPr sz="1829"/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