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16"/>
  </p:notesMasterIdLst>
  <p:sldIdLst>
    <p:sldId id="7573" r:id="rId4"/>
    <p:sldId id="257" r:id="rId5"/>
    <p:sldId id="7592" r:id="rId6"/>
    <p:sldId id="7618" r:id="rId7"/>
    <p:sldId id="7615" r:id="rId8"/>
    <p:sldId id="7598" r:id="rId9"/>
    <p:sldId id="7603" r:id="rId10"/>
    <p:sldId id="7617" r:id="rId11"/>
    <p:sldId id="7599" r:id="rId12"/>
    <p:sldId id="7616" r:id="rId13"/>
    <p:sldId id="7619" r:id="rId14"/>
    <p:sldId id="7602" r:id="rId15"/>
  </p:sldIdLst>
  <p:sldSz cx="12188825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D7D7"/>
    <a:srgbClr val="E4EEEF"/>
    <a:srgbClr val="93C3C2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55" autoAdjust="0"/>
    <p:restoredTop sz="94437" autoAdjust="0"/>
  </p:normalViewPr>
  <p:slideViewPr>
    <p:cSldViewPr snapToGrid="0">
      <p:cViewPr varScale="1">
        <p:scale>
          <a:sx n="95" d="100"/>
          <a:sy n="9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7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6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7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3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3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8474" y="2609215"/>
            <a:ext cx="696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第三周交流汇报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125328" y="3537777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89212" y="354830"/>
            <a:ext cx="3657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源码模块分析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B39912-F4CC-3E4A-AA1C-F013C8C56BD1}"/>
              </a:ext>
            </a:extLst>
          </p:cNvPr>
          <p:cNvSpPr/>
          <p:nvPr/>
        </p:nvSpPr>
        <p:spPr>
          <a:xfrm>
            <a:off x="1089213" y="1300241"/>
            <a:ext cx="77663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Repo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模块：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wiki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远程连接、迁移数据、清除迁移数据、清除迁移记录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模块：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Commit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Push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Pull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Merge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add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、钩子、通道、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…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Migration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模块：</a:t>
            </a:r>
            <a:r>
              <a:rPr lang="en-US" altLang="zh-CN" sz="2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Github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迁移、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更新、</a:t>
            </a:r>
            <a:r>
              <a:rPr lang="en-US" altLang="zh-CN" sz="2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Github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测试、错误调试、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模块：缓存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、数据库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、仓库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总结：并没有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GitLab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迁移接口，以及没有自定义通知的接口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89212" y="354830"/>
            <a:ext cx="3657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开发子模块分析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B39912-F4CC-3E4A-AA1C-F013C8C56BD1}"/>
              </a:ext>
            </a:extLst>
          </p:cNvPr>
          <p:cNvSpPr/>
          <p:nvPr/>
        </p:nvSpPr>
        <p:spPr>
          <a:xfrm>
            <a:off x="1506072" y="1246453"/>
            <a:ext cx="7766331" cy="537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GitLab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迁移模块需求分析：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迁移数据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更新方法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test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测试方式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错误调试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自定义通知模块需求分析：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通信接口、通信方式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通知频率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通知的触发方式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2">
            <a:extLst>
              <a:ext uri="{FF2B5EF4-FFF2-40B4-BE49-F238E27FC236}">
                <a16:creationId xmlns:a16="http://schemas.microsoft.com/office/drawing/2014/main" id="{4239CF4A-0332-CE41-ACD7-7CA40E6D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74676" y="2826968"/>
            <a:ext cx="3543690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谢谢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519471" y="2753711"/>
            <a:ext cx="9699944" cy="2648472"/>
            <a:chOff x="1940790" y="2772872"/>
            <a:chExt cx="8730704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40790" y="2772872"/>
              <a:ext cx="8730704" cy="2648472"/>
              <a:chOff x="941236" y="2736329"/>
              <a:chExt cx="8730704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41236" y="2755901"/>
                <a:ext cx="2053209" cy="2628900"/>
                <a:chOff x="622854" y="2140222"/>
                <a:chExt cx="2570922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22854" y="464866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64098" y="4106955"/>
                  <a:ext cx="1818860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 err="1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Gitea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概述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24274" y="2736329"/>
                <a:ext cx="2109482" cy="2628900"/>
                <a:chOff x="2197138" y="2113781"/>
                <a:chExt cx="2641385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197138" y="4714165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11386" y="4150028"/>
                  <a:ext cx="2160105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工作方向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306141" y="2736329"/>
                <a:ext cx="3365799" cy="2628900"/>
                <a:chOff x="3769957" y="2113781"/>
                <a:chExt cx="4214479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69957" y="473277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89104" y="4074671"/>
                  <a:ext cx="2637262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人员分工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43251" y="3522097"/>
            <a:ext cx="4702322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6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概述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背景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4BF00A-F34E-6D4E-BF1D-9BA099E38E6B}"/>
              </a:ext>
            </a:extLst>
          </p:cNvPr>
          <p:cNvSpPr/>
          <p:nvPr/>
        </p:nvSpPr>
        <p:spPr>
          <a:xfrm>
            <a:off x="1128418" y="1117736"/>
            <a:ext cx="100460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的出现：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速度、简单的设计、对非线性开发模式的强力支持、完全分布式、有能力高效管理类似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Linux 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内核一样的超大规模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GitLab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等基于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的代码托管平台，尽管功能强大，但是过重、过于复杂了，对于许多项目而言并不需要如此庞大的体系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轻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量级的框架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gogs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出现后，由于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简单、轻便、运行快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受到青睐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，只需要廉价的树莓派即可满足需求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gogs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由于“独裁”性质的维护，使得由社区维护的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出现了。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F122B8-514F-6D42-A171-F30DBBD274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16" y="121025"/>
            <a:ext cx="7773392" cy="63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7F44B80F-10AA-5240-8FCC-CBAE262D009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963066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项目准备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462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项目准备：工作内容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822807-3AB5-484C-8066-00A8ACE976A1}"/>
              </a:ext>
            </a:extLst>
          </p:cNvPr>
          <p:cNvSpPr/>
          <p:nvPr/>
        </p:nvSpPr>
        <p:spPr>
          <a:xfrm>
            <a:off x="1096588" y="1180164"/>
            <a:ext cx="9995647" cy="567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通过阅读代码和文档分析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功能和模块结构，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进行需求分析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实现进行建模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实现的不足和缺陷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开发扩展模块：自定义通知特性：仓库状态发生改变时（比如新的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issue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发送自定义通知给项目组成员。通知类型可以是微信、邮件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开发模块：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GitLab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迁移支持：从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Gitlab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进行的自托管或托管迁移添加了新的迁移接口。在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UI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上为自托管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服务添加选择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4331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项目准备：</a:t>
            </a:r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使用规则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A02546-AD02-F045-B9CE-18914B2F1E4A}"/>
              </a:ext>
            </a:extLst>
          </p:cNvPr>
          <p:cNvSpPr/>
          <p:nvPr/>
        </p:nvSpPr>
        <p:spPr>
          <a:xfrm>
            <a:off x="2036575" y="1488500"/>
            <a:ext cx="77663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所有的历史版本通过</a:t>
            </a:r>
            <a:r>
              <a:rPr lang="en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提交记录管理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不在文件名里面使用版本号和添加历史版本文件夹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删除所有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r>
              <a:rPr lang="en" altLang="zh-CN" sz="2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DS.Store</a:t>
            </a:r>
            <a:r>
              <a:rPr lang="en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注意文件系统里的无用文件。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4.</a:t>
            </a:r>
            <a:r>
              <a:rPr lang="zh-CN" altLang="en-US" sz="2400" dirty="0"/>
              <a:t>分支上直接覆盖旧版本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5.</a:t>
            </a:r>
            <a:r>
              <a:rPr lang="zh-CN" altLang="en-US" sz="2400" dirty="0"/>
              <a:t>把所有不需要提交的文件和文件夹放到根目录下面的</a:t>
            </a:r>
            <a:r>
              <a:rPr lang="en-US" altLang="zh-CN" sz="2400" dirty="0"/>
              <a:t>.</a:t>
            </a:r>
            <a:r>
              <a:rPr lang="en" altLang="zh-CN" sz="2400" dirty="0" err="1"/>
              <a:t>gitignore</a:t>
            </a:r>
            <a:r>
              <a:rPr lang="zh-CN" altLang="en-US" sz="2400" dirty="0"/>
              <a:t>文件里，一行一个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6.</a:t>
            </a:r>
            <a:r>
              <a:rPr lang="zh-CN" altLang="en-US" sz="2400" dirty="0"/>
              <a:t>之后的文档在</a:t>
            </a:r>
            <a:r>
              <a:rPr lang="en" altLang="zh-CN" sz="2400" dirty="0"/>
              <a:t>git</a:t>
            </a:r>
            <a:r>
              <a:rPr lang="zh-CN" altLang="en-US" sz="2400" dirty="0"/>
              <a:t>里面使用</a:t>
            </a:r>
            <a:r>
              <a:rPr lang="en" altLang="zh-CN" sz="2400" dirty="0"/>
              <a:t>markdown</a:t>
            </a:r>
            <a:r>
              <a:rPr lang="zh-CN" altLang="en" sz="2400" dirty="0"/>
              <a:t>，</a:t>
            </a:r>
            <a:r>
              <a:rPr lang="zh-CN" altLang="en-US" sz="2400" dirty="0"/>
              <a:t>然后在</a:t>
            </a:r>
            <a:r>
              <a:rPr lang="en" altLang="zh-CN" sz="2400" dirty="0"/>
              <a:t>release</a:t>
            </a:r>
            <a:r>
              <a:rPr lang="zh-CN" altLang="en-US" sz="2400" dirty="0"/>
              <a:t>里面提交二进制版本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>
            <a:extLst>
              <a:ext uri="{FF2B5EF4-FFF2-40B4-BE49-F238E27FC236}">
                <a16:creationId xmlns:a16="http://schemas.microsoft.com/office/drawing/2014/main" id="{27EF12F6-0D4A-7245-BD34-E44415AFD9B3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7A4CE8FC-F2DB-974C-8B08-C3CC1A81C9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622FD6BB-9BB9-4340-B816-30F620B690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需求分析计划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0F7A444-5A8B-A848-B79C-F37D1324E037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7AC32360-B088-F94A-A712-2F44D3AE52BE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0F40C602-52D0-9D49-9BDC-D648FF3B78B2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2C879F2-3189-EC47-BBEA-AA70B26CA2F0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547</Words>
  <Application>Microsoft Macintosh PowerPoint</Application>
  <PresentationFormat>自定义</PresentationFormat>
  <Paragraphs>80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汉仪南宫体简</vt:lpstr>
      <vt:lpstr>腾祥铁山楷书简繁合集</vt:lpstr>
      <vt:lpstr>Microsoft YaHei</vt:lpstr>
      <vt:lpstr>Arial</vt:lpstr>
      <vt:lpstr>Calibri</vt:lpstr>
      <vt:lpstr>Calibri Light</vt:lpstr>
      <vt:lpstr>Helvetica Neue</vt:lpstr>
      <vt:lpstr>千图网海量PPT模板www.58pic.com</vt:lpstr>
      <vt:lpstr>1_千图网海量PPT模板www.58pic.com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126</cp:revision>
  <dcterms:created xsi:type="dcterms:W3CDTF">2018-10-20T02:59:00Z</dcterms:created>
  <dcterms:modified xsi:type="dcterms:W3CDTF">2020-03-20T09:08:57Z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