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276" r:id="rId12"/>
    <p:sldId id="278" r:id="rId13"/>
    <p:sldId id="27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>
        <p:scale>
          <a:sx n="71" d="100"/>
          <a:sy n="71" d="100"/>
        </p:scale>
        <p:origin x="1020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071651" cy="258532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b="1" dirty="0"/>
              <a:t>Data Science: Bank Marketing (Campaign)</a:t>
            </a:r>
            <a:endParaRPr lang="en-US" sz="4000" dirty="0"/>
          </a:p>
          <a:p>
            <a:endParaRPr lang="en-US" sz="2800" b="1" dirty="0"/>
          </a:p>
          <a:p>
            <a:r>
              <a:rPr lang="en-US" sz="2800" b="1" dirty="0"/>
              <a:t>2021/8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EDA(Dept free)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3C4D425-429B-4E93-A486-4D47E5C5B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74" y="-1"/>
            <a:ext cx="6322426" cy="3429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E70E-1FD8-4249-ADDF-79C3EDDDB0A5}"/>
              </a:ext>
            </a:extLst>
          </p:cNvPr>
          <p:cNvSpPr txBox="1"/>
          <p:nvPr/>
        </p:nvSpPr>
        <p:spPr>
          <a:xfrm flipH="1">
            <a:off x="5801359" y="3677771"/>
            <a:ext cx="632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Clints with no depts are more likely to subscribe.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clint is in dept if they have taken either a housing loan or a normal loan.</a:t>
            </a:r>
          </a:p>
        </p:txBody>
      </p:sp>
    </p:spTree>
    <p:extLst>
      <p:ext uri="{BB962C8B-B14F-4D97-AF65-F5344CB8AC3E}">
        <p14:creationId xmlns:p14="http://schemas.microsoft.com/office/powerpoint/2010/main" val="313149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(Quarters)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492A4421-C56D-4E8F-9F50-C6E949DBE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76" y="1"/>
            <a:ext cx="632242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30E9C-B940-4258-AB6F-A1FB075CD1B5}"/>
              </a:ext>
            </a:extLst>
          </p:cNvPr>
          <p:cNvSpPr txBox="1"/>
          <p:nvPr/>
        </p:nvSpPr>
        <p:spPr>
          <a:xfrm>
            <a:off x="5733141" y="3960159"/>
            <a:ext cx="64588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Second and third quarters are where subscribers from previous campaigns subscribed.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5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>
                <a:solidFill>
                  <a:srgbClr val="FF6600"/>
                </a:solidFill>
              </a:rPr>
              <a:t>Recommendations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Due to the extremely unbalanced nature of the data set the up-sampling technique will be used to balance the data and to preserve the information presented in the most frequent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The analysis done by PCA and the correlation values both suggest that the data have little relation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Finally, since it’s a classification problem either a decision tree or a random forest will output good performance.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6000" dirty="0">
                <a:solidFill>
                  <a:srgbClr val="FF6600"/>
                </a:solidFill>
              </a:rPr>
              <a:t>Recommendations cont.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E9D9DCE-E39E-45BF-9F7A-6AD18EA90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536" y="0"/>
            <a:ext cx="6469463" cy="3509682"/>
          </a:xfrm>
          <a:prstGeom prst="rect">
            <a:avLst/>
          </a:prstGeo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76807BFB-89C4-4773-9AA8-C8B9FFD6F6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45" y="4291334"/>
            <a:ext cx="7573154" cy="1912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A1E94-C176-4CE9-A48A-C40D03C2DFED}"/>
              </a:ext>
            </a:extLst>
          </p:cNvPr>
          <p:cNvSpPr txBox="1"/>
          <p:nvPr/>
        </p:nvSpPr>
        <p:spPr>
          <a:xfrm>
            <a:off x="7120217" y="3829669"/>
            <a:ext cx="389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Correlation with target “y”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1A5B01-5560-4992-93DB-4DD066755E47}"/>
              </a:ext>
            </a:extLst>
          </p:cNvPr>
          <p:cNvSpPr txBox="1"/>
          <p:nvPr/>
        </p:nvSpPr>
        <p:spPr>
          <a:xfrm>
            <a:off x="6810935" y="6360887"/>
            <a:ext cx="486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Explained variance ratio by PCA</a:t>
            </a:r>
          </a:p>
        </p:txBody>
      </p:sp>
    </p:spTree>
    <p:extLst>
      <p:ext uri="{BB962C8B-B14F-4D97-AF65-F5344CB8AC3E}">
        <p14:creationId xmlns:p14="http://schemas.microsoft.com/office/powerpoint/2010/main" val="31251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Business understanding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400" dirty="0">
                <a:solidFill>
                  <a:srgbClr val="FF0000"/>
                </a:solidFill>
              </a:rPr>
              <a:t>ABC Bank wants to sell it's term deposit product to customers and before launching the product they want to develop a model which help them in understanding whether a particular customer will buy their product or not (based on customer's past interaction with bank or other Financial Institution).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400" dirty="0">
                <a:solidFill>
                  <a:srgbClr val="FF0000"/>
                </a:solidFill>
              </a:rPr>
              <a:t>Help ABC Bank by building a ML model capable of predicting withier a clint will response to a campaign positively or not.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(Age groups)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74CEF72-5937-425F-9E5F-8771DE53A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10" y="-3"/>
            <a:ext cx="6471190" cy="350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08709-ADA3-4E3A-AB98-5D0ACF8F4706}"/>
              </a:ext>
            </a:extLst>
          </p:cNvPr>
          <p:cNvSpPr txBox="1"/>
          <p:nvPr/>
        </p:nvSpPr>
        <p:spPr>
          <a:xfrm>
            <a:off x="5745474" y="3697942"/>
            <a:ext cx="6377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 bulk of clints (subscribed or not) fall in the 30s to 40s with a steady slope to 60s which is around the age where one has built a steady career/family. This could indicate that people with families will be the main target.</a:t>
            </a:r>
          </a:p>
        </p:txBody>
      </p:sp>
    </p:spTree>
    <p:extLst>
      <p:ext uri="{BB962C8B-B14F-4D97-AF65-F5344CB8AC3E}">
        <p14:creationId xmlns:p14="http://schemas.microsoft.com/office/powerpoint/2010/main" val="7868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br>
              <a:rPr lang="en-US" b="1" dirty="0">
                <a:solidFill>
                  <a:srgbClr val="FF6600"/>
                </a:solidFill>
              </a:rPr>
            </a:br>
            <a:r>
              <a:rPr lang="en-US" b="1" dirty="0">
                <a:solidFill>
                  <a:srgbClr val="FF6600"/>
                </a:solidFill>
              </a:rPr>
              <a:t>EDA (Married vs Single)</a:t>
            </a:r>
            <a:br>
              <a:rPr lang="en-US" b="1" dirty="0">
                <a:solidFill>
                  <a:srgbClr val="FF6600"/>
                </a:solidFill>
              </a:rPr>
            </a:br>
            <a:br>
              <a:rPr lang="en-US" dirty="0"/>
            </a:br>
            <a:br>
              <a:rPr lang="en-US" b="1" dirty="0">
                <a:solidFill>
                  <a:srgbClr val="FF6600"/>
                </a:solidFill>
              </a:rPr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44E9BAA-D969-4048-936F-6A98324F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41" y="0"/>
            <a:ext cx="6458859" cy="3503929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C61C18E-7F0A-4FCA-B24C-315A7C5C2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10629"/>
            <a:ext cx="6019800" cy="32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4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(Married vs Single)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It is observed that most subscribers are people with families or single (where we can assume that they have a stable career and saving for the future) which is in line with the prediction from the previous question.</a:t>
            </a:r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7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(Education)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3F30F86-67B3-4219-BD06-24CB88069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780" y="97808"/>
            <a:ext cx="6140449" cy="3331192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C9D42BF-022B-441D-A057-54FD4085C7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346" y="3477906"/>
            <a:ext cx="6140449" cy="33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EDA (Education)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The most obtained degree is secondary (high school), and there seems to be no relation between higher education and subscribing.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5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43</TotalTime>
  <Words>452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   Agenda</vt:lpstr>
      <vt:lpstr>   Problem statement</vt:lpstr>
      <vt:lpstr>   Business understanding</vt:lpstr>
      <vt:lpstr>   EDA (Age groups)</vt:lpstr>
      <vt:lpstr>   EDA (Married vs Single)   </vt:lpstr>
      <vt:lpstr>   EDA (Married vs Single) cont.</vt:lpstr>
      <vt:lpstr>   EDA (Education)</vt:lpstr>
      <vt:lpstr>   EDA (Education)</vt:lpstr>
      <vt:lpstr>   EDA(Dept free)</vt:lpstr>
      <vt:lpstr>   EDA (Quarters)</vt:lpstr>
      <vt:lpstr>   Recommendations</vt:lpstr>
      <vt:lpstr>   Recommendations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HAZIM TALAAT ABDULLAH BUKHARI</dc:creator>
  <cp:lastModifiedBy>HAZIM TALAAT ABDULLAH BUKHARI</cp:lastModifiedBy>
  <cp:revision>2</cp:revision>
  <dcterms:created xsi:type="dcterms:W3CDTF">2021-08-23T15:36:35Z</dcterms:created>
  <dcterms:modified xsi:type="dcterms:W3CDTF">2021-08-23T16:20:15Z</dcterms:modified>
</cp:coreProperties>
</file>