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1" r:id="rId5"/>
    <p:sldId id="272" r:id="rId6"/>
    <p:sldId id="273" r:id="rId7"/>
    <p:sldId id="275" r:id="rId8"/>
    <p:sldId id="27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96" d="100"/>
          <a:sy n="96" d="100"/>
        </p:scale>
        <p:origin x="60" y="1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664697" cy="2585323"/>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Bank Marketing Campaign- Final Presentation</a:t>
            </a:r>
          </a:p>
          <a:p>
            <a:endParaRPr lang="en-US" sz="2800" b="1" dirty="0"/>
          </a:p>
          <a:p>
            <a:r>
              <a:rPr lang="en-US" sz="2800" b="1" dirty="0"/>
              <a:t>2021/8</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Business understanding</a:t>
            </a:r>
          </a:p>
          <a:p>
            <a:pPr algn="just"/>
            <a:r>
              <a:rPr lang="en-US" sz="2800" dirty="0">
                <a:solidFill>
                  <a:srgbClr val="FF6600"/>
                </a:solidFill>
              </a:rPr>
              <a:t>         EDA recommendation </a:t>
            </a:r>
          </a:p>
          <a:p>
            <a:pPr algn="just"/>
            <a:r>
              <a:rPr lang="en-US" sz="2800" dirty="0">
                <a:solidFill>
                  <a:srgbClr val="FF6600"/>
                </a:solidFill>
              </a:rPr>
              <a:t>         Model selection</a:t>
            </a:r>
          </a:p>
          <a:p>
            <a:pPr algn="just"/>
            <a:r>
              <a:rPr lang="en-US" sz="2800" dirty="0">
                <a:solidFill>
                  <a:srgbClr val="FF6600"/>
                </a:solidFill>
              </a:rPr>
              <a:t>         Model Building</a:t>
            </a:r>
          </a:p>
          <a:p>
            <a:pPr algn="just"/>
            <a:r>
              <a:rPr lang="en-US" sz="2800" dirty="0">
                <a:solidFill>
                  <a:srgbClr val="FF6600"/>
                </a:solidFill>
              </a:rPr>
              <a:t>         Performance metrics</a:t>
            </a:r>
          </a:p>
          <a:p>
            <a:pPr algn="just"/>
            <a:r>
              <a:rPr lang="en-US" sz="2800" dirty="0">
                <a:solidFill>
                  <a:srgbClr val="FF6600"/>
                </a:solidFill>
              </a:rPr>
              <a:t>         Final recommendation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Business understanding</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0000"/>
                </a:solidFill>
              </a:rPr>
              <a:t>Help ABC Bank by building a ML model capable of predicting withier a clint will response to a campaign positively or not.</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939388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EDA recommendation</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r>
              <a:rPr lang="en-US" sz="2800" dirty="0">
                <a:solidFill>
                  <a:srgbClr val="FF0000"/>
                </a:solidFill>
              </a:rPr>
              <a:t>Based on the EDA analysis presented in the previous presentation, the primary clints are those who are in their 30s to mid 40s preferably married and dept free. And the preferable time to contact them is through Q2 and Q3.</a:t>
            </a:r>
          </a:p>
          <a:p>
            <a:pPr algn="just"/>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258922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dirty="0">
                <a:solidFill>
                  <a:srgbClr val="FF6600"/>
                </a:solidFill>
              </a:rPr>
              <a:t>Model selection</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0" indent="0">
              <a:buNone/>
            </a:pPr>
            <a:r>
              <a:rPr lang="en-US" sz="2800" dirty="0">
                <a:solidFill>
                  <a:srgbClr val="FF0000"/>
                </a:solidFill>
              </a:rPr>
              <a:t>The nature of the problem is classification in addition from the PCA analysis and correlation values we know that the data does not show clear linear patterns therefore the selected models will be decision tree and random forest.</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12817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Model building</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r>
              <a:rPr lang="en-US" dirty="0">
                <a:solidFill>
                  <a:srgbClr val="FF0000"/>
                </a:solidFill>
              </a:rPr>
              <a:t>All the features in the data-set will be used and will be standardized before entering the model for classification. Also, upscaling will be used to balance the classes finally </a:t>
            </a:r>
            <a:r>
              <a:rPr lang="en-US" dirty="0" err="1">
                <a:solidFill>
                  <a:srgbClr val="FF0000"/>
                </a:solidFill>
              </a:rPr>
              <a:t>sklearn</a:t>
            </a:r>
            <a:r>
              <a:rPr lang="en-US" dirty="0">
                <a:solidFill>
                  <a:srgbClr val="FF0000"/>
                </a:solidFill>
              </a:rPr>
              <a:t> library will used for the building of the model.</a:t>
            </a: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79801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Performance metrics</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342900" indent="-342900">
              <a:buFont typeface="Arial" panose="020B0604020202020204" pitchFamily="34" charset="0"/>
              <a:buChar char="•"/>
            </a:pPr>
            <a:r>
              <a:rPr lang="en-US" sz="2800" dirty="0">
                <a:solidFill>
                  <a:srgbClr val="FF0000"/>
                </a:solidFill>
              </a:rPr>
              <a:t>To capture the greatest number of clients and reduce costs a balance between false positive and false negative needs to be made, therefore f1 score will used as the performance metrics.</a:t>
            </a:r>
          </a:p>
          <a:p>
            <a:pPr marL="342900" indent="-342900">
              <a:buFont typeface="Arial" panose="020B0604020202020204" pitchFamily="34" charset="0"/>
              <a:buChar char="•"/>
            </a:pPr>
            <a:r>
              <a:rPr lang="en-US" sz="2800" dirty="0">
                <a:solidFill>
                  <a:srgbClr val="FF0000"/>
                </a:solidFill>
              </a:rPr>
              <a:t>%33 of data will used to test both models (decision tree and random forest).</a:t>
            </a:r>
          </a:p>
          <a:p>
            <a:pPr marL="342900" indent="-342900">
              <a:buFont typeface="Arial" panose="020B0604020202020204" pitchFamily="34" charset="0"/>
              <a:buChar char="•"/>
            </a:pPr>
            <a:r>
              <a:rPr lang="en-US" sz="2800" dirty="0">
                <a:solidFill>
                  <a:srgbClr val="FF0000"/>
                </a:solidFill>
              </a:rPr>
              <a:t>The f1 score for decision tree and random forest are %95 and %96 using upscaled data.</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73732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sz="6000" dirty="0">
                <a:solidFill>
                  <a:srgbClr val="FF6600"/>
                </a:solidFill>
              </a:rPr>
              <a:t>Final recommendation</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0" indent="0">
              <a:buNone/>
            </a:pPr>
            <a:r>
              <a:rPr lang="en-US" sz="2800" dirty="0">
                <a:solidFill>
                  <a:srgbClr val="FF0000"/>
                </a:solidFill>
              </a:rPr>
              <a:t>         Understanding why most of the clients are not subscribed and making the appropriate adjustments to the campaign might yield a greater number of subscribers.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80408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br>
              <a:rPr lang="en-US"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14</TotalTime>
  <Words>328</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   Agenda</vt:lpstr>
      <vt:lpstr>   Business understanding </vt:lpstr>
      <vt:lpstr>   EDA recommendation </vt:lpstr>
      <vt:lpstr>   Model selection </vt:lpstr>
      <vt:lpstr>   Model building </vt:lpstr>
      <vt:lpstr>   Performance metrics </vt:lpstr>
      <vt:lpstr>   Final recommendation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HAZIM TALAAT ABDULLAH BUKHARI</dc:creator>
  <cp:lastModifiedBy>HAZIM TALAAT ABDULLAH BUKHARI</cp:lastModifiedBy>
  <cp:revision>1</cp:revision>
  <dcterms:created xsi:type="dcterms:W3CDTF">2021-08-21T13:00:28Z</dcterms:created>
  <dcterms:modified xsi:type="dcterms:W3CDTF">2021-08-21T13:15:20Z</dcterms:modified>
</cp:coreProperties>
</file>