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8" r:id="rId8"/>
    <p:sldId id="279" r:id="rId9"/>
    <p:sldId id="273" r:id="rId10"/>
    <p:sldId id="274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56"/>
  </p:normalViewPr>
  <p:slideViewPr>
    <p:cSldViewPr snapToGrid="0">
      <p:cViewPr varScale="1">
        <p:scale>
          <a:sx n="47" d="100"/>
          <a:sy n="47" d="100"/>
        </p:scale>
        <p:origin x="1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58532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XYZ G2M Analysis</a:t>
            </a:r>
          </a:p>
          <a:p>
            <a:endParaRPr lang="en-US" sz="2800" b="1" dirty="0"/>
          </a:p>
          <a:p>
            <a:r>
              <a:rPr lang="en-US" sz="2800" b="1" dirty="0"/>
              <a:t>2021/8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2019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1A6072E-023D-401E-B57B-A2EB1FB7F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1" y="-3"/>
            <a:ext cx="6458859" cy="3502997"/>
          </a:xfrm>
          <a:prstGeom prst="rect">
            <a:avLst/>
          </a:prstGeom>
        </p:spPr>
      </p:pic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D6072C2-05E8-4E68-B10C-E39414B8D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1" y="3355008"/>
            <a:ext cx="6458859" cy="35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 fontScale="925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        </a:t>
            </a:r>
            <a:r>
              <a:rPr lang="en-US" sz="3200" dirty="0">
                <a:solidFill>
                  <a:srgbClr val="FF0000"/>
                </a:solidFill>
              </a:rPr>
              <a:t>Yellow Cab is the best option to invest in based on the following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Yellow Cab dominate Pink Cab profit wise in each state they operate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Yellow Cab makes as much as 8 times the profit of Pink Cab each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Users who use both companies stop or make less transactions with Pink Cab in favor of using Yellow Cab.</a:t>
            </a:r>
          </a:p>
          <a:p>
            <a:pPr algn="just"/>
            <a:endParaRPr lang="en-US" sz="32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Introduction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>
                <a:solidFill>
                  <a:srgbClr val="FF6600"/>
                </a:solidFill>
              </a:rPr>
              <a:t>2019 Forecasting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Conclusion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Business Problem?</a:t>
            </a:r>
          </a:p>
          <a:p>
            <a:r>
              <a:rPr lang="en-US" dirty="0">
                <a:solidFill>
                  <a:srgbClr val="FF0000"/>
                </a:solidFill>
              </a:rPr>
              <a:t>Help XYZ make a final decision on which cab company to invest in.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Data:</a:t>
            </a:r>
          </a:p>
          <a:p>
            <a:r>
              <a:rPr lang="en-US" dirty="0">
                <a:solidFill>
                  <a:srgbClr val="FF0000"/>
                </a:solidFill>
              </a:rPr>
              <a:t>Dataset contains data about Two companies Yellow Cab and Pink Cab.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(Profit per state)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055E030-7B6A-42D8-A79B-B141392C8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88" y="1"/>
            <a:ext cx="6492811" cy="301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9918F-5DC6-49FB-9DB2-D7686C29B9D1}"/>
              </a:ext>
            </a:extLst>
          </p:cNvPr>
          <p:cNvSpPr txBox="1"/>
          <p:nvPr/>
        </p:nvSpPr>
        <p:spPr>
          <a:xfrm>
            <a:off x="6471633" y="3627120"/>
            <a:ext cx="4947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-Yellow Cab outperforms Pink Cab in every State.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-Yellow Cab made the most profit in NY state, and least profit in PA state.</a:t>
            </a:r>
          </a:p>
        </p:txBody>
      </p:sp>
    </p:spTree>
    <p:extLst>
      <p:ext uri="{BB962C8B-B14F-4D97-AF65-F5344CB8AC3E}">
        <p14:creationId xmlns:p14="http://schemas.microsoft.com/office/powerpoint/2010/main" val="335805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(Customer groups)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39004B0C-55F3-4978-B529-A6D2635D0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1" y="0"/>
            <a:ext cx="6458859" cy="350299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883713-E033-4C97-B561-9FB7FC35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64" y="3429000"/>
            <a:ext cx="6521552" cy="353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161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(Customer groups)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  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         </a:t>
            </a:r>
          </a:p>
          <a:p>
            <a:r>
              <a:rPr lang="en-US" dirty="0">
                <a:solidFill>
                  <a:srgbClr val="FF0000"/>
                </a:solidFill>
              </a:rPr>
              <a:t>         - The most profit comes from customers ages between 18 to 40 years old.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 Male customers bring in about 58% of the profit.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EDA(Profits per year)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F84A6-8BA0-402B-92BF-2E4D97255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2" y="-1"/>
            <a:ext cx="6444124" cy="349500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C52EC97-D90B-4D7E-A948-EA022A972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77" y="3362999"/>
            <a:ext cx="6444124" cy="34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EDA(Profits per year)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052A5DF-FEC3-49B5-8A75-08CB10E86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1" y="-1"/>
            <a:ext cx="6458859" cy="3502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AE66A-436E-46AA-B2EA-07CDC28DC0BE}"/>
              </a:ext>
            </a:extLst>
          </p:cNvPr>
          <p:cNvSpPr txBox="1"/>
          <p:nvPr/>
        </p:nvSpPr>
        <p:spPr>
          <a:xfrm>
            <a:off x="6226989" y="4287520"/>
            <a:ext cx="547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-Yellow Cab experience a dip in profits from May to Aug.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-Both companies experience a rise in profit after Aug with a peek in Dec.</a:t>
            </a:r>
          </a:p>
        </p:txBody>
      </p:sp>
    </p:spTree>
    <p:extLst>
      <p:ext uri="{BB962C8B-B14F-4D97-AF65-F5344CB8AC3E}">
        <p14:creationId xmlns:p14="http://schemas.microsoft.com/office/powerpoint/2010/main" val="253654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(Customer usage)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5DDAD-AD15-4E65-BFDF-347D707B0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74" y="-1"/>
            <a:ext cx="6322426" cy="3429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159BE-E793-45D3-B97F-6314D0ACF7BA}"/>
              </a:ext>
            </a:extLst>
          </p:cNvPr>
          <p:cNvSpPr txBox="1"/>
          <p:nvPr/>
        </p:nvSpPr>
        <p:spPr>
          <a:xfrm>
            <a:off x="5843813" y="4052563"/>
            <a:ext cx="6237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 Users who uses both companies makes more transactions with Yellow Cab than Pink Cab.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- Some users stop making transactions with Pink Cab the next year as evident by the declining transaction each year.</a:t>
            </a:r>
          </a:p>
        </p:txBody>
      </p:sp>
    </p:spTree>
    <p:extLst>
      <p:ext uri="{BB962C8B-B14F-4D97-AF65-F5344CB8AC3E}">
        <p14:creationId xmlns:p14="http://schemas.microsoft.com/office/powerpoint/2010/main" val="389948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17</TotalTime>
  <Words>336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   Agenda</vt:lpstr>
      <vt:lpstr>   Introduction</vt:lpstr>
      <vt:lpstr>   EDA (Profit per state)</vt:lpstr>
      <vt:lpstr>   EDA (Customer groups)</vt:lpstr>
      <vt:lpstr>   EDA (Customer groups) cont.</vt:lpstr>
      <vt:lpstr>   EDA(Profits per year)</vt:lpstr>
      <vt:lpstr>   EDA(Profits per year) cont.</vt:lpstr>
      <vt:lpstr>   EDA (Customer usage)</vt:lpstr>
      <vt:lpstr>   2019 Forecasting</vt:lpstr>
      <vt:lpstr>   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HAZIM TALAAT ABDULLAH BUKHARI</dc:creator>
  <cp:lastModifiedBy>HAZIM TALAAT ABDULLAH BUKHARI</cp:lastModifiedBy>
  <cp:revision>1</cp:revision>
  <dcterms:created xsi:type="dcterms:W3CDTF">2021-08-23T18:29:24Z</dcterms:created>
  <dcterms:modified xsi:type="dcterms:W3CDTF">2021-08-23T18:46:48Z</dcterms:modified>
</cp:coreProperties>
</file>