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94" d="100"/>
          <a:sy n="94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June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June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June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01447-0950-493A-B83B-8E048409F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XYZ G2M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E21AA-98A5-4A5F-A95D-25E12BF7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Name: </a:t>
            </a:r>
            <a:r>
              <a:rPr lang="en-US" sz="2200" dirty="0" err="1"/>
              <a:t>Hazim</a:t>
            </a:r>
            <a:r>
              <a:rPr lang="en-US" sz="2200" dirty="0"/>
              <a:t> Bukhari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26D9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470F839B-7306-421B-A7E1-B01AA98B3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3" r="-1" b="33957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6D9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6D9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324-D78E-41EA-915F-DD8C4DDA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D90-1C4C-418D-8526-E6217180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Problem?</a:t>
            </a:r>
          </a:p>
          <a:p>
            <a:r>
              <a:rPr lang="en-US" dirty="0"/>
              <a:t>Help XYZ make a final decision on which cab company to invest 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r>
              <a:rPr lang="en-US" dirty="0"/>
              <a:t>Dataset contains data about Two companies Yellow Cab and Pink Cab.</a:t>
            </a:r>
          </a:p>
        </p:txBody>
      </p:sp>
    </p:spTree>
    <p:extLst>
      <p:ext uri="{BB962C8B-B14F-4D97-AF65-F5344CB8AC3E}">
        <p14:creationId xmlns:p14="http://schemas.microsoft.com/office/powerpoint/2010/main" val="320279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17C0-530E-495D-B2A8-3849EFD5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Profits per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7784B08-61EE-477D-88B0-36A379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4" y="1690688"/>
            <a:ext cx="9051952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AD4BF-1AFA-4102-90F3-3DC619A64E37}"/>
              </a:ext>
            </a:extLst>
          </p:cNvPr>
          <p:cNvSpPr txBox="1"/>
          <p:nvPr/>
        </p:nvSpPr>
        <p:spPr>
          <a:xfrm>
            <a:off x="9566516" y="2000588"/>
            <a:ext cx="2465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-Yellow Cab outperforms Pink Cab in every State.</a:t>
            </a:r>
          </a:p>
          <a:p>
            <a:endParaRPr lang="en-US" dirty="0"/>
          </a:p>
          <a:p>
            <a:r>
              <a:rPr lang="en-US" dirty="0"/>
              <a:t>-Yellow Cab made the most profit in NY state, and least profit in PA state.</a:t>
            </a:r>
          </a:p>
        </p:txBody>
      </p:sp>
    </p:spTree>
    <p:extLst>
      <p:ext uri="{BB962C8B-B14F-4D97-AF65-F5344CB8AC3E}">
        <p14:creationId xmlns:p14="http://schemas.microsoft.com/office/powerpoint/2010/main" val="38730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58CF-253A-4DC2-A130-23C24600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Ages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C67130A-5B11-435F-A1A3-839C32196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690688"/>
            <a:ext cx="4661451" cy="25281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5D8C3-4C7D-4D5A-BB6E-69D290ABB8EA}"/>
              </a:ext>
            </a:extLst>
          </p:cNvPr>
          <p:cNvSpPr txBox="1"/>
          <p:nvPr/>
        </p:nvSpPr>
        <p:spPr>
          <a:xfrm>
            <a:off x="7313700" y="1690688"/>
            <a:ext cx="3690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The most profit comes from customers ages between 18 to 40 years old.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Male customers bring in about 58% of the profit.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F281609-A08F-442A-BB4A-2DFD77D1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4061916"/>
            <a:ext cx="4661451" cy="2528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10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A534-BB2B-4C61-9476-32FED903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543032" cy="70693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Profits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12C76-EDF4-427E-9C93-26CF704A1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072056"/>
            <a:ext cx="4731219" cy="256600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43F3658-4044-496C-B58A-FAB9FD35C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43" y="1072056"/>
            <a:ext cx="4731219" cy="256600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95BB4F5-4C3A-44EF-AF04-D97FBB680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3638058"/>
            <a:ext cx="4731221" cy="2566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16067-1B28-4C03-9ECB-0DA850C3ED58}"/>
              </a:ext>
            </a:extLst>
          </p:cNvPr>
          <p:cNvSpPr txBox="1"/>
          <p:nvPr/>
        </p:nvSpPr>
        <p:spPr>
          <a:xfrm>
            <a:off x="5151841" y="3638058"/>
            <a:ext cx="4731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-Yellow Cab experience a dip in profits from May to Aug.</a:t>
            </a:r>
          </a:p>
          <a:p>
            <a:endParaRPr lang="en-US" dirty="0"/>
          </a:p>
          <a:p>
            <a:r>
              <a:rPr lang="en-US" dirty="0"/>
              <a:t>-Both companies experience a rise in profit after Aug with a peek in Dec.</a:t>
            </a:r>
          </a:p>
        </p:txBody>
      </p:sp>
    </p:spTree>
    <p:extLst>
      <p:ext uri="{BB962C8B-B14F-4D97-AF65-F5344CB8AC3E}">
        <p14:creationId xmlns:p14="http://schemas.microsoft.com/office/powerpoint/2010/main" val="25224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D563-94D4-467C-838B-E5DABEA5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B31CD-30B1-41E7-A55B-D7A25DEE1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690688"/>
            <a:ext cx="7756676" cy="4206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C68F1-71ED-479D-8D5E-B44893F843ED}"/>
              </a:ext>
            </a:extLst>
          </p:cNvPr>
          <p:cNvSpPr txBox="1"/>
          <p:nvPr/>
        </p:nvSpPr>
        <p:spPr>
          <a:xfrm>
            <a:off x="8177300" y="1690688"/>
            <a:ext cx="3594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Users who uses both companies makes more transactions with Yellow Cab than Pink Cab.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- Some users stop making transactions with Pink Cab the next year as evident by the declining transaction each year.</a:t>
            </a:r>
          </a:p>
        </p:txBody>
      </p:sp>
    </p:spTree>
    <p:extLst>
      <p:ext uri="{BB962C8B-B14F-4D97-AF65-F5344CB8AC3E}">
        <p14:creationId xmlns:p14="http://schemas.microsoft.com/office/powerpoint/2010/main" val="70474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4D45-79E0-41F6-9778-CFBE589B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 Forecasting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0857472-471A-4F11-8F0B-46CD9847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87" y="1690688"/>
            <a:ext cx="5481189" cy="2972752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17D1B37-A35D-4A15-A78E-F4484103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3" y="1690688"/>
            <a:ext cx="5481189" cy="29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554-AE26-4F9E-9B1D-406012DA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ECDF-2025-49D2-9F0F-9507B23D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Yellow Cab is the best option to invest in based on the following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Yellow Cab dominate Pink Cab profit wise in each state they operate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Yellow Cab makes as much as 8 times the profit of Pink Cab each year.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Users who use both companies stop or make less transactions with Pink Cab in favor of using Yellow Cab.</a:t>
            </a:r>
          </a:p>
        </p:txBody>
      </p:sp>
    </p:spTree>
    <p:extLst>
      <p:ext uri="{BB962C8B-B14F-4D97-AF65-F5344CB8AC3E}">
        <p14:creationId xmlns:p14="http://schemas.microsoft.com/office/powerpoint/2010/main" val="146307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Dante</vt:lpstr>
      <vt:lpstr>Dante (Headings)2</vt:lpstr>
      <vt:lpstr>Helvetica Neue Medium</vt:lpstr>
      <vt:lpstr>Wingdings 2</vt:lpstr>
      <vt:lpstr>OffsetVTI</vt:lpstr>
      <vt:lpstr>XYZ G2M Analysis</vt:lpstr>
      <vt:lpstr>Introduction</vt:lpstr>
      <vt:lpstr>Profits per State</vt:lpstr>
      <vt:lpstr>Customers Ages</vt:lpstr>
      <vt:lpstr>Profits per Year</vt:lpstr>
      <vt:lpstr>Customers Usage</vt:lpstr>
      <vt:lpstr>2019 Forecasting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 G2M Analysis</dc:title>
  <dc:creator>HAZIM TALAAT ABDULLAH BUKHARI</dc:creator>
  <cp:lastModifiedBy>HAZIM TALAAT ABDULLAH BUKHARI</cp:lastModifiedBy>
  <cp:revision>7</cp:revision>
  <dcterms:created xsi:type="dcterms:W3CDTF">2021-06-09T12:58:19Z</dcterms:created>
  <dcterms:modified xsi:type="dcterms:W3CDTF">2021-06-09T15:05:12Z</dcterms:modified>
</cp:coreProperties>
</file>