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84" r:id="rId2"/>
    <p:sldId id="264" r:id="rId3"/>
    <p:sldId id="275" r:id="rId4"/>
    <p:sldId id="270" r:id="rId5"/>
    <p:sldId id="286" r:id="rId6"/>
    <p:sldId id="279" r:id="rId7"/>
    <p:sldId id="268" r:id="rId8"/>
    <p:sldId id="271" r:id="rId9"/>
    <p:sldId id="277" r:id="rId1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" panose="020F0502020204030204" pitchFamily="34" charset="0"/>
      <p:regular r:id="rId16"/>
      <p:bold r:id="rId17"/>
      <p:italic r:id="rId18"/>
      <p:boldItalic r:id="rId19"/>
    </p:embeddedFont>
    <p:embeddedFont>
      <p:font typeface="Fira Sans Extra Condensed Medium" panose="020B06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975CC3-7F4C-404E-A828-DBBB3BC563A7}">
  <a:tblStyle styleId="{52975CC3-7F4C-404E-A828-DBBB3BC563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140" d="100"/>
          <a:sy n="14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2e632455_0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2e632455_0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09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90f9fdb797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90f9fdb797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90f9fdb79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90f9fdb79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90f9fdb797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90f9fdb797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8d2e632455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8d2e632455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90f9fdb79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90f9fdb79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94e59ac22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94e59ac224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8d22d139c2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8d22d139c2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631" y="1525650"/>
            <a:ext cx="3615600" cy="14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96831" y="3047992"/>
            <a:ext cx="33672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026550"/>
            <a:ext cx="8229600" cy="3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26550"/>
            <a:ext cx="8229600" cy="3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572631" y="1525650"/>
            <a:ext cx="3615600" cy="14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Animal Shelter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696831" y="3047992"/>
            <a:ext cx="3367200" cy="883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Amena</a:t>
            </a:r>
            <a:r>
              <a:rPr lang="en" dirty="0"/>
              <a:t> </a:t>
            </a:r>
            <a:r>
              <a:rPr lang="en" dirty="0" err="1"/>
              <a:t>Alsamah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Hazim</a:t>
            </a:r>
            <a:r>
              <a:rPr lang="en" dirty="0"/>
              <a:t> Bukhari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Rashed </a:t>
            </a:r>
            <a:r>
              <a:rPr lang="en" dirty="0" err="1"/>
              <a:t>Alhilal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0" y="243434"/>
            <a:ext cx="4362491" cy="4919116"/>
            <a:chOff x="0" y="243434"/>
            <a:chExt cx="4362491" cy="4919116"/>
          </a:xfrm>
        </p:grpSpPr>
        <p:sp>
          <p:nvSpPr>
            <p:cNvPr id="58" name="Google Shape;58;p15"/>
            <p:cNvSpPr/>
            <p:nvPr/>
          </p:nvSpPr>
          <p:spPr>
            <a:xfrm>
              <a:off x="0" y="2943575"/>
              <a:ext cx="1476950" cy="2218975"/>
            </a:xfrm>
            <a:custGeom>
              <a:avLst/>
              <a:gdLst/>
              <a:ahLst/>
              <a:cxnLst/>
              <a:rect l="l" t="t" r="r" b="b"/>
              <a:pathLst>
                <a:path w="59078" h="88759" extrusionOk="0">
                  <a:moveTo>
                    <a:pt x="37388" y="0"/>
                  </a:moveTo>
                  <a:lnTo>
                    <a:pt x="0" y="13155"/>
                  </a:lnTo>
                  <a:lnTo>
                    <a:pt x="0" y="88759"/>
                  </a:lnTo>
                  <a:lnTo>
                    <a:pt x="59078" y="88759"/>
                  </a:lnTo>
                  <a:lnTo>
                    <a:pt x="59078" y="53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grpSp>
          <p:nvGrpSpPr>
            <p:cNvPr id="59" name="Google Shape;59;p15"/>
            <p:cNvGrpSpPr/>
            <p:nvPr/>
          </p:nvGrpSpPr>
          <p:grpSpPr>
            <a:xfrm rot="10800000" flipH="1">
              <a:off x="0" y="243434"/>
              <a:ext cx="4362491" cy="4919109"/>
              <a:chOff x="1303608" y="332150"/>
              <a:chExt cx="1601267" cy="180557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2505125" y="1322625"/>
                <a:ext cx="366250" cy="340850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3634" extrusionOk="0">
                    <a:moveTo>
                      <a:pt x="4229" y="1"/>
                    </a:moveTo>
                    <a:lnTo>
                      <a:pt x="1" y="10928"/>
                    </a:lnTo>
                    <a:cubicBezTo>
                      <a:pt x="1" y="10928"/>
                      <a:pt x="4080" y="12833"/>
                      <a:pt x="7176" y="13429"/>
                    </a:cubicBezTo>
                    <a:cubicBezTo>
                      <a:pt x="7943" y="13578"/>
                      <a:pt x="8793" y="13634"/>
                      <a:pt x="9638" y="13634"/>
                    </a:cubicBezTo>
                    <a:cubicBezTo>
                      <a:pt x="12171" y="13634"/>
                      <a:pt x="14649" y="13131"/>
                      <a:pt x="14649" y="13131"/>
                    </a:cubicBezTo>
                    <a:cubicBezTo>
                      <a:pt x="14649" y="13131"/>
                      <a:pt x="13339" y="7028"/>
                      <a:pt x="10719" y="3604"/>
                    </a:cubicBezTo>
                    <a:cubicBezTo>
                      <a:pt x="8376" y="533"/>
                      <a:pt x="5569" y="386"/>
                      <a:pt x="5056" y="386"/>
                    </a:cubicBezTo>
                    <a:cubicBezTo>
                      <a:pt x="5002" y="386"/>
                      <a:pt x="4973" y="388"/>
                      <a:pt x="4973" y="388"/>
                    </a:cubicBez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510350" y="1343475"/>
                <a:ext cx="296275" cy="275800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032" extrusionOk="0">
                    <a:moveTo>
                      <a:pt x="3394" y="1"/>
                    </a:moveTo>
                    <a:lnTo>
                      <a:pt x="0" y="8843"/>
                    </a:lnTo>
                    <a:cubicBezTo>
                      <a:pt x="0" y="8843"/>
                      <a:pt x="3305" y="10392"/>
                      <a:pt x="5806" y="10868"/>
                    </a:cubicBezTo>
                    <a:cubicBezTo>
                      <a:pt x="6431" y="10987"/>
                      <a:pt x="7122" y="11032"/>
                      <a:pt x="7806" y="11032"/>
                    </a:cubicBezTo>
                    <a:cubicBezTo>
                      <a:pt x="9857" y="11032"/>
                      <a:pt x="11850" y="10630"/>
                      <a:pt x="11850" y="10630"/>
                    </a:cubicBezTo>
                    <a:cubicBezTo>
                      <a:pt x="11850" y="10630"/>
                      <a:pt x="10778" y="5658"/>
                      <a:pt x="8664" y="2918"/>
                    </a:cubicBezTo>
                    <a:cubicBezTo>
                      <a:pt x="6749" y="428"/>
                      <a:pt x="4430" y="327"/>
                      <a:pt x="4068" y="327"/>
                    </a:cubicBezTo>
                    <a:cubicBezTo>
                      <a:pt x="4036" y="327"/>
                      <a:pt x="4020" y="328"/>
                      <a:pt x="4020" y="328"/>
                    </a:cubicBezTo>
                    <a:lnTo>
                      <a:pt x="33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1879875" y="1769250"/>
                <a:ext cx="331250" cy="368475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14739" extrusionOk="0">
                    <a:moveTo>
                      <a:pt x="12357" y="0"/>
                    </a:moveTo>
                    <a:lnTo>
                      <a:pt x="715" y="1519"/>
                    </a:lnTo>
                    <a:lnTo>
                      <a:pt x="894" y="2352"/>
                    </a:lnTo>
                    <a:cubicBezTo>
                      <a:pt x="894" y="2352"/>
                      <a:pt x="1" y="5360"/>
                      <a:pt x="2710" y="8694"/>
                    </a:cubicBezTo>
                    <a:cubicBezTo>
                      <a:pt x="5390" y="11999"/>
                      <a:pt x="11076" y="14738"/>
                      <a:pt x="11076" y="14738"/>
                    </a:cubicBezTo>
                    <a:cubicBezTo>
                      <a:pt x="11076" y="14738"/>
                      <a:pt x="12952" y="10659"/>
                      <a:pt x="13101" y="7533"/>
                    </a:cubicBezTo>
                    <a:cubicBezTo>
                      <a:pt x="13250" y="4407"/>
                      <a:pt x="12357" y="0"/>
                      <a:pt x="123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1907425" y="1767000"/>
                <a:ext cx="267975" cy="297775"/>
              </a:xfrm>
              <a:custGeom>
                <a:avLst/>
                <a:gdLst/>
                <a:ahLst/>
                <a:cxnLst/>
                <a:rect l="l" t="t" r="r" b="b"/>
                <a:pathLst>
                  <a:path w="10719" h="11911" extrusionOk="0">
                    <a:moveTo>
                      <a:pt x="9974" y="1"/>
                    </a:moveTo>
                    <a:lnTo>
                      <a:pt x="566" y="1251"/>
                    </a:lnTo>
                    <a:lnTo>
                      <a:pt x="715" y="1936"/>
                    </a:lnTo>
                    <a:cubicBezTo>
                      <a:pt x="715" y="1936"/>
                      <a:pt x="0" y="4348"/>
                      <a:pt x="2174" y="7028"/>
                    </a:cubicBezTo>
                    <a:cubicBezTo>
                      <a:pt x="4377" y="9707"/>
                      <a:pt x="8962" y="11911"/>
                      <a:pt x="8962" y="11911"/>
                    </a:cubicBezTo>
                    <a:cubicBezTo>
                      <a:pt x="8962" y="11911"/>
                      <a:pt x="10481" y="8635"/>
                      <a:pt x="10600" y="6105"/>
                    </a:cubicBezTo>
                    <a:cubicBezTo>
                      <a:pt x="10719" y="3574"/>
                      <a:pt x="9974" y="1"/>
                      <a:pt x="9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1416900" y="332150"/>
                <a:ext cx="1487975" cy="1577550"/>
              </a:xfrm>
              <a:custGeom>
                <a:avLst/>
                <a:gdLst/>
                <a:ahLst/>
                <a:cxnLst/>
                <a:rect l="l" t="t" r="r" b="b"/>
                <a:pathLst>
                  <a:path w="59519" h="63102" extrusionOk="0">
                    <a:moveTo>
                      <a:pt x="27279" y="1"/>
                    </a:moveTo>
                    <a:cubicBezTo>
                      <a:pt x="27274" y="1"/>
                      <a:pt x="27282" y="27"/>
                      <a:pt x="27303" y="80"/>
                    </a:cubicBezTo>
                    <a:lnTo>
                      <a:pt x="2084" y="199"/>
                    </a:lnTo>
                    <a:lnTo>
                      <a:pt x="2084" y="29616"/>
                    </a:lnTo>
                    <a:cubicBezTo>
                      <a:pt x="4585" y="31283"/>
                      <a:pt x="3543" y="30062"/>
                      <a:pt x="6997" y="31908"/>
                    </a:cubicBezTo>
                    <a:cubicBezTo>
                      <a:pt x="4943" y="37923"/>
                      <a:pt x="0" y="50606"/>
                      <a:pt x="3603" y="56353"/>
                    </a:cubicBezTo>
                    <a:cubicBezTo>
                      <a:pt x="6625" y="61181"/>
                      <a:pt x="12476" y="63101"/>
                      <a:pt x="18922" y="63101"/>
                    </a:cubicBezTo>
                    <a:cubicBezTo>
                      <a:pt x="26193" y="63101"/>
                      <a:pt x="34222" y="60658"/>
                      <a:pt x="39808" y="57187"/>
                    </a:cubicBezTo>
                    <a:cubicBezTo>
                      <a:pt x="50348" y="50636"/>
                      <a:pt x="59518" y="32921"/>
                      <a:pt x="52343" y="23155"/>
                    </a:cubicBezTo>
                    <a:cubicBezTo>
                      <a:pt x="49693" y="19522"/>
                      <a:pt x="43619" y="17111"/>
                      <a:pt x="31441" y="16664"/>
                    </a:cubicBezTo>
                    <a:cubicBezTo>
                      <a:pt x="31103" y="7933"/>
                      <a:pt x="27355" y="1"/>
                      <a:pt x="27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269400" y="1178150"/>
                <a:ext cx="367500" cy="287125"/>
              </a:xfrm>
              <a:custGeom>
                <a:avLst/>
                <a:gdLst/>
                <a:ahLst/>
                <a:cxnLst/>
                <a:rect l="l" t="t" r="r" b="b"/>
                <a:pathLst>
                  <a:path w="14700" h="11485" extrusionOk="0">
                    <a:moveTo>
                      <a:pt x="7290" y="1"/>
                    </a:moveTo>
                    <a:cubicBezTo>
                      <a:pt x="2972" y="1"/>
                      <a:pt x="0" y="4836"/>
                      <a:pt x="2463" y="8787"/>
                    </a:cubicBezTo>
                    <a:cubicBezTo>
                      <a:pt x="3543" y="10523"/>
                      <a:pt x="5411" y="11485"/>
                      <a:pt x="7321" y="11485"/>
                    </a:cubicBezTo>
                    <a:cubicBezTo>
                      <a:pt x="8359" y="11485"/>
                      <a:pt x="9409" y="11201"/>
                      <a:pt x="10353" y="10603"/>
                    </a:cubicBezTo>
                    <a:cubicBezTo>
                      <a:pt x="14700" y="7894"/>
                      <a:pt x="13598" y="1314"/>
                      <a:pt x="8626" y="153"/>
                    </a:cubicBezTo>
                    <a:cubicBezTo>
                      <a:pt x="8170" y="49"/>
                      <a:pt x="7723" y="1"/>
                      <a:pt x="7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264300" y="1169800"/>
                <a:ext cx="367400" cy="2872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490" extrusionOk="0">
                    <a:moveTo>
                      <a:pt x="7239" y="0"/>
                    </a:moveTo>
                    <a:cubicBezTo>
                      <a:pt x="2957" y="0"/>
                      <a:pt x="0" y="4848"/>
                      <a:pt x="2458" y="8764"/>
                    </a:cubicBezTo>
                    <a:cubicBezTo>
                      <a:pt x="3540" y="10521"/>
                      <a:pt x="5411" y="11490"/>
                      <a:pt x="7324" y="11490"/>
                    </a:cubicBezTo>
                    <a:cubicBezTo>
                      <a:pt x="8359" y="11490"/>
                      <a:pt x="9407" y="11206"/>
                      <a:pt x="10348" y="10610"/>
                    </a:cubicBezTo>
                    <a:cubicBezTo>
                      <a:pt x="14695" y="7900"/>
                      <a:pt x="13594" y="1290"/>
                      <a:pt x="8592" y="159"/>
                    </a:cubicBezTo>
                    <a:cubicBezTo>
                      <a:pt x="8130" y="51"/>
                      <a:pt x="7677" y="0"/>
                      <a:pt x="7239" y="0"/>
                    </a:cubicBezTo>
                    <a:close/>
                  </a:path>
                </a:pathLst>
              </a:custGeom>
              <a:solidFill>
                <a:srgbClr val="E7A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325750" y="1227525"/>
                <a:ext cx="270225" cy="21197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8479" extrusionOk="0">
                    <a:moveTo>
                      <a:pt x="5363" y="1"/>
                    </a:moveTo>
                    <a:cubicBezTo>
                      <a:pt x="2198" y="1"/>
                      <a:pt x="1" y="3562"/>
                      <a:pt x="1787" y="6485"/>
                    </a:cubicBezTo>
                    <a:cubicBezTo>
                      <a:pt x="2595" y="7773"/>
                      <a:pt x="3974" y="8478"/>
                      <a:pt x="5380" y="8478"/>
                    </a:cubicBezTo>
                    <a:cubicBezTo>
                      <a:pt x="6150" y="8478"/>
                      <a:pt x="6927" y="8267"/>
                      <a:pt x="7622" y="7824"/>
                    </a:cubicBezTo>
                    <a:cubicBezTo>
                      <a:pt x="10808" y="5829"/>
                      <a:pt x="10004" y="976"/>
                      <a:pt x="6342" y="113"/>
                    </a:cubicBezTo>
                    <a:cubicBezTo>
                      <a:pt x="6008" y="37"/>
                      <a:pt x="5680" y="1"/>
                      <a:pt x="5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483550" y="1328300"/>
                <a:ext cx="52125" cy="4015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606" extrusionOk="0">
                    <a:moveTo>
                      <a:pt x="1050" y="0"/>
                    </a:moveTo>
                    <a:cubicBezTo>
                      <a:pt x="413" y="0"/>
                      <a:pt x="1" y="737"/>
                      <a:pt x="417" y="1292"/>
                    </a:cubicBezTo>
                    <a:cubicBezTo>
                      <a:pt x="564" y="1494"/>
                      <a:pt x="801" y="1606"/>
                      <a:pt x="1045" y="1606"/>
                    </a:cubicBezTo>
                    <a:cubicBezTo>
                      <a:pt x="1197" y="1606"/>
                      <a:pt x="1352" y="1562"/>
                      <a:pt x="1489" y="1471"/>
                    </a:cubicBezTo>
                    <a:cubicBezTo>
                      <a:pt x="2084" y="1054"/>
                      <a:pt x="1876" y="131"/>
                      <a:pt x="1191" y="12"/>
                    </a:cubicBezTo>
                    <a:cubicBezTo>
                      <a:pt x="1143" y="4"/>
                      <a:pt x="1096" y="0"/>
                      <a:pt x="1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1825800" y="1465300"/>
                <a:ext cx="366725" cy="286925"/>
              </a:xfrm>
              <a:custGeom>
                <a:avLst/>
                <a:gdLst/>
                <a:ahLst/>
                <a:cxnLst/>
                <a:rect l="l" t="t" r="r" b="b"/>
                <a:pathLst>
                  <a:path w="14669" h="11477" extrusionOk="0">
                    <a:moveTo>
                      <a:pt x="7242" y="1"/>
                    </a:moveTo>
                    <a:cubicBezTo>
                      <a:pt x="2960" y="1"/>
                      <a:pt x="1" y="4848"/>
                      <a:pt x="2432" y="8764"/>
                    </a:cubicBezTo>
                    <a:cubicBezTo>
                      <a:pt x="3532" y="10521"/>
                      <a:pt x="5409" y="11477"/>
                      <a:pt x="7323" y="11477"/>
                    </a:cubicBezTo>
                    <a:cubicBezTo>
                      <a:pt x="8361" y="11477"/>
                      <a:pt x="9410" y="11196"/>
                      <a:pt x="10351" y="10610"/>
                    </a:cubicBezTo>
                    <a:cubicBezTo>
                      <a:pt x="14669" y="7901"/>
                      <a:pt x="13567" y="1291"/>
                      <a:pt x="8595" y="159"/>
                    </a:cubicBezTo>
                    <a:cubicBezTo>
                      <a:pt x="8133" y="51"/>
                      <a:pt x="7680" y="1"/>
                      <a:pt x="7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820675" y="1456375"/>
                <a:ext cx="367375" cy="287475"/>
              </a:xfrm>
              <a:custGeom>
                <a:avLst/>
                <a:gdLst/>
                <a:ahLst/>
                <a:cxnLst/>
                <a:rect l="l" t="t" r="r" b="b"/>
                <a:pathLst>
                  <a:path w="14695" h="11499" extrusionOk="0">
                    <a:moveTo>
                      <a:pt x="7239" y="0"/>
                    </a:moveTo>
                    <a:cubicBezTo>
                      <a:pt x="2957" y="0"/>
                      <a:pt x="0" y="4850"/>
                      <a:pt x="2458" y="8794"/>
                    </a:cubicBezTo>
                    <a:cubicBezTo>
                      <a:pt x="3535" y="10543"/>
                      <a:pt x="5394" y="11498"/>
                      <a:pt x="7297" y="11498"/>
                    </a:cubicBezTo>
                    <a:cubicBezTo>
                      <a:pt x="8341" y="11498"/>
                      <a:pt x="9399" y="11211"/>
                      <a:pt x="10348" y="10610"/>
                    </a:cubicBezTo>
                    <a:cubicBezTo>
                      <a:pt x="14695" y="7900"/>
                      <a:pt x="13593" y="1320"/>
                      <a:pt x="8591" y="159"/>
                    </a:cubicBezTo>
                    <a:cubicBezTo>
                      <a:pt x="8130" y="51"/>
                      <a:pt x="7677" y="0"/>
                      <a:pt x="7239" y="0"/>
                    </a:cubicBezTo>
                    <a:close/>
                  </a:path>
                </a:pathLst>
              </a:custGeom>
              <a:solidFill>
                <a:srgbClr val="E7A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881575" y="1514675"/>
                <a:ext cx="270750" cy="211400"/>
              </a:xfrm>
              <a:custGeom>
                <a:avLst/>
                <a:gdLst/>
                <a:ahLst/>
                <a:cxnLst/>
                <a:rect l="l" t="t" r="r" b="b"/>
                <a:pathLst>
                  <a:path w="10830" h="8456" extrusionOk="0">
                    <a:moveTo>
                      <a:pt x="5331" y="1"/>
                    </a:moveTo>
                    <a:cubicBezTo>
                      <a:pt x="2179" y="1"/>
                      <a:pt x="0" y="3574"/>
                      <a:pt x="1808" y="6462"/>
                    </a:cubicBezTo>
                    <a:cubicBezTo>
                      <a:pt x="2597" y="7751"/>
                      <a:pt x="3970" y="8455"/>
                      <a:pt x="5381" y="8455"/>
                    </a:cubicBezTo>
                    <a:cubicBezTo>
                      <a:pt x="6154" y="8455"/>
                      <a:pt x="6938" y="8244"/>
                      <a:pt x="7644" y="7801"/>
                    </a:cubicBezTo>
                    <a:cubicBezTo>
                      <a:pt x="10830" y="5807"/>
                      <a:pt x="9996" y="953"/>
                      <a:pt x="6334" y="120"/>
                    </a:cubicBezTo>
                    <a:cubicBezTo>
                      <a:pt x="5991" y="39"/>
                      <a:pt x="5656" y="1"/>
                      <a:pt x="5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031725" y="1618625"/>
                <a:ext cx="6105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884" extrusionOk="0">
                    <a:moveTo>
                      <a:pt x="1229" y="0"/>
                    </a:moveTo>
                    <a:cubicBezTo>
                      <a:pt x="499" y="0"/>
                      <a:pt x="1" y="855"/>
                      <a:pt x="477" y="1500"/>
                    </a:cubicBezTo>
                    <a:cubicBezTo>
                      <a:pt x="656" y="1751"/>
                      <a:pt x="934" y="1883"/>
                      <a:pt x="1217" y="1883"/>
                    </a:cubicBezTo>
                    <a:cubicBezTo>
                      <a:pt x="1403" y="1883"/>
                      <a:pt x="1592" y="1826"/>
                      <a:pt x="1757" y="1708"/>
                    </a:cubicBezTo>
                    <a:cubicBezTo>
                      <a:pt x="2442" y="1261"/>
                      <a:pt x="2204" y="160"/>
                      <a:pt x="1370" y="11"/>
                    </a:cubicBezTo>
                    <a:cubicBezTo>
                      <a:pt x="1322" y="4"/>
                      <a:pt x="1275" y="0"/>
                      <a:pt x="1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436075" y="1057400"/>
                <a:ext cx="100350" cy="78625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3145" extrusionOk="0">
                    <a:moveTo>
                      <a:pt x="1988" y="1"/>
                    </a:moveTo>
                    <a:cubicBezTo>
                      <a:pt x="804" y="1"/>
                      <a:pt x="1" y="1308"/>
                      <a:pt x="679" y="2392"/>
                    </a:cubicBezTo>
                    <a:cubicBezTo>
                      <a:pt x="968" y="2875"/>
                      <a:pt x="1483" y="3145"/>
                      <a:pt x="2005" y="3145"/>
                    </a:cubicBezTo>
                    <a:cubicBezTo>
                      <a:pt x="2287" y="3145"/>
                      <a:pt x="2571" y="3066"/>
                      <a:pt x="2822" y="2898"/>
                    </a:cubicBezTo>
                    <a:cubicBezTo>
                      <a:pt x="4013" y="2154"/>
                      <a:pt x="3715" y="368"/>
                      <a:pt x="2346" y="40"/>
                    </a:cubicBezTo>
                    <a:cubicBezTo>
                      <a:pt x="2223" y="13"/>
                      <a:pt x="2104" y="1"/>
                      <a:pt x="19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736500" y="1528425"/>
                <a:ext cx="100225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3138" extrusionOk="0">
                    <a:moveTo>
                      <a:pt x="1966" y="0"/>
                    </a:moveTo>
                    <a:cubicBezTo>
                      <a:pt x="813" y="0"/>
                      <a:pt x="1" y="1321"/>
                      <a:pt x="674" y="2398"/>
                    </a:cubicBezTo>
                    <a:cubicBezTo>
                      <a:pt x="963" y="2880"/>
                      <a:pt x="1478" y="3138"/>
                      <a:pt x="2006" y="3138"/>
                    </a:cubicBezTo>
                    <a:cubicBezTo>
                      <a:pt x="2294" y="3138"/>
                      <a:pt x="2585" y="3062"/>
                      <a:pt x="2847" y="2904"/>
                    </a:cubicBezTo>
                    <a:cubicBezTo>
                      <a:pt x="4009" y="2160"/>
                      <a:pt x="3711" y="344"/>
                      <a:pt x="2341" y="46"/>
                    </a:cubicBezTo>
                    <a:cubicBezTo>
                      <a:pt x="2213" y="15"/>
                      <a:pt x="2088" y="0"/>
                      <a:pt x="19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325125" y="957150"/>
                <a:ext cx="160675" cy="155050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6202" extrusionOk="0">
                    <a:moveTo>
                      <a:pt x="6367" y="1"/>
                    </a:moveTo>
                    <a:cubicBezTo>
                      <a:pt x="5176" y="60"/>
                      <a:pt x="4134" y="1549"/>
                      <a:pt x="3449" y="2383"/>
                    </a:cubicBezTo>
                    <a:cubicBezTo>
                      <a:pt x="2973" y="2978"/>
                      <a:pt x="2556" y="3603"/>
                      <a:pt x="2050" y="4169"/>
                    </a:cubicBezTo>
                    <a:cubicBezTo>
                      <a:pt x="1454" y="4913"/>
                      <a:pt x="561" y="5360"/>
                      <a:pt x="25" y="6104"/>
                    </a:cubicBezTo>
                    <a:cubicBezTo>
                      <a:pt x="1" y="6153"/>
                      <a:pt x="36" y="6202"/>
                      <a:pt x="82" y="6202"/>
                    </a:cubicBezTo>
                    <a:cubicBezTo>
                      <a:pt x="93" y="6202"/>
                      <a:pt x="104" y="6199"/>
                      <a:pt x="114" y="6194"/>
                    </a:cubicBezTo>
                    <a:cubicBezTo>
                      <a:pt x="710" y="5658"/>
                      <a:pt x="1425" y="5211"/>
                      <a:pt x="1990" y="4616"/>
                    </a:cubicBezTo>
                    <a:cubicBezTo>
                      <a:pt x="2437" y="4139"/>
                      <a:pt x="2824" y="3633"/>
                      <a:pt x="3211" y="3097"/>
                    </a:cubicBezTo>
                    <a:cubicBezTo>
                      <a:pt x="3687" y="2472"/>
                      <a:pt x="4194" y="1847"/>
                      <a:pt x="4729" y="1281"/>
                    </a:cubicBezTo>
                    <a:cubicBezTo>
                      <a:pt x="5236" y="834"/>
                      <a:pt x="5801" y="447"/>
                      <a:pt x="6397" y="120"/>
                    </a:cubicBezTo>
                    <a:cubicBezTo>
                      <a:pt x="6427" y="60"/>
                      <a:pt x="6397" y="1"/>
                      <a:pt x="6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321700" y="975775"/>
                <a:ext cx="807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194" extrusionOk="0">
                    <a:moveTo>
                      <a:pt x="3110" y="0"/>
                    </a:moveTo>
                    <a:cubicBezTo>
                      <a:pt x="1681" y="744"/>
                      <a:pt x="936" y="2829"/>
                      <a:pt x="43" y="4109"/>
                    </a:cubicBezTo>
                    <a:cubicBezTo>
                      <a:pt x="1" y="4151"/>
                      <a:pt x="48" y="4193"/>
                      <a:pt x="90" y="4193"/>
                    </a:cubicBezTo>
                    <a:cubicBezTo>
                      <a:pt x="107" y="4193"/>
                      <a:pt x="124" y="4186"/>
                      <a:pt x="132" y="4168"/>
                    </a:cubicBezTo>
                    <a:cubicBezTo>
                      <a:pt x="639" y="3543"/>
                      <a:pt x="1085" y="2858"/>
                      <a:pt x="1502" y="2174"/>
                    </a:cubicBezTo>
                    <a:cubicBezTo>
                      <a:pt x="2008" y="1459"/>
                      <a:pt x="2574" y="744"/>
                      <a:pt x="3199" y="89"/>
                    </a:cubicBezTo>
                    <a:cubicBezTo>
                      <a:pt x="3229" y="60"/>
                      <a:pt x="3169" y="0"/>
                      <a:pt x="3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282050" y="927525"/>
                <a:ext cx="52450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5231" extrusionOk="0">
                    <a:moveTo>
                      <a:pt x="1997" y="1"/>
                    </a:moveTo>
                    <a:cubicBezTo>
                      <a:pt x="1980" y="1"/>
                      <a:pt x="1965" y="8"/>
                      <a:pt x="1957" y="25"/>
                    </a:cubicBezTo>
                    <a:cubicBezTo>
                      <a:pt x="1034" y="1603"/>
                      <a:pt x="706" y="3478"/>
                      <a:pt x="21" y="5175"/>
                    </a:cubicBezTo>
                    <a:cubicBezTo>
                      <a:pt x="1" y="5196"/>
                      <a:pt x="37" y="5231"/>
                      <a:pt x="71" y="5231"/>
                    </a:cubicBezTo>
                    <a:cubicBezTo>
                      <a:pt x="86" y="5231"/>
                      <a:pt x="101" y="5224"/>
                      <a:pt x="111" y="5205"/>
                    </a:cubicBezTo>
                    <a:cubicBezTo>
                      <a:pt x="944" y="3597"/>
                      <a:pt x="1391" y="1781"/>
                      <a:pt x="2076" y="114"/>
                    </a:cubicBezTo>
                    <a:cubicBezTo>
                      <a:pt x="2097" y="50"/>
                      <a:pt x="2041" y="1"/>
                      <a:pt x="19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600875" y="1472250"/>
                <a:ext cx="209800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3076" extrusionOk="0">
                    <a:moveTo>
                      <a:pt x="8332" y="0"/>
                    </a:moveTo>
                    <a:cubicBezTo>
                      <a:pt x="7409" y="179"/>
                      <a:pt x="6635" y="745"/>
                      <a:pt x="5682" y="953"/>
                    </a:cubicBezTo>
                    <a:cubicBezTo>
                      <a:pt x="4938" y="1132"/>
                      <a:pt x="4193" y="1281"/>
                      <a:pt x="3449" y="1430"/>
                    </a:cubicBezTo>
                    <a:cubicBezTo>
                      <a:pt x="2407" y="1668"/>
                      <a:pt x="591" y="1936"/>
                      <a:pt x="25" y="2978"/>
                    </a:cubicBezTo>
                    <a:cubicBezTo>
                      <a:pt x="1" y="3026"/>
                      <a:pt x="56" y="3075"/>
                      <a:pt x="93" y="3075"/>
                    </a:cubicBezTo>
                    <a:cubicBezTo>
                      <a:pt x="101" y="3075"/>
                      <a:pt x="109" y="3073"/>
                      <a:pt x="114" y="3067"/>
                    </a:cubicBezTo>
                    <a:cubicBezTo>
                      <a:pt x="680" y="2680"/>
                      <a:pt x="1276" y="2353"/>
                      <a:pt x="1901" y="2085"/>
                    </a:cubicBezTo>
                    <a:cubicBezTo>
                      <a:pt x="2675" y="1876"/>
                      <a:pt x="3419" y="1668"/>
                      <a:pt x="4193" y="1519"/>
                    </a:cubicBezTo>
                    <a:cubicBezTo>
                      <a:pt x="4848" y="1430"/>
                      <a:pt x="5474" y="1281"/>
                      <a:pt x="6129" y="1102"/>
                    </a:cubicBezTo>
                    <a:cubicBezTo>
                      <a:pt x="6873" y="864"/>
                      <a:pt x="7617" y="417"/>
                      <a:pt x="8362" y="120"/>
                    </a:cubicBezTo>
                    <a:cubicBezTo>
                      <a:pt x="8392" y="90"/>
                      <a:pt x="8392" y="0"/>
                      <a:pt x="8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654350" y="1455125"/>
                <a:ext cx="1295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1073" extrusionOk="0">
                    <a:moveTo>
                      <a:pt x="5118" y="26"/>
                    </a:moveTo>
                    <a:cubicBezTo>
                      <a:pt x="5110" y="26"/>
                      <a:pt x="5101" y="27"/>
                      <a:pt x="5091" y="30"/>
                    </a:cubicBezTo>
                    <a:cubicBezTo>
                      <a:pt x="3543" y="269"/>
                      <a:pt x="1370" y="1"/>
                      <a:pt x="30" y="983"/>
                    </a:cubicBezTo>
                    <a:cubicBezTo>
                      <a:pt x="0" y="1013"/>
                      <a:pt x="30" y="1072"/>
                      <a:pt x="89" y="1072"/>
                    </a:cubicBezTo>
                    <a:cubicBezTo>
                      <a:pt x="953" y="834"/>
                      <a:pt x="1816" y="626"/>
                      <a:pt x="2709" y="477"/>
                    </a:cubicBezTo>
                    <a:cubicBezTo>
                      <a:pt x="3513" y="417"/>
                      <a:pt x="4317" y="298"/>
                      <a:pt x="5121" y="149"/>
                    </a:cubicBezTo>
                    <a:cubicBezTo>
                      <a:pt x="5174" y="123"/>
                      <a:pt x="5180" y="26"/>
                      <a:pt x="5118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640200" y="1396425"/>
                <a:ext cx="1407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5628" h="657" extrusionOk="0">
                    <a:moveTo>
                      <a:pt x="755" y="0"/>
                    </a:moveTo>
                    <a:cubicBezTo>
                      <a:pt x="534" y="0"/>
                      <a:pt x="312" y="8"/>
                      <a:pt x="90" y="26"/>
                    </a:cubicBezTo>
                    <a:cubicBezTo>
                      <a:pt x="0" y="26"/>
                      <a:pt x="0" y="175"/>
                      <a:pt x="90" y="175"/>
                    </a:cubicBezTo>
                    <a:cubicBezTo>
                      <a:pt x="1821" y="259"/>
                      <a:pt x="3526" y="657"/>
                      <a:pt x="5230" y="657"/>
                    </a:cubicBezTo>
                    <a:cubicBezTo>
                      <a:pt x="5342" y="657"/>
                      <a:pt x="5455" y="655"/>
                      <a:pt x="5568" y="652"/>
                    </a:cubicBezTo>
                    <a:cubicBezTo>
                      <a:pt x="5628" y="652"/>
                      <a:pt x="5628" y="562"/>
                      <a:pt x="5568" y="532"/>
                    </a:cubicBezTo>
                    <a:cubicBezTo>
                      <a:pt x="3970" y="428"/>
                      <a:pt x="2373" y="0"/>
                      <a:pt x="7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1303608" y="334130"/>
                <a:ext cx="899382" cy="414650"/>
              </a:xfrm>
              <a:custGeom>
                <a:avLst/>
                <a:gdLst/>
                <a:ahLst/>
                <a:cxnLst/>
                <a:rect l="l" t="t" r="r" b="b"/>
                <a:pathLst>
                  <a:path w="29358" h="16586" extrusionOk="0">
                    <a:moveTo>
                      <a:pt x="25219" y="1"/>
                    </a:moveTo>
                    <a:lnTo>
                      <a:pt x="0" y="120"/>
                    </a:lnTo>
                    <a:lnTo>
                      <a:pt x="0" y="11494"/>
                    </a:lnTo>
                    <a:cubicBezTo>
                      <a:pt x="0" y="11494"/>
                      <a:pt x="600" y="11695"/>
                      <a:pt x="1812" y="11695"/>
                    </a:cubicBezTo>
                    <a:cubicBezTo>
                      <a:pt x="3434" y="11695"/>
                      <a:pt x="6154" y="11334"/>
                      <a:pt x="10004" y="9648"/>
                    </a:cubicBezTo>
                    <a:cubicBezTo>
                      <a:pt x="10881" y="9265"/>
                      <a:pt x="11856" y="9099"/>
                      <a:pt x="12890" y="9099"/>
                    </a:cubicBezTo>
                    <a:cubicBezTo>
                      <a:pt x="19819" y="9099"/>
                      <a:pt x="29357" y="16585"/>
                      <a:pt x="29357" y="16585"/>
                    </a:cubicBezTo>
                    <a:cubicBezTo>
                      <a:pt x="29357" y="16585"/>
                      <a:pt x="28524" y="8576"/>
                      <a:pt x="28137" y="6492"/>
                    </a:cubicBezTo>
                    <a:cubicBezTo>
                      <a:pt x="27333" y="2234"/>
                      <a:pt x="25219" y="1"/>
                      <a:pt x="25219" y="1"/>
                    </a:cubicBezTo>
                    <a:close/>
                  </a:path>
                </a:pathLst>
              </a:custGeom>
              <a:solidFill>
                <a:srgbClr val="222222">
                  <a:alpha val="5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028100" y="1239475"/>
                <a:ext cx="171125" cy="151075"/>
              </a:xfrm>
              <a:custGeom>
                <a:avLst/>
                <a:gdLst/>
                <a:ahLst/>
                <a:cxnLst/>
                <a:rect l="l" t="t" r="r" b="b"/>
                <a:pathLst>
                  <a:path w="6845" h="6043" extrusionOk="0">
                    <a:moveTo>
                      <a:pt x="2583" y="1"/>
                    </a:moveTo>
                    <a:cubicBezTo>
                      <a:pt x="2176" y="1"/>
                      <a:pt x="1787" y="50"/>
                      <a:pt x="1455" y="171"/>
                    </a:cubicBezTo>
                    <a:cubicBezTo>
                      <a:pt x="354" y="558"/>
                      <a:pt x="116" y="1659"/>
                      <a:pt x="56" y="2702"/>
                    </a:cubicBezTo>
                    <a:cubicBezTo>
                      <a:pt x="1" y="3867"/>
                      <a:pt x="230" y="6042"/>
                      <a:pt x="1708" y="6042"/>
                    </a:cubicBezTo>
                    <a:cubicBezTo>
                      <a:pt x="1816" y="6042"/>
                      <a:pt x="1930" y="6031"/>
                      <a:pt x="2051" y="6007"/>
                    </a:cubicBezTo>
                    <a:cubicBezTo>
                      <a:pt x="3510" y="5709"/>
                      <a:pt x="4254" y="4071"/>
                      <a:pt x="5475" y="3386"/>
                    </a:cubicBezTo>
                    <a:cubicBezTo>
                      <a:pt x="6011" y="3059"/>
                      <a:pt x="6696" y="2731"/>
                      <a:pt x="6606" y="2166"/>
                    </a:cubicBezTo>
                    <a:cubicBezTo>
                      <a:pt x="6845" y="1272"/>
                      <a:pt x="5564" y="647"/>
                      <a:pt x="4909" y="409"/>
                    </a:cubicBezTo>
                    <a:cubicBezTo>
                      <a:pt x="4258" y="192"/>
                      <a:pt x="3384" y="1"/>
                      <a:pt x="25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1810100" y="1061025"/>
                <a:ext cx="461100" cy="287950"/>
              </a:xfrm>
              <a:custGeom>
                <a:avLst/>
                <a:gdLst/>
                <a:ahLst/>
                <a:cxnLst/>
                <a:rect l="l" t="t" r="r" b="b"/>
                <a:pathLst>
                  <a:path w="18444" h="11518" extrusionOk="0">
                    <a:moveTo>
                      <a:pt x="14554" y="1"/>
                    </a:moveTo>
                    <a:cubicBezTo>
                      <a:pt x="11262" y="1"/>
                      <a:pt x="7916" y="2300"/>
                      <a:pt x="8627" y="5731"/>
                    </a:cubicBezTo>
                    <a:cubicBezTo>
                      <a:pt x="7879" y="4862"/>
                      <a:pt x="6987" y="4494"/>
                      <a:pt x="6070" y="4494"/>
                    </a:cubicBezTo>
                    <a:cubicBezTo>
                      <a:pt x="3156" y="4494"/>
                      <a:pt x="1" y="8217"/>
                      <a:pt x="499" y="11388"/>
                    </a:cubicBezTo>
                    <a:cubicBezTo>
                      <a:pt x="512" y="11477"/>
                      <a:pt x="580" y="11518"/>
                      <a:pt x="650" y="11518"/>
                    </a:cubicBezTo>
                    <a:cubicBezTo>
                      <a:pt x="744" y="11518"/>
                      <a:pt x="843" y="11447"/>
                      <a:pt x="826" y="11328"/>
                    </a:cubicBezTo>
                    <a:cubicBezTo>
                      <a:pt x="377" y="8398"/>
                      <a:pt x="3339" y="4792"/>
                      <a:pt x="6058" y="4792"/>
                    </a:cubicBezTo>
                    <a:cubicBezTo>
                      <a:pt x="7124" y="4792"/>
                      <a:pt x="8153" y="5346"/>
                      <a:pt x="8925" y="6713"/>
                    </a:cubicBezTo>
                    <a:cubicBezTo>
                      <a:pt x="8963" y="6770"/>
                      <a:pt x="9016" y="6794"/>
                      <a:pt x="9068" y="6794"/>
                    </a:cubicBezTo>
                    <a:cubicBezTo>
                      <a:pt x="9179" y="6794"/>
                      <a:pt x="9284" y="6686"/>
                      <a:pt x="9223" y="6564"/>
                    </a:cubicBezTo>
                    <a:cubicBezTo>
                      <a:pt x="7654" y="2761"/>
                      <a:pt x="11202" y="323"/>
                      <a:pt x="14642" y="323"/>
                    </a:cubicBezTo>
                    <a:cubicBezTo>
                      <a:pt x="15969" y="323"/>
                      <a:pt x="17279" y="686"/>
                      <a:pt x="18274" y="1473"/>
                    </a:cubicBezTo>
                    <a:cubicBezTo>
                      <a:pt x="18288" y="1483"/>
                      <a:pt x="18303" y="1487"/>
                      <a:pt x="18317" y="1487"/>
                    </a:cubicBezTo>
                    <a:cubicBezTo>
                      <a:pt x="18388" y="1487"/>
                      <a:pt x="18443" y="1374"/>
                      <a:pt x="18393" y="1324"/>
                    </a:cubicBezTo>
                    <a:cubicBezTo>
                      <a:pt x="17331" y="412"/>
                      <a:pt x="15947" y="1"/>
                      <a:pt x="14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6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3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grpSp>
        <p:nvGrpSpPr>
          <p:cNvPr id="761" name="Google Shape;761;p23"/>
          <p:cNvGrpSpPr/>
          <p:nvPr/>
        </p:nvGrpSpPr>
        <p:grpSpPr>
          <a:xfrm>
            <a:off x="4657832" y="1275189"/>
            <a:ext cx="4649349" cy="4235705"/>
            <a:chOff x="4408576" y="1316502"/>
            <a:chExt cx="4649349" cy="4235705"/>
          </a:xfrm>
        </p:grpSpPr>
        <p:sp>
          <p:nvSpPr>
            <p:cNvPr id="762" name="Google Shape;762;p23"/>
            <p:cNvSpPr/>
            <p:nvPr/>
          </p:nvSpPr>
          <p:spPr>
            <a:xfrm>
              <a:off x="6359650" y="4306900"/>
              <a:ext cx="2698275" cy="1035425"/>
            </a:xfrm>
            <a:custGeom>
              <a:avLst/>
              <a:gdLst/>
              <a:ahLst/>
              <a:cxnLst/>
              <a:rect l="l" t="t" r="r" b="b"/>
              <a:pathLst>
                <a:path w="107931" h="41417" extrusionOk="0">
                  <a:moveTo>
                    <a:pt x="1343" y="22826"/>
                  </a:moveTo>
                  <a:lnTo>
                    <a:pt x="77153" y="0"/>
                  </a:lnTo>
                  <a:lnTo>
                    <a:pt x="107931" y="36356"/>
                  </a:lnTo>
                  <a:lnTo>
                    <a:pt x="0" y="4141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grpSp>
          <p:nvGrpSpPr>
            <p:cNvPr id="763" name="Google Shape;763;p23"/>
            <p:cNvGrpSpPr/>
            <p:nvPr/>
          </p:nvGrpSpPr>
          <p:grpSpPr>
            <a:xfrm flipH="1">
              <a:off x="4408576" y="1316502"/>
              <a:ext cx="4279160" cy="4235705"/>
              <a:chOff x="-100416" y="341158"/>
              <a:chExt cx="5401616" cy="5346762"/>
            </a:xfrm>
          </p:grpSpPr>
          <p:sp>
            <p:nvSpPr>
              <p:cNvPr id="764" name="Google Shape;764;p23"/>
              <p:cNvSpPr/>
              <p:nvPr/>
            </p:nvSpPr>
            <p:spPr>
              <a:xfrm rot="338764" flipH="1">
                <a:off x="115585" y="1133003"/>
                <a:ext cx="3983638" cy="4370639"/>
              </a:xfrm>
              <a:custGeom>
                <a:avLst/>
                <a:gdLst/>
                <a:ahLst/>
                <a:cxnLst/>
                <a:rect l="l" t="t" r="r" b="b"/>
                <a:pathLst>
                  <a:path w="62408" h="68461" extrusionOk="0">
                    <a:moveTo>
                      <a:pt x="25298" y="0"/>
                    </a:moveTo>
                    <a:cubicBezTo>
                      <a:pt x="22810" y="0"/>
                      <a:pt x="20264" y="380"/>
                      <a:pt x="17806" y="1141"/>
                    </a:cubicBezTo>
                    <a:cubicBezTo>
                      <a:pt x="7355" y="4357"/>
                      <a:pt x="1" y="14212"/>
                      <a:pt x="3157" y="24454"/>
                    </a:cubicBezTo>
                    <a:cubicBezTo>
                      <a:pt x="4913" y="30171"/>
                      <a:pt x="11642" y="35292"/>
                      <a:pt x="16823" y="37406"/>
                    </a:cubicBezTo>
                    <a:cubicBezTo>
                      <a:pt x="16108" y="40771"/>
                      <a:pt x="15573" y="64441"/>
                      <a:pt x="16019" y="68461"/>
                    </a:cubicBezTo>
                    <a:lnTo>
                      <a:pt x="62407" y="58010"/>
                    </a:lnTo>
                    <a:cubicBezTo>
                      <a:pt x="60531" y="54437"/>
                      <a:pt x="44185" y="30915"/>
                      <a:pt x="41684" y="28563"/>
                    </a:cubicBezTo>
                    <a:cubicBezTo>
                      <a:pt x="43679" y="23293"/>
                      <a:pt x="44036" y="17547"/>
                      <a:pt x="42756" y="12039"/>
                    </a:cubicBezTo>
                    <a:cubicBezTo>
                      <a:pt x="40910" y="4040"/>
                      <a:pt x="33413" y="0"/>
                      <a:pt x="2529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 rot="338764" flipH="1">
                <a:off x="808286" y="1066029"/>
                <a:ext cx="3536941" cy="2806336"/>
              </a:xfrm>
              <a:custGeom>
                <a:avLst/>
                <a:gdLst/>
                <a:ahLst/>
                <a:cxnLst/>
                <a:rect l="l" t="t" r="r" b="b"/>
                <a:pathLst>
                  <a:path w="55410" h="43958" extrusionOk="0">
                    <a:moveTo>
                      <a:pt x="29776" y="1"/>
                    </a:moveTo>
                    <a:cubicBezTo>
                      <a:pt x="27226" y="1"/>
                      <a:pt x="24600" y="343"/>
                      <a:pt x="21973" y="1063"/>
                    </a:cubicBezTo>
                    <a:cubicBezTo>
                      <a:pt x="8426" y="4755"/>
                      <a:pt x="0" y="17111"/>
                      <a:pt x="3156" y="28693"/>
                    </a:cubicBezTo>
                    <a:cubicBezTo>
                      <a:pt x="5702" y="38011"/>
                      <a:pt x="15006" y="43958"/>
                      <a:pt x="25619" y="43958"/>
                    </a:cubicBezTo>
                    <a:cubicBezTo>
                      <a:pt x="28165" y="43958"/>
                      <a:pt x="30786" y="43616"/>
                      <a:pt x="33407" y="42896"/>
                    </a:cubicBezTo>
                    <a:cubicBezTo>
                      <a:pt x="46984" y="39204"/>
                      <a:pt x="55410" y="26847"/>
                      <a:pt x="52254" y="15265"/>
                    </a:cubicBezTo>
                    <a:cubicBezTo>
                      <a:pt x="49708" y="5948"/>
                      <a:pt x="40404" y="1"/>
                      <a:pt x="29776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 rot="338764" flipH="1">
                <a:off x="2926284" y="1407837"/>
                <a:ext cx="1408329" cy="1811561"/>
              </a:xfrm>
              <a:custGeom>
                <a:avLst/>
                <a:gdLst/>
                <a:ahLst/>
                <a:cxnLst/>
                <a:rect l="l" t="t" r="r" b="b"/>
                <a:pathLst>
                  <a:path w="22063" h="28376" extrusionOk="0">
                    <a:moveTo>
                      <a:pt x="14679" y="1"/>
                    </a:moveTo>
                    <a:cubicBezTo>
                      <a:pt x="5211" y="5330"/>
                      <a:pt x="0" y="15364"/>
                      <a:pt x="2621" y="24832"/>
                    </a:cubicBezTo>
                    <a:cubicBezTo>
                      <a:pt x="2948" y="26053"/>
                      <a:pt x="3395" y="27244"/>
                      <a:pt x="3990" y="28375"/>
                    </a:cubicBezTo>
                    <a:cubicBezTo>
                      <a:pt x="15036" y="24743"/>
                      <a:pt x="22063" y="15483"/>
                      <a:pt x="19770" y="7146"/>
                    </a:cubicBezTo>
                    <a:cubicBezTo>
                      <a:pt x="18937" y="4229"/>
                      <a:pt x="17150" y="1727"/>
                      <a:pt x="14679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 rot="338764" flipH="1">
                <a:off x="1056180" y="984654"/>
                <a:ext cx="1606017" cy="1258695"/>
              </a:xfrm>
              <a:custGeom>
                <a:avLst/>
                <a:gdLst/>
                <a:ahLst/>
                <a:cxnLst/>
                <a:rect l="l" t="t" r="r" b="b"/>
                <a:pathLst>
                  <a:path w="25160" h="19716" extrusionOk="0">
                    <a:moveTo>
                      <a:pt x="2064" y="0"/>
                    </a:moveTo>
                    <a:cubicBezTo>
                      <a:pt x="1883" y="0"/>
                      <a:pt x="1701" y="2"/>
                      <a:pt x="1519" y="6"/>
                    </a:cubicBezTo>
                    <a:cubicBezTo>
                      <a:pt x="268" y="2745"/>
                      <a:pt x="0" y="5841"/>
                      <a:pt x="744" y="8759"/>
                    </a:cubicBezTo>
                    <a:cubicBezTo>
                      <a:pt x="2608" y="15536"/>
                      <a:pt x="10058" y="19715"/>
                      <a:pt x="18890" y="19715"/>
                    </a:cubicBezTo>
                    <a:cubicBezTo>
                      <a:pt x="20924" y="19715"/>
                      <a:pt x="23030" y="19494"/>
                      <a:pt x="25159" y="19031"/>
                    </a:cubicBezTo>
                    <a:cubicBezTo>
                      <a:pt x="25070" y="17751"/>
                      <a:pt x="24861" y="16501"/>
                      <a:pt x="24534" y="15280"/>
                    </a:cubicBezTo>
                    <a:cubicBezTo>
                      <a:pt x="21958" y="5971"/>
                      <a:pt x="12676" y="0"/>
                      <a:pt x="206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 rot="338764" flipH="1">
                <a:off x="2173170" y="2191547"/>
                <a:ext cx="849606" cy="587914"/>
              </a:xfrm>
              <a:custGeom>
                <a:avLst/>
                <a:gdLst/>
                <a:ahLst/>
                <a:cxnLst/>
                <a:rect l="l" t="t" r="r" b="b"/>
                <a:pathLst>
                  <a:path w="13310" h="9209" extrusionOk="0">
                    <a:moveTo>
                      <a:pt x="9013" y="0"/>
                    </a:moveTo>
                    <a:cubicBezTo>
                      <a:pt x="8288" y="0"/>
                      <a:pt x="7466" y="129"/>
                      <a:pt x="6550" y="379"/>
                    </a:cubicBezTo>
                    <a:cubicBezTo>
                      <a:pt x="3275" y="1272"/>
                      <a:pt x="0" y="3713"/>
                      <a:pt x="1489" y="5708"/>
                    </a:cubicBezTo>
                    <a:cubicBezTo>
                      <a:pt x="2557" y="7132"/>
                      <a:pt x="4776" y="9208"/>
                      <a:pt x="7442" y="9208"/>
                    </a:cubicBezTo>
                    <a:cubicBezTo>
                      <a:pt x="7897" y="9208"/>
                      <a:pt x="8365" y="9148"/>
                      <a:pt x="8843" y="9013"/>
                    </a:cubicBezTo>
                    <a:cubicBezTo>
                      <a:pt x="10183" y="8686"/>
                      <a:pt x="13309" y="5232"/>
                      <a:pt x="12624" y="2701"/>
                    </a:cubicBezTo>
                    <a:cubicBezTo>
                      <a:pt x="12109" y="856"/>
                      <a:pt x="10884" y="0"/>
                      <a:pt x="901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 rot="338764" flipH="1">
                <a:off x="3106266" y="1808243"/>
                <a:ext cx="787434" cy="666439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10439" extrusionOk="0">
                    <a:moveTo>
                      <a:pt x="5869" y="0"/>
                    </a:moveTo>
                    <a:cubicBezTo>
                      <a:pt x="5357" y="0"/>
                      <a:pt x="4827" y="77"/>
                      <a:pt x="4288" y="244"/>
                    </a:cubicBezTo>
                    <a:cubicBezTo>
                      <a:pt x="1549" y="1107"/>
                      <a:pt x="1" y="4025"/>
                      <a:pt x="864" y="6764"/>
                    </a:cubicBezTo>
                    <a:cubicBezTo>
                      <a:pt x="1607" y="9171"/>
                      <a:pt x="3726" y="10438"/>
                      <a:pt x="5856" y="10438"/>
                    </a:cubicBezTo>
                    <a:cubicBezTo>
                      <a:pt x="7653" y="10438"/>
                      <a:pt x="9457" y="9537"/>
                      <a:pt x="10452" y="7657"/>
                    </a:cubicBezTo>
                    <a:cubicBezTo>
                      <a:pt x="12335" y="4047"/>
                      <a:pt x="9576" y="0"/>
                      <a:pt x="58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 rot="338764" flipH="1">
                <a:off x="3096651" y="1830177"/>
                <a:ext cx="787115" cy="665609"/>
              </a:xfrm>
              <a:custGeom>
                <a:avLst/>
                <a:gdLst/>
                <a:ahLst/>
                <a:cxnLst/>
                <a:rect l="l" t="t" r="r" b="b"/>
                <a:pathLst>
                  <a:path w="12331" h="10426" extrusionOk="0">
                    <a:moveTo>
                      <a:pt x="5868" y="0"/>
                    </a:moveTo>
                    <a:cubicBezTo>
                      <a:pt x="5356" y="0"/>
                      <a:pt x="4826" y="78"/>
                      <a:pt x="4288" y="244"/>
                    </a:cubicBezTo>
                    <a:cubicBezTo>
                      <a:pt x="1548" y="1078"/>
                      <a:pt x="0" y="3995"/>
                      <a:pt x="834" y="6735"/>
                    </a:cubicBezTo>
                    <a:cubicBezTo>
                      <a:pt x="1579" y="9149"/>
                      <a:pt x="3709" y="10426"/>
                      <a:pt x="5846" y="10426"/>
                    </a:cubicBezTo>
                    <a:cubicBezTo>
                      <a:pt x="7636" y="10426"/>
                      <a:pt x="9430" y="9530"/>
                      <a:pt x="10421" y="7658"/>
                    </a:cubicBezTo>
                    <a:cubicBezTo>
                      <a:pt x="12331" y="4047"/>
                      <a:pt x="9574" y="0"/>
                      <a:pt x="5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 rot="338764" flipH="1">
                <a:off x="3227013" y="1867000"/>
                <a:ext cx="580490" cy="489344"/>
              </a:xfrm>
              <a:custGeom>
                <a:avLst/>
                <a:gdLst/>
                <a:ahLst/>
                <a:cxnLst/>
                <a:rect l="l" t="t" r="r" b="b"/>
                <a:pathLst>
                  <a:path w="9094" h="7665" extrusionOk="0">
                    <a:moveTo>
                      <a:pt x="4331" y="0"/>
                    </a:moveTo>
                    <a:cubicBezTo>
                      <a:pt x="3951" y="0"/>
                      <a:pt x="3557" y="57"/>
                      <a:pt x="3156" y="181"/>
                    </a:cubicBezTo>
                    <a:cubicBezTo>
                      <a:pt x="1132" y="806"/>
                      <a:pt x="0" y="2950"/>
                      <a:pt x="626" y="4975"/>
                    </a:cubicBezTo>
                    <a:cubicBezTo>
                      <a:pt x="1175" y="6736"/>
                      <a:pt x="2741" y="7664"/>
                      <a:pt x="4312" y="7664"/>
                    </a:cubicBezTo>
                    <a:cubicBezTo>
                      <a:pt x="5635" y="7664"/>
                      <a:pt x="6960" y="7005"/>
                      <a:pt x="7682" y="5630"/>
                    </a:cubicBezTo>
                    <a:cubicBezTo>
                      <a:pt x="9093" y="2964"/>
                      <a:pt x="7063" y="0"/>
                      <a:pt x="433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 rot="338764" flipH="1">
                <a:off x="3557257" y="2096707"/>
                <a:ext cx="148984" cy="126278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978" extrusionOk="0">
                    <a:moveTo>
                      <a:pt x="1110" y="0"/>
                    </a:moveTo>
                    <a:cubicBezTo>
                      <a:pt x="1021" y="0"/>
                      <a:pt x="929" y="12"/>
                      <a:pt x="834" y="38"/>
                    </a:cubicBezTo>
                    <a:cubicBezTo>
                      <a:pt x="299" y="157"/>
                      <a:pt x="1" y="693"/>
                      <a:pt x="120" y="1200"/>
                    </a:cubicBezTo>
                    <a:cubicBezTo>
                      <a:pt x="240" y="1697"/>
                      <a:pt x="676" y="1977"/>
                      <a:pt x="1110" y="1977"/>
                    </a:cubicBezTo>
                    <a:cubicBezTo>
                      <a:pt x="1429" y="1977"/>
                      <a:pt x="1747" y="1825"/>
                      <a:pt x="1936" y="1497"/>
                    </a:cubicBezTo>
                    <a:cubicBezTo>
                      <a:pt x="2334" y="808"/>
                      <a:pt x="1834" y="0"/>
                      <a:pt x="11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 rot="338764" flipH="1">
                <a:off x="1742005" y="1253764"/>
                <a:ext cx="787689" cy="665992"/>
              </a:xfrm>
              <a:custGeom>
                <a:avLst/>
                <a:gdLst/>
                <a:ahLst/>
                <a:cxnLst/>
                <a:rect l="l" t="t" r="r" b="b"/>
                <a:pathLst>
                  <a:path w="12340" h="10432" extrusionOk="0">
                    <a:moveTo>
                      <a:pt x="5870" y="0"/>
                    </a:moveTo>
                    <a:cubicBezTo>
                      <a:pt x="5367" y="0"/>
                      <a:pt x="4847" y="75"/>
                      <a:pt x="4318" y="234"/>
                    </a:cubicBezTo>
                    <a:cubicBezTo>
                      <a:pt x="1549" y="1098"/>
                      <a:pt x="1" y="4016"/>
                      <a:pt x="864" y="6785"/>
                    </a:cubicBezTo>
                    <a:cubicBezTo>
                      <a:pt x="1606" y="9172"/>
                      <a:pt x="3720" y="10432"/>
                      <a:pt x="5848" y="10432"/>
                    </a:cubicBezTo>
                    <a:cubicBezTo>
                      <a:pt x="7647" y="10432"/>
                      <a:pt x="9456" y="9531"/>
                      <a:pt x="10451" y="7648"/>
                    </a:cubicBezTo>
                    <a:cubicBezTo>
                      <a:pt x="12340" y="4055"/>
                      <a:pt x="9585" y="0"/>
                      <a:pt x="587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 rot="338764" flipH="1">
                <a:off x="1732624" y="1275229"/>
                <a:ext cx="789029" cy="666631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0442" extrusionOk="0">
                    <a:moveTo>
                      <a:pt x="5898" y="0"/>
                    </a:moveTo>
                    <a:cubicBezTo>
                      <a:pt x="5386" y="0"/>
                      <a:pt x="4856" y="77"/>
                      <a:pt x="4317" y="244"/>
                    </a:cubicBezTo>
                    <a:cubicBezTo>
                      <a:pt x="1548" y="1107"/>
                      <a:pt x="0" y="4025"/>
                      <a:pt x="864" y="6794"/>
                    </a:cubicBezTo>
                    <a:cubicBezTo>
                      <a:pt x="1622" y="9181"/>
                      <a:pt x="3735" y="10441"/>
                      <a:pt x="5857" y="10441"/>
                    </a:cubicBezTo>
                    <a:cubicBezTo>
                      <a:pt x="7653" y="10441"/>
                      <a:pt x="9455" y="9540"/>
                      <a:pt x="10451" y="7657"/>
                    </a:cubicBezTo>
                    <a:cubicBezTo>
                      <a:pt x="12361" y="4047"/>
                      <a:pt x="9604" y="0"/>
                      <a:pt x="58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 rot="338764" flipH="1">
                <a:off x="1860864" y="1311981"/>
                <a:ext cx="582532" cy="491833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7704" extrusionOk="0">
                    <a:moveTo>
                      <a:pt x="4346" y="0"/>
                    </a:moveTo>
                    <a:cubicBezTo>
                      <a:pt x="3970" y="0"/>
                      <a:pt x="3581" y="57"/>
                      <a:pt x="3186" y="179"/>
                    </a:cubicBezTo>
                    <a:cubicBezTo>
                      <a:pt x="1161" y="804"/>
                      <a:pt x="0" y="2948"/>
                      <a:pt x="625" y="5002"/>
                    </a:cubicBezTo>
                    <a:cubicBezTo>
                      <a:pt x="1176" y="6767"/>
                      <a:pt x="2747" y="7704"/>
                      <a:pt x="4324" y="7704"/>
                    </a:cubicBezTo>
                    <a:cubicBezTo>
                      <a:pt x="5649" y="7704"/>
                      <a:pt x="6978" y="7043"/>
                      <a:pt x="7712" y="5657"/>
                    </a:cubicBezTo>
                    <a:cubicBezTo>
                      <a:pt x="9126" y="3013"/>
                      <a:pt x="7086" y="0"/>
                      <a:pt x="43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 rot="338764" flipH="1">
                <a:off x="2191377" y="1543424"/>
                <a:ext cx="150708" cy="126278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1978" extrusionOk="0">
                    <a:moveTo>
                      <a:pt x="1111" y="1"/>
                    </a:moveTo>
                    <a:cubicBezTo>
                      <a:pt x="1021" y="1"/>
                      <a:pt x="929" y="13"/>
                      <a:pt x="834" y="39"/>
                    </a:cubicBezTo>
                    <a:cubicBezTo>
                      <a:pt x="328" y="158"/>
                      <a:pt x="1" y="694"/>
                      <a:pt x="120" y="1200"/>
                    </a:cubicBezTo>
                    <a:cubicBezTo>
                      <a:pt x="240" y="1697"/>
                      <a:pt x="676" y="1978"/>
                      <a:pt x="1110" y="1978"/>
                    </a:cubicBezTo>
                    <a:cubicBezTo>
                      <a:pt x="1429" y="1978"/>
                      <a:pt x="1747" y="1826"/>
                      <a:pt x="1936" y="1498"/>
                    </a:cubicBezTo>
                    <a:cubicBezTo>
                      <a:pt x="2360" y="808"/>
                      <a:pt x="1840" y="1"/>
                      <a:pt x="1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 rot="338764" flipH="1">
                <a:off x="2025985" y="2707834"/>
                <a:ext cx="758965" cy="338806"/>
              </a:xfrm>
              <a:custGeom>
                <a:avLst/>
                <a:gdLst/>
                <a:ahLst/>
                <a:cxnLst/>
                <a:rect l="l" t="t" r="r" b="b"/>
                <a:pathLst>
                  <a:path w="11890" h="5307" extrusionOk="0">
                    <a:moveTo>
                      <a:pt x="11760" y="0"/>
                    </a:moveTo>
                    <a:cubicBezTo>
                      <a:pt x="11722" y="0"/>
                      <a:pt x="11684" y="20"/>
                      <a:pt x="11662" y="64"/>
                    </a:cubicBezTo>
                    <a:cubicBezTo>
                      <a:pt x="11074" y="1407"/>
                      <a:pt x="9960" y="3725"/>
                      <a:pt x="8171" y="3725"/>
                    </a:cubicBezTo>
                    <a:cubicBezTo>
                      <a:pt x="8057" y="3725"/>
                      <a:pt x="7941" y="3716"/>
                      <a:pt x="7821" y="3696"/>
                    </a:cubicBezTo>
                    <a:cubicBezTo>
                      <a:pt x="6124" y="3428"/>
                      <a:pt x="5976" y="2326"/>
                      <a:pt x="5380" y="510"/>
                    </a:cubicBezTo>
                    <a:cubicBezTo>
                      <a:pt x="5359" y="435"/>
                      <a:pt x="5299" y="403"/>
                      <a:pt x="5235" y="403"/>
                    </a:cubicBezTo>
                    <a:cubicBezTo>
                      <a:pt x="5121" y="403"/>
                      <a:pt x="4995" y="506"/>
                      <a:pt x="5053" y="659"/>
                    </a:cubicBezTo>
                    <a:cubicBezTo>
                      <a:pt x="5440" y="1969"/>
                      <a:pt x="6005" y="3428"/>
                      <a:pt x="4665" y="4381"/>
                    </a:cubicBezTo>
                    <a:cubicBezTo>
                      <a:pt x="4105" y="4789"/>
                      <a:pt x="3540" y="4942"/>
                      <a:pt x="2970" y="4942"/>
                    </a:cubicBezTo>
                    <a:cubicBezTo>
                      <a:pt x="2088" y="4942"/>
                      <a:pt x="1194" y="4576"/>
                      <a:pt x="289" y="4232"/>
                    </a:cubicBezTo>
                    <a:cubicBezTo>
                      <a:pt x="278" y="4230"/>
                      <a:pt x="267" y="4230"/>
                      <a:pt x="257" y="4230"/>
                    </a:cubicBezTo>
                    <a:cubicBezTo>
                      <a:pt x="72" y="4230"/>
                      <a:pt x="0" y="4476"/>
                      <a:pt x="170" y="4589"/>
                    </a:cubicBezTo>
                    <a:cubicBezTo>
                      <a:pt x="1139" y="4961"/>
                      <a:pt x="2092" y="5306"/>
                      <a:pt x="3012" y="5306"/>
                    </a:cubicBezTo>
                    <a:cubicBezTo>
                      <a:pt x="3787" y="5306"/>
                      <a:pt x="4540" y="5061"/>
                      <a:pt x="5261" y="4381"/>
                    </a:cubicBezTo>
                    <a:cubicBezTo>
                      <a:pt x="5708" y="3934"/>
                      <a:pt x="5946" y="3309"/>
                      <a:pt x="5916" y="2684"/>
                    </a:cubicBezTo>
                    <a:lnTo>
                      <a:pt x="5916" y="2684"/>
                    </a:lnTo>
                    <a:cubicBezTo>
                      <a:pt x="6363" y="3428"/>
                      <a:pt x="7018" y="4024"/>
                      <a:pt x="7941" y="4083"/>
                    </a:cubicBezTo>
                    <a:cubicBezTo>
                      <a:pt x="7990" y="4086"/>
                      <a:pt x="8038" y="4087"/>
                      <a:pt x="8087" y="4087"/>
                    </a:cubicBezTo>
                    <a:cubicBezTo>
                      <a:pt x="10060" y="4087"/>
                      <a:pt x="11377" y="1751"/>
                      <a:pt x="11871" y="153"/>
                    </a:cubicBezTo>
                    <a:cubicBezTo>
                      <a:pt x="11890" y="59"/>
                      <a:pt x="11825" y="0"/>
                      <a:pt x="1176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 rot="338764" flipH="1">
                <a:off x="3496355" y="2636563"/>
                <a:ext cx="210263" cy="177223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2776" extrusionOk="0">
                    <a:moveTo>
                      <a:pt x="1556" y="1"/>
                    </a:moveTo>
                    <a:cubicBezTo>
                      <a:pt x="1418" y="1"/>
                      <a:pt x="1276" y="21"/>
                      <a:pt x="1132" y="64"/>
                    </a:cubicBezTo>
                    <a:cubicBezTo>
                      <a:pt x="418" y="272"/>
                      <a:pt x="1" y="1076"/>
                      <a:pt x="239" y="1791"/>
                    </a:cubicBezTo>
                    <a:cubicBezTo>
                      <a:pt x="433" y="2436"/>
                      <a:pt x="994" y="2776"/>
                      <a:pt x="1557" y="2776"/>
                    </a:cubicBezTo>
                    <a:cubicBezTo>
                      <a:pt x="2033" y="2776"/>
                      <a:pt x="2511" y="2534"/>
                      <a:pt x="2770" y="2029"/>
                    </a:cubicBezTo>
                    <a:cubicBezTo>
                      <a:pt x="3293" y="1061"/>
                      <a:pt x="2552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 rot="338764" flipH="1">
                <a:off x="1536902" y="1835522"/>
                <a:ext cx="210263" cy="177351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2778" extrusionOk="0">
                    <a:moveTo>
                      <a:pt x="1548" y="1"/>
                    </a:moveTo>
                    <a:cubicBezTo>
                      <a:pt x="1413" y="1"/>
                      <a:pt x="1273" y="20"/>
                      <a:pt x="1132" y="63"/>
                    </a:cubicBezTo>
                    <a:cubicBezTo>
                      <a:pt x="417" y="301"/>
                      <a:pt x="0" y="1075"/>
                      <a:pt x="209" y="1819"/>
                    </a:cubicBezTo>
                    <a:cubicBezTo>
                      <a:pt x="417" y="2446"/>
                      <a:pt x="981" y="2778"/>
                      <a:pt x="1545" y="2778"/>
                    </a:cubicBezTo>
                    <a:cubicBezTo>
                      <a:pt x="2027" y="2778"/>
                      <a:pt x="2509" y="2535"/>
                      <a:pt x="2769" y="2028"/>
                    </a:cubicBezTo>
                    <a:cubicBezTo>
                      <a:pt x="3294" y="1084"/>
                      <a:pt x="2547" y="1"/>
                      <a:pt x="15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 rot="338764" flipH="1">
                <a:off x="3756184" y="1632058"/>
                <a:ext cx="1461629" cy="168368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26373" extrusionOk="0">
                    <a:moveTo>
                      <a:pt x="16286" y="0"/>
                    </a:moveTo>
                    <a:cubicBezTo>
                      <a:pt x="15958" y="0"/>
                      <a:pt x="15630" y="18"/>
                      <a:pt x="15305" y="54"/>
                    </a:cubicBezTo>
                    <a:cubicBezTo>
                      <a:pt x="12327" y="381"/>
                      <a:pt x="9618" y="1900"/>
                      <a:pt x="7385" y="3835"/>
                    </a:cubicBezTo>
                    <a:cubicBezTo>
                      <a:pt x="5062" y="5830"/>
                      <a:pt x="3187" y="8331"/>
                      <a:pt x="1966" y="11159"/>
                    </a:cubicBezTo>
                    <a:cubicBezTo>
                      <a:pt x="1430" y="12469"/>
                      <a:pt x="983" y="13839"/>
                      <a:pt x="656" y="15238"/>
                    </a:cubicBezTo>
                    <a:cubicBezTo>
                      <a:pt x="269" y="16638"/>
                      <a:pt x="1" y="18186"/>
                      <a:pt x="269" y="19615"/>
                    </a:cubicBezTo>
                    <a:cubicBezTo>
                      <a:pt x="775" y="22146"/>
                      <a:pt x="3216" y="23903"/>
                      <a:pt x="5479" y="24796"/>
                    </a:cubicBezTo>
                    <a:cubicBezTo>
                      <a:pt x="5837" y="24915"/>
                      <a:pt x="6253" y="24945"/>
                      <a:pt x="6611" y="25064"/>
                    </a:cubicBezTo>
                    <a:cubicBezTo>
                      <a:pt x="8159" y="25630"/>
                      <a:pt x="9856" y="26225"/>
                      <a:pt x="11464" y="26344"/>
                    </a:cubicBezTo>
                    <a:cubicBezTo>
                      <a:pt x="11747" y="26363"/>
                      <a:pt x="12032" y="26372"/>
                      <a:pt x="12319" y="26372"/>
                    </a:cubicBezTo>
                    <a:cubicBezTo>
                      <a:pt x="14806" y="26372"/>
                      <a:pt x="17352" y="25627"/>
                      <a:pt x="18580" y="23277"/>
                    </a:cubicBezTo>
                    <a:cubicBezTo>
                      <a:pt x="19354" y="21759"/>
                      <a:pt x="19294" y="19913"/>
                      <a:pt x="19205" y="18246"/>
                    </a:cubicBezTo>
                    <a:cubicBezTo>
                      <a:pt x="19086" y="16251"/>
                      <a:pt x="18937" y="14315"/>
                      <a:pt x="19294" y="12291"/>
                    </a:cubicBezTo>
                    <a:cubicBezTo>
                      <a:pt x="19592" y="10445"/>
                      <a:pt x="20158" y="8629"/>
                      <a:pt x="20992" y="6931"/>
                    </a:cubicBezTo>
                    <a:cubicBezTo>
                      <a:pt x="21379" y="6098"/>
                      <a:pt x="21855" y="5294"/>
                      <a:pt x="22361" y="4550"/>
                    </a:cubicBezTo>
                    <a:cubicBezTo>
                      <a:pt x="22689" y="4103"/>
                      <a:pt x="22897" y="3567"/>
                      <a:pt x="22897" y="3001"/>
                    </a:cubicBezTo>
                    <a:cubicBezTo>
                      <a:pt x="22808" y="2644"/>
                      <a:pt x="22599" y="2346"/>
                      <a:pt x="22272" y="2138"/>
                    </a:cubicBezTo>
                    <a:cubicBezTo>
                      <a:pt x="21617" y="1632"/>
                      <a:pt x="20902" y="1215"/>
                      <a:pt x="20128" y="887"/>
                    </a:cubicBezTo>
                    <a:cubicBezTo>
                      <a:pt x="18935" y="291"/>
                      <a:pt x="17608" y="0"/>
                      <a:pt x="16286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 rot="338764" flipH="1">
                <a:off x="443104" y="424684"/>
                <a:ext cx="1771407" cy="1351520"/>
              </a:xfrm>
              <a:custGeom>
                <a:avLst/>
                <a:gdLst/>
                <a:ahLst/>
                <a:cxnLst/>
                <a:rect l="l" t="t" r="r" b="b"/>
                <a:pathLst>
                  <a:path w="27751" h="21170" extrusionOk="0">
                    <a:moveTo>
                      <a:pt x="11821" y="1"/>
                    </a:moveTo>
                    <a:cubicBezTo>
                      <a:pt x="9052" y="1"/>
                      <a:pt x="6164" y="567"/>
                      <a:pt x="3842" y="2145"/>
                    </a:cubicBezTo>
                    <a:cubicBezTo>
                      <a:pt x="2532" y="3008"/>
                      <a:pt x="1490" y="4259"/>
                      <a:pt x="864" y="5717"/>
                    </a:cubicBezTo>
                    <a:cubicBezTo>
                      <a:pt x="507" y="6402"/>
                      <a:pt x="269" y="7147"/>
                      <a:pt x="90" y="7921"/>
                    </a:cubicBezTo>
                    <a:cubicBezTo>
                      <a:pt x="1" y="8248"/>
                      <a:pt x="1" y="8606"/>
                      <a:pt x="180" y="8903"/>
                    </a:cubicBezTo>
                    <a:cubicBezTo>
                      <a:pt x="507" y="9320"/>
                      <a:pt x="983" y="9588"/>
                      <a:pt x="1490" y="9677"/>
                    </a:cubicBezTo>
                    <a:cubicBezTo>
                      <a:pt x="2323" y="9916"/>
                      <a:pt x="3157" y="10213"/>
                      <a:pt x="3931" y="10541"/>
                    </a:cubicBezTo>
                    <a:cubicBezTo>
                      <a:pt x="5569" y="11285"/>
                      <a:pt x="7087" y="12238"/>
                      <a:pt x="8457" y="13369"/>
                    </a:cubicBezTo>
                    <a:cubicBezTo>
                      <a:pt x="9945" y="14590"/>
                      <a:pt x="10987" y="16079"/>
                      <a:pt x="12149" y="17597"/>
                    </a:cubicBezTo>
                    <a:cubicBezTo>
                      <a:pt x="13101" y="18848"/>
                      <a:pt x="14203" y="20217"/>
                      <a:pt x="15692" y="20813"/>
                    </a:cubicBezTo>
                    <a:cubicBezTo>
                      <a:pt x="16312" y="21060"/>
                      <a:pt x="16925" y="21169"/>
                      <a:pt x="17525" y="21169"/>
                    </a:cubicBezTo>
                    <a:cubicBezTo>
                      <a:pt x="19459" y="21169"/>
                      <a:pt x="21250" y="20026"/>
                      <a:pt x="22659" y="18639"/>
                    </a:cubicBezTo>
                    <a:cubicBezTo>
                      <a:pt x="23761" y="17568"/>
                      <a:pt x="24981" y="16257"/>
                      <a:pt x="25368" y="14769"/>
                    </a:cubicBezTo>
                    <a:cubicBezTo>
                      <a:pt x="25636" y="14501"/>
                      <a:pt x="25845" y="14203"/>
                      <a:pt x="26023" y="13876"/>
                    </a:cubicBezTo>
                    <a:cubicBezTo>
                      <a:pt x="27125" y="11851"/>
                      <a:pt x="27750" y="9082"/>
                      <a:pt x="26589" y="6968"/>
                    </a:cubicBezTo>
                    <a:cubicBezTo>
                      <a:pt x="25904" y="5777"/>
                      <a:pt x="24773" y="4824"/>
                      <a:pt x="23641" y="4050"/>
                    </a:cubicBezTo>
                    <a:cubicBezTo>
                      <a:pt x="22540" y="3276"/>
                      <a:pt x="21379" y="2561"/>
                      <a:pt x="20188" y="1936"/>
                    </a:cubicBezTo>
                    <a:cubicBezTo>
                      <a:pt x="17597" y="656"/>
                      <a:pt x="14709" y="1"/>
                      <a:pt x="118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 rot="338764" flipH="1">
                <a:off x="2587518" y="2532913"/>
                <a:ext cx="247094" cy="137897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160" extrusionOk="0">
                    <a:moveTo>
                      <a:pt x="972" y="1"/>
                    </a:moveTo>
                    <a:cubicBezTo>
                      <a:pt x="755" y="1"/>
                      <a:pt x="567" y="66"/>
                      <a:pt x="477" y="246"/>
                    </a:cubicBezTo>
                    <a:cubicBezTo>
                      <a:pt x="0" y="1110"/>
                      <a:pt x="3186" y="2063"/>
                      <a:pt x="3573" y="2152"/>
                    </a:cubicBezTo>
                    <a:cubicBezTo>
                      <a:pt x="3589" y="2157"/>
                      <a:pt x="3605" y="2160"/>
                      <a:pt x="3620" y="2160"/>
                    </a:cubicBezTo>
                    <a:cubicBezTo>
                      <a:pt x="3692" y="2160"/>
                      <a:pt x="3757" y="2106"/>
                      <a:pt x="3781" y="2033"/>
                    </a:cubicBezTo>
                    <a:cubicBezTo>
                      <a:pt x="3871" y="2033"/>
                      <a:pt x="3871" y="1914"/>
                      <a:pt x="3811" y="1884"/>
                    </a:cubicBezTo>
                    <a:lnTo>
                      <a:pt x="3752" y="1824"/>
                    </a:lnTo>
                    <a:cubicBezTo>
                      <a:pt x="3394" y="1408"/>
                      <a:pt x="2978" y="1021"/>
                      <a:pt x="2531" y="723"/>
                    </a:cubicBezTo>
                    <a:cubicBezTo>
                      <a:pt x="2352" y="544"/>
                      <a:pt x="2144" y="425"/>
                      <a:pt x="1965" y="306"/>
                    </a:cubicBezTo>
                    <a:cubicBezTo>
                      <a:pt x="1762" y="176"/>
                      <a:pt x="1328" y="1"/>
                      <a:pt x="972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 rot="338764" flipH="1">
                <a:off x="2329621" y="2328617"/>
                <a:ext cx="95110" cy="24278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803" extrusionOk="0">
                    <a:moveTo>
                      <a:pt x="815" y="0"/>
                    </a:moveTo>
                    <a:cubicBezTo>
                      <a:pt x="734" y="0"/>
                      <a:pt x="641" y="19"/>
                      <a:pt x="537" y="62"/>
                    </a:cubicBezTo>
                    <a:cubicBezTo>
                      <a:pt x="60" y="241"/>
                      <a:pt x="60" y="1283"/>
                      <a:pt x="60" y="1670"/>
                    </a:cubicBezTo>
                    <a:cubicBezTo>
                      <a:pt x="1" y="2265"/>
                      <a:pt x="60" y="2831"/>
                      <a:pt x="269" y="3397"/>
                    </a:cubicBezTo>
                    <a:lnTo>
                      <a:pt x="269" y="3635"/>
                    </a:lnTo>
                    <a:cubicBezTo>
                      <a:pt x="251" y="3739"/>
                      <a:pt x="335" y="3802"/>
                      <a:pt x="425" y="3802"/>
                    </a:cubicBezTo>
                    <a:cubicBezTo>
                      <a:pt x="490" y="3802"/>
                      <a:pt x="559" y="3769"/>
                      <a:pt x="596" y="3695"/>
                    </a:cubicBezTo>
                    <a:cubicBezTo>
                      <a:pt x="983" y="2772"/>
                      <a:pt x="1489" y="2027"/>
                      <a:pt x="1430" y="985"/>
                    </a:cubicBezTo>
                    <a:cubicBezTo>
                      <a:pt x="1380" y="535"/>
                      <a:pt x="1246" y="0"/>
                      <a:pt x="81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4" name="Google Shape;784;p23"/>
          <p:cNvSpPr/>
          <p:nvPr/>
        </p:nvSpPr>
        <p:spPr>
          <a:xfrm flipH="1">
            <a:off x="4127786" y="1541360"/>
            <a:ext cx="3029100" cy="3029100"/>
          </a:xfrm>
          <a:prstGeom prst="arc">
            <a:avLst>
              <a:gd name="adj1" fmla="val 17723843"/>
              <a:gd name="adj2" fmla="val 3940005"/>
            </a:avLst>
          </a:prstGeom>
          <a:noFill/>
          <a:ln w="38100" cap="rnd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5" name="Google Shape;785;p23"/>
          <p:cNvCxnSpPr/>
          <p:nvPr/>
        </p:nvCxnSpPr>
        <p:spPr>
          <a:xfrm rot="10800000">
            <a:off x="3273786" y="1690600"/>
            <a:ext cx="15900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6" name="Google Shape;786;p23"/>
          <p:cNvSpPr/>
          <p:nvPr/>
        </p:nvSpPr>
        <p:spPr>
          <a:xfrm flipH="1">
            <a:off x="4799282" y="1488908"/>
            <a:ext cx="403691" cy="403384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7" name="Google Shape;787;p23"/>
          <p:cNvSpPr txBox="1"/>
          <p:nvPr/>
        </p:nvSpPr>
        <p:spPr>
          <a:xfrm flipH="1">
            <a:off x="457200" y="1137262"/>
            <a:ext cx="259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Who </a:t>
            </a:r>
            <a:endParaRPr sz="1800" dirty="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8" name="Google Shape;788;p23"/>
          <p:cNvSpPr txBox="1"/>
          <p:nvPr/>
        </p:nvSpPr>
        <p:spPr>
          <a:xfrm flipH="1">
            <a:off x="457200" y="1473784"/>
            <a:ext cx="25983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Al-Riyadh Animal Shelter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89" name="Google Shape;789;p23"/>
          <p:cNvCxnSpPr/>
          <p:nvPr/>
        </p:nvCxnSpPr>
        <p:spPr>
          <a:xfrm rot="10800000">
            <a:off x="3273786" y="3511132"/>
            <a:ext cx="86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90" name="Google Shape;790;p23"/>
          <p:cNvSpPr/>
          <p:nvPr/>
        </p:nvSpPr>
        <p:spPr>
          <a:xfrm flipH="1">
            <a:off x="3959586" y="3309199"/>
            <a:ext cx="403709" cy="403744"/>
          </a:xfrm>
          <a:custGeom>
            <a:avLst/>
            <a:gdLst/>
            <a:ahLst/>
            <a:cxnLst/>
            <a:rect l="l" t="t" r="r" b="b"/>
            <a:pathLst>
              <a:path w="14133" h="14133" extrusionOk="0">
                <a:moveTo>
                  <a:pt x="7072" y="0"/>
                </a:moveTo>
                <a:cubicBezTo>
                  <a:pt x="3167" y="0"/>
                  <a:pt x="0" y="3167"/>
                  <a:pt x="0" y="7060"/>
                </a:cubicBezTo>
                <a:cubicBezTo>
                  <a:pt x="0" y="10966"/>
                  <a:pt x="3167" y="14133"/>
                  <a:pt x="7072" y="14133"/>
                </a:cubicBezTo>
                <a:cubicBezTo>
                  <a:pt x="10978" y="14133"/>
                  <a:pt x="14133" y="10966"/>
                  <a:pt x="14133" y="7060"/>
                </a:cubicBezTo>
                <a:cubicBezTo>
                  <a:pt x="14133" y="3167"/>
                  <a:pt x="10978" y="0"/>
                  <a:pt x="7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1" name="Google Shape;791;p23"/>
          <p:cNvSpPr txBox="1"/>
          <p:nvPr/>
        </p:nvSpPr>
        <p:spPr>
          <a:xfrm flipH="1">
            <a:off x="457200" y="2955245"/>
            <a:ext cx="259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Why</a:t>
            </a:r>
            <a:endParaRPr sz="18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2" name="Google Shape;792;p23"/>
          <p:cNvSpPr txBox="1"/>
          <p:nvPr/>
        </p:nvSpPr>
        <p:spPr>
          <a:xfrm flipH="1">
            <a:off x="457200" y="3291767"/>
            <a:ext cx="25983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Reduce stray animals.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93" name="Google Shape;793;p23"/>
          <p:cNvCxnSpPr/>
          <p:nvPr/>
        </p:nvCxnSpPr>
        <p:spPr>
          <a:xfrm rot="10800000">
            <a:off x="3273786" y="2600866"/>
            <a:ext cx="847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94" name="Google Shape;794;p23"/>
          <p:cNvSpPr/>
          <p:nvPr/>
        </p:nvSpPr>
        <p:spPr>
          <a:xfrm flipH="1">
            <a:off x="3959590" y="2398877"/>
            <a:ext cx="403702" cy="403738"/>
          </a:xfrm>
          <a:custGeom>
            <a:avLst/>
            <a:gdLst/>
            <a:ahLst/>
            <a:cxnLst/>
            <a:rect l="l" t="t" r="r" b="b"/>
            <a:pathLst>
              <a:path w="14134" h="14134" extrusionOk="0">
                <a:moveTo>
                  <a:pt x="7073" y="1"/>
                </a:moveTo>
                <a:cubicBezTo>
                  <a:pt x="3168" y="1"/>
                  <a:pt x="1" y="3156"/>
                  <a:pt x="1" y="7061"/>
                </a:cubicBezTo>
                <a:cubicBezTo>
                  <a:pt x="1" y="10966"/>
                  <a:pt x="3168" y="14133"/>
                  <a:pt x="7073" y="14133"/>
                </a:cubicBezTo>
                <a:cubicBezTo>
                  <a:pt x="10966" y="14133"/>
                  <a:pt x="14133" y="10966"/>
                  <a:pt x="14133" y="7061"/>
                </a:cubicBezTo>
                <a:cubicBezTo>
                  <a:pt x="14133" y="3156"/>
                  <a:pt x="10966" y="1"/>
                  <a:pt x="707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5" name="Google Shape;795;p23"/>
          <p:cNvSpPr txBox="1"/>
          <p:nvPr/>
        </p:nvSpPr>
        <p:spPr>
          <a:xfrm flipH="1">
            <a:off x="457200" y="2046253"/>
            <a:ext cx="259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How to solve it</a:t>
            </a:r>
            <a:endParaRPr sz="18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6" name="Google Shape;796;p23"/>
          <p:cNvSpPr txBox="1"/>
          <p:nvPr/>
        </p:nvSpPr>
        <p:spPr>
          <a:xfrm flipH="1">
            <a:off x="457200" y="2382775"/>
            <a:ext cx="25983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Classification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97" name="Google Shape;797;p23"/>
          <p:cNvCxnSpPr/>
          <p:nvPr/>
        </p:nvCxnSpPr>
        <p:spPr>
          <a:xfrm rot="10800000">
            <a:off x="3273786" y="4421397"/>
            <a:ext cx="15900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98" name="Google Shape;798;p23"/>
          <p:cNvSpPr txBox="1"/>
          <p:nvPr/>
        </p:nvSpPr>
        <p:spPr>
          <a:xfrm flipH="1">
            <a:off x="457200" y="3864236"/>
            <a:ext cx="259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 final goal</a:t>
            </a:r>
            <a:endParaRPr sz="1800" dirty="0">
              <a:solidFill>
                <a:srgbClr val="B7B7B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9" name="Google Shape;799;p23"/>
          <p:cNvSpPr txBox="1"/>
          <p:nvPr/>
        </p:nvSpPr>
        <p:spPr>
          <a:xfrm flipH="1">
            <a:off x="457200" y="4200758"/>
            <a:ext cx="25983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Help animals find home.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0" name="Google Shape;800;p23"/>
          <p:cNvSpPr/>
          <p:nvPr/>
        </p:nvSpPr>
        <p:spPr>
          <a:xfrm flipH="1">
            <a:off x="4799282" y="4219529"/>
            <a:ext cx="403702" cy="403738"/>
          </a:xfrm>
          <a:custGeom>
            <a:avLst/>
            <a:gdLst/>
            <a:ahLst/>
            <a:cxnLst/>
            <a:rect l="l" t="t" r="r" b="b"/>
            <a:pathLst>
              <a:path w="14134" h="14134" extrusionOk="0">
                <a:moveTo>
                  <a:pt x="7073" y="0"/>
                </a:moveTo>
                <a:cubicBezTo>
                  <a:pt x="3168" y="0"/>
                  <a:pt x="1" y="3168"/>
                  <a:pt x="1" y="7061"/>
                </a:cubicBezTo>
                <a:cubicBezTo>
                  <a:pt x="1" y="10966"/>
                  <a:pt x="3168" y="14133"/>
                  <a:pt x="7073" y="14133"/>
                </a:cubicBezTo>
                <a:cubicBezTo>
                  <a:pt x="10978" y="14133"/>
                  <a:pt x="14133" y="10966"/>
                  <a:pt x="14133" y="7061"/>
                </a:cubicBezTo>
                <a:cubicBezTo>
                  <a:pt x="14133" y="3168"/>
                  <a:pt x="10978" y="0"/>
                  <a:pt x="7073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4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1176" name="Google Shape;1176;p34"/>
          <p:cNvSpPr/>
          <p:nvPr/>
        </p:nvSpPr>
        <p:spPr>
          <a:xfrm>
            <a:off x="410184" y="1679620"/>
            <a:ext cx="1909725" cy="1306100"/>
          </a:xfrm>
          <a:custGeom>
            <a:avLst/>
            <a:gdLst/>
            <a:ahLst/>
            <a:cxnLst/>
            <a:rect l="l" t="t" r="r" b="b"/>
            <a:pathLst>
              <a:path w="76389" h="52244" extrusionOk="0">
                <a:moveTo>
                  <a:pt x="33766" y="0"/>
                </a:moveTo>
                <a:cubicBezTo>
                  <a:pt x="29003" y="0"/>
                  <a:pt x="24277" y="2479"/>
                  <a:pt x="21783" y="7209"/>
                </a:cubicBezTo>
                <a:cubicBezTo>
                  <a:pt x="20137" y="6383"/>
                  <a:pt x="18454" y="6009"/>
                  <a:pt x="16828" y="6009"/>
                </a:cubicBezTo>
                <a:cubicBezTo>
                  <a:pt x="10047" y="6009"/>
                  <a:pt x="4247" y="12513"/>
                  <a:pt x="6238" y="19885"/>
                </a:cubicBezTo>
                <a:cubicBezTo>
                  <a:pt x="0" y="24054"/>
                  <a:pt x="467" y="33361"/>
                  <a:pt x="7072" y="36897"/>
                </a:cubicBezTo>
                <a:cubicBezTo>
                  <a:pt x="7939" y="41600"/>
                  <a:pt x="12042" y="45036"/>
                  <a:pt x="16846" y="45036"/>
                </a:cubicBezTo>
                <a:cubicBezTo>
                  <a:pt x="17446" y="45036"/>
                  <a:pt x="18080" y="44969"/>
                  <a:pt x="18680" y="44869"/>
                </a:cubicBezTo>
                <a:cubicBezTo>
                  <a:pt x="20297" y="48664"/>
                  <a:pt x="23985" y="50896"/>
                  <a:pt x="27828" y="50896"/>
                </a:cubicBezTo>
                <a:cubicBezTo>
                  <a:pt x="29459" y="50896"/>
                  <a:pt x="31117" y="50494"/>
                  <a:pt x="32657" y="49639"/>
                </a:cubicBezTo>
                <a:cubicBezTo>
                  <a:pt x="34570" y="51394"/>
                  <a:pt x="36967" y="52243"/>
                  <a:pt x="39347" y="52243"/>
                </a:cubicBezTo>
                <a:cubicBezTo>
                  <a:pt x="42487" y="52243"/>
                  <a:pt x="45599" y="50765"/>
                  <a:pt x="47534" y="47938"/>
                </a:cubicBezTo>
                <a:cubicBezTo>
                  <a:pt x="49659" y="50546"/>
                  <a:pt x="52815" y="51983"/>
                  <a:pt x="56054" y="51983"/>
                </a:cubicBezTo>
                <a:cubicBezTo>
                  <a:pt x="57289" y="51983"/>
                  <a:pt x="58536" y="51774"/>
                  <a:pt x="59743" y="51341"/>
                </a:cubicBezTo>
                <a:cubicBezTo>
                  <a:pt x="64113" y="49773"/>
                  <a:pt x="67015" y="45636"/>
                  <a:pt x="67015" y="41000"/>
                </a:cubicBezTo>
                <a:lnTo>
                  <a:pt x="67015" y="40800"/>
                </a:lnTo>
                <a:cubicBezTo>
                  <a:pt x="72619" y="38965"/>
                  <a:pt x="76388" y="33761"/>
                  <a:pt x="76388" y="27890"/>
                </a:cubicBezTo>
                <a:cubicBezTo>
                  <a:pt x="76388" y="23120"/>
                  <a:pt x="73887" y="18717"/>
                  <a:pt x="69784" y="16249"/>
                </a:cubicBezTo>
                <a:cubicBezTo>
                  <a:pt x="69784" y="10211"/>
                  <a:pt x="66181" y="4741"/>
                  <a:pt x="60677" y="2305"/>
                </a:cubicBezTo>
                <a:cubicBezTo>
                  <a:pt x="58678" y="1414"/>
                  <a:pt x="56561" y="980"/>
                  <a:pt x="54460" y="980"/>
                </a:cubicBezTo>
                <a:cubicBezTo>
                  <a:pt x="50743" y="980"/>
                  <a:pt x="47076" y="2341"/>
                  <a:pt x="44199" y="4941"/>
                </a:cubicBezTo>
                <a:cubicBezTo>
                  <a:pt x="41461" y="1608"/>
                  <a:pt x="37601" y="0"/>
                  <a:pt x="33766" y="0"/>
                </a:cubicBezTo>
                <a:close/>
              </a:path>
            </a:pathLst>
          </a:custGeom>
          <a:solidFill>
            <a:srgbClr val="9F64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4"/>
          <p:cNvSpPr txBox="1"/>
          <p:nvPr/>
        </p:nvSpPr>
        <p:spPr>
          <a:xfrm>
            <a:off x="609052" y="1844814"/>
            <a:ext cx="15402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step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8" name="Google Shape;1178;p34"/>
          <p:cNvSpPr txBox="1"/>
          <p:nvPr/>
        </p:nvSpPr>
        <p:spPr>
          <a:xfrm>
            <a:off x="609052" y="2088218"/>
            <a:ext cx="15402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Collect Data from Austin Animal shelter</a:t>
            </a:r>
            <a:endParaRPr sz="12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79" name="Google Shape;1179;p34"/>
          <p:cNvCxnSpPr>
            <a:stCxn id="1178" idx="3"/>
          </p:cNvCxnSpPr>
          <p:nvPr/>
        </p:nvCxnSpPr>
        <p:spPr>
          <a:xfrm rot="10800000" flipH="1">
            <a:off x="2149252" y="1662818"/>
            <a:ext cx="1541100" cy="794700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rgbClr val="9F642B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80" name="Google Shape;1180;p34"/>
          <p:cNvSpPr/>
          <p:nvPr/>
        </p:nvSpPr>
        <p:spPr>
          <a:xfrm flipH="1">
            <a:off x="6824091" y="1679620"/>
            <a:ext cx="1909725" cy="1306100"/>
          </a:xfrm>
          <a:custGeom>
            <a:avLst/>
            <a:gdLst/>
            <a:ahLst/>
            <a:cxnLst/>
            <a:rect l="l" t="t" r="r" b="b"/>
            <a:pathLst>
              <a:path w="76389" h="52244" extrusionOk="0">
                <a:moveTo>
                  <a:pt x="33766" y="0"/>
                </a:moveTo>
                <a:cubicBezTo>
                  <a:pt x="29003" y="0"/>
                  <a:pt x="24277" y="2479"/>
                  <a:pt x="21783" y="7209"/>
                </a:cubicBezTo>
                <a:cubicBezTo>
                  <a:pt x="20137" y="6383"/>
                  <a:pt x="18454" y="6009"/>
                  <a:pt x="16828" y="6009"/>
                </a:cubicBezTo>
                <a:cubicBezTo>
                  <a:pt x="10047" y="6009"/>
                  <a:pt x="4247" y="12513"/>
                  <a:pt x="6238" y="19885"/>
                </a:cubicBezTo>
                <a:cubicBezTo>
                  <a:pt x="0" y="24054"/>
                  <a:pt x="467" y="33361"/>
                  <a:pt x="7072" y="36897"/>
                </a:cubicBezTo>
                <a:cubicBezTo>
                  <a:pt x="7939" y="41600"/>
                  <a:pt x="12042" y="45036"/>
                  <a:pt x="16846" y="45036"/>
                </a:cubicBezTo>
                <a:cubicBezTo>
                  <a:pt x="17446" y="45036"/>
                  <a:pt x="18080" y="44969"/>
                  <a:pt x="18680" y="44869"/>
                </a:cubicBezTo>
                <a:cubicBezTo>
                  <a:pt x="20297" y="48664"/>
                  <a:pt x="23985" y="50896"/>
                  <a:pt x="27828" y="50896"/>
                </a:cubicBezTo>
                <a:cubicBezTo>
                  <a:pt x="29459" y="50896"/>
                  <a:pt x="31117" y="50494"/>
                  <a:pt x="32657" y="49639"/>
                </a:cubicBezTo>
                <a:cubicBezTo>
                  <a:pt x="34570" y="51394"/>
                  <a:pt x="36967" y="52243"/>
                  <a:pt x="39347" y="52243"/>
                </a:cubicBezTo>
                <a:cubicBezTo>
                  <a:pt x="42487" y="52243"/>
                  <a:pt x="45599" y="50765"/>
                  <a:pt x="47534" y="47938"/>
                </a:cubicBezTo>
                <a:cubicBezTo>
                  <a:pt x="49659" y="50546"/>
                  <a:pt x="52815" y="51983"/>
                  <a:pt x="56054" y="51983"/>
                </a:cubicBezTo>
                <a:cubicBezTo>
                  <a:pt x="57289" y="51983"/>
                  <a:pt x="58536" y="51774"/>
                  <a:pt x="59743" y="51341"/>
                </a:cubicBezTo>
                <a:cubicBezTo>
                  <a:pt x="64113" y="49773"/>
                  <a:pt x="67015" y="45636"/>
                  <a:pt x="67015" y="41000"/>
                </a:cubicBezTo>
                <a:lnTo>
                  <a:pt x="67015" y="40800"/>
                </a:lnTo>
                <a:cubicBezTo>
                  <a:pt x="72619" y="38965"/>
                  <a:pt x="76388" y="33761"/>
                  <a:pt x="76388" y="27890"/>
                </a:cubicBezTo>
                <a:cubicBezTo>
                  <a:pt x="76388" y="23120"/>
                  <a:pt x="73887" y="18717"/>
                  <a:pt x="69784" y="16249"/>
                </a:cubicBezTo>
                <a:cubicBezTo>
                  <a:pt x="69784" y="10211"/>
                  <a:pt x="66181" y="4741"/>
                  <a:pt x="60677" y="2305"/>
                </a:cubicBezTo>
                <a:cubicBezTo>
                  <a:pt x="58678" y="1414"/>
                  <a:pt x="56561" y="980"/>
                  <a:pt x="54460" y="980"/>
                </a:cubicBezTo>
                <a:cubicBezTo>
                  <a:pt x="50743" y="980"/>
                  <a:pt x="47076" y="2341"/>
                  <a:pt x="44199" y="4941"/>
                </a:cubicBezTo>
                <a:cubicBezTo>
                  <a:pt x="41461" y="1608"/>
                  <a:pt x="37601" y="0"/>
                  <a:pt x="337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4"/>
          <p:cNvSpPr txBox="1"/>
          <p:nvPr/>
        </p:nvSpPr>
        <p:spPr>
          <a:xfrm flipH="1">
            <a:off x="6994748" y="1844814"/>
            <a:ext cx="15402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Third Step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2" name="Google Shape;1182;p34"/>
          <p:cNvSpPr txBox="1"/>
          <p:nvPr/>
        </p:nvSpPr>
        <p:spPr>
          <a:xfrm flipH="1">
            <a:off x="6994748" y="2088218"/>
            <a:ext cx="15402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Fit different models</a:t>
            </a:r>
            <a:endParaRPr sz="12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83" name="Google Shape;1183;p34"/>
          <p:cNvCxnSpPr>
            <a:stCxn id="1184" idx="0"/>
            <a:endCxn id="1182" idx="3"/>
          </p:cNvCxnSpPr>
          <p:nvPr/>
        </p:nvCxnSpPr>
        <p:spPr>
          <a:xfrm rot="-5400000" flipH="1">
            <a:off x="5861550" y="1324300"/>
            <a:ext cx="81900" cy="2184300"/>
          </a:xfrm>
          <a:prstGeom prst="curvedConnector4">
            <a:avLst>
              <a:gd name="adj1" fmla="val -290751"/>
              <a:gd name="adj2" fmla="val 51479"/>
            </a:avLst>
          </a:prstGeom>
          <a:noFill/>
          <a:ln w="28575" cap="rnd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85" name="Google Shape;1185;p34"/>
          <p:cNvSpPr/>
          <p:nvPr/>
        </p:nvSpPr>
        <p:spPr>
          <a:xfrm rot="10800000" flipH="1">
            <a:off x="410184" y="3426682"/>
            <a:ext cx="1909725" cy="1306100"/>
          </a:xfrm>
          <a:custGeom>
            <a:avLst/>
            <a:gdLst/>
            <a:ahLst/>
            <a:cxnLst/>
            <a:rect l="l" t="t" r="r" b="b"/>
            <a:pathLst>
              <a:path w="76389" h="52244" extrusionOk="0">
                <a:moveTo>
                  <a:pt x="33766" y="0"/>
                </a:moveTo>
                <a:cubicBezTo>
                  <a:pt x="29003" y="0"/>
                  <a:pt x="24277" y="2479"/>
                  <a:pt x="21783" y="7209"/>
                </a:cubicBezTo>
                <a:cubicBezTo>
                  <a:pt x="20137" y="6383"/>
                  <a:pt x="18454" y="6009"/>
                  <a:pt x="16828" y="6009"/>
                </a:cubicBezTo>
                <a:cubicBezTo>
                  <a:pt x="10047" y="6009"/>
                  <a:pt x="4247" y="12513"/>
                  <a:pt x="6238" y="19885"/>
                </a:cubicBezTo>
                <a:cubicBezTo>
                  <a:pt x="0" y="24054"/>
                  <a:pt x="467" y="33361"/>
                  <a:pt x="7072" y="36897"/>
                </a:cubicBezTo>
                <a:cubicBezTo>
                  <a:pt x="7939" y="41600"/>
                  <a:pt x="12042" y="45036"/>
                  <a:pt x="16846" y="45036"/>
                </a:cubicBezTo>
                <a:cubicBezTo>
                  <a:pt x="17446" y="45036"/>
                  <a:pt x="18080" y="44969"/>
                  <a:pt x="18680" y="44869"/>
                </a:cubicBezTo>
                <a:cubicBezTo>
                  <a:pt x="20297" y="48664"/>
                  <a:pt x="23985" y="50896"/>
                  <a:pt x="27828" y="50896"/>
                </a:cubicBezTo>
                <a:cubicBezTo>
                  <a:pt x="29459" y="50896"/>
                  <a:pt x="31117" y="50494"/>
                  <a:pt x="32657" y="49639"/>
                </a:cubicBezTo>
                <a:cubicBezTo>
                  <a:pt x="34570" y="51394"/>
                  <a:pt x="36967" y="52243"/>
                  <a:pt x="39347" y="52243"/>
                </a:cubicBezTo>
                <a:cubicBezTo>
                  <a:pt x="42487" y="52243"/>
                  <a:pt x="45599" y="50765"/>
                  <a:pt x="47534" y="47938"/>
                </a:cubicBezTo>
                <a:cubicBezTo>
                  <a:pt x="49659" y="50546"/>
                  <a:pt x="52815" y="51983"/>
                  <a:pt x="56054" y="51983"/>
                </a:cubicBezTo>
                <a:cubicBezTo>
                  <a:pt x="57289" y="51983"/>
                  <a:pt x="58536" y="51774"/>
                  <a:pt x="59743" y="51341"/>
                </a:cubicBezTo>
                <a:cubicBezTo>
                  <a:pt x="64113" y="49773"/>
                  <a:pt x="67015" y="45636"/>
                  <a:pt x="67015" y="41000"/>
                </a:cubicBezTo>
                <a:lnTo>
                  <a:pt x="67015" y="40800"/>
                </a:lnTo>
                <a:cubicBezTo>
                  <a:pt x="72619" y="38965"/>
                  <a:pt x="76388" y="33761"/>
                  <a:pt x="76388" y="27890"/>
                </a:cubicBezTo>
                <a:cubicBezTo>
                  <a:pt x="76388" y="23120"/>
                  <a:pt x="73887" y="18717"/>
                  <a:pt x="69784" y="16249"/>
                </a:cubicBezTo>
                <a:cubicBezTo>
                  <a:pt x="69784" y="10211"/>
                  <a:pt x="66181" y="4741"/>
                  <a:pt x="60677" y="2305"/>
                </a:cubicBezTo>
                <a:cubicBezTo>
                  <a:pt x="58678" y="1414"/>
                  <a:pt x="56561" y="980"/>
                  <a:pt x="54460" y="980"/>
                </a:cubicBezTo>
                <a:cubicBezTo>
                  <a:pt x="50743" y="980"/>
                  <a:pt x="47076" y="2341"/>
                  <a:pt x="44199" y="4941"/>
                </a:cubicBezTo>
                <a:cubicBezTo>
                  <a:pt x="41461" y="1608"/>
                  <a:pt x="37601" y="0"/>
                  <a:pt x="337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4"/>
          <p:cNvSpPr txBox="1"/>
          <p:nvPr/>
        </p:nvSpPr>
        <p:spPr>
          <a:xfrm>
            <a:off x="609052" y="3595912"/>
            <a:ext cx="15402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Second Step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7" name="Google Shape;1187;p34"/>
          <p:cNvSpPr txBox="1"/>
          <p:nvPr/>
        </p:nvSpPr>
        <p:spPr>
          <a:xfrm>
            <a:off x="609052" y="3839316"/>
            <a:ext cx="15402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Visualize the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Choose Features</a:t>
            </a:r>
          </a:p>
        </p:txBody>
      </p:sp>
      <p:cxnSp>
        <p:nvCxnSpPr>
          <p:cNvPr id="1188" name="Google Shape;1188;p34"/>
          <p:cNvCxnSpPr>
            <a:stCxn id="1187" idx="3"/>
          </p:cNvCxnSpPr>
          <p:nvPr/>
        </p:nvCxnSpPr>
        <p:spPr>
          <a:xfrm>
            <a:off x="2149252" y="4208616"/>
            <a:ext cx="2073000" cy="521700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89" name="Google Shape;1189;p34"/>
          <p:cNvSpPr/>
          <p:nvPr/>
        </p:nvSpPr>
        <p:spPr>
          <a:xfrm rot="10800000">
            <a:off x="6824091" y="3426682"/>
            <a:ext cx="1909725" cy="1306100"/>
          </a:xfrm>
          <a:custGeom>
            <a:avLst/>
            <a:gdLst/>
            <a:ahLst/>
            <a:cxnLst/>
            <a:rect l="l" t="t" r="r" b="b"/>
            <a:pathLst>
              <a:path w="76389" h="52244" extrusionOk="0">
                <a:moveTo>
                  <a:pt x="33766" y="0"/>
                </a:moveTo>
                <a:cubicBezTo>
                  <a:pt x="29003" y="0"/>
                  <a:pt x="24277" y="2479"/>
                  <a:pt x="21783" y="7209"/>
                </a:cubicBezTo>
                <a:cubicBezTo>
                  <a:pt x="20137" y="6383"/>
                  <a:pt x="18454" y="6009"/>
                  <a:pt x="16828" y="6009"/>
                </a:cubicBezTo>
                <a:cubicBezTo>
                  <a:pt x="10047" y="6009"/>
                  <a:pt x="4247" y="12513"/>
                  <a:pt x="6238" y="19885"/>
                </a:cubicBezTo>
                <a:cubicBezTo>
                  <a:pt x="0" y="24054"/>
                  <a:pt x="467" y="33361"/>
                  <a:pt x="7072" y="36897"/>
                </a:cubicBezTo>
                <a:cubicBezTo>
                  <a:pt x="7939" y="41600"/>
                  <a:pt x="12042" y="45036"/>
                  <a:pt x="16846" y="45036"/>
                </a:cubicBezTo>
                <a:cubicBezTo>
                  <a:pt x="17446" y="45036"/>
                  <a:pt x="18080" y="44969"/>
                  <a:pt x="18680" y="44869"/>
                </a:cubicBezTo>
                <a:cubicBezTo>
                  <a:pt x="20297" y="48664"/>
                  <a:pt x="23985" y="50896"/>
                  <a:pt x="27828" y="50896"/>
                </a:cubicBezTo>
                <a:cubicBezTo>
                  <a:pt x="29459" y="50896"/>
                  <a:pt x="31117" y="50494"/>
                  <a:pt x="32657" y="49639"/>
                </a:cubicBezTo>
                <a:cubicBezTo>
                  <a:pt x="34570" y="51394"/>
                  <a:pt x="36967" y="52243"/>
                  <a:pt x="39347" y="52243"/>
                </a:cubicBezTo>
                <a:cubicBezTo>
                  <a:pt x="42487" y="52243"/>
                  <a:pt x="45599" y="50765"/>
                  <a:pt x="47534" y="47938"/>
                </a:cubicBezTo>
                <a:cubicBezTo>
                  <a:pt x="49659" y="50546"/>
                  <a:pt x="52815" y="51983"/>
                  <a:pt x="56054" y="51983"/>
                </a:cubicBezTo>
                <a:cubicBezTo>
                  <a:pt x="57289" y="51983"/>
                  <a:pt x="58536" y="51774"/>
                  <a:pt x="59743" y="51341"/>
                </a:cubicBezTo>
                <a:cubicBezTo>
                  <a:pt x="64113" y="49773"/>
                  <a:pt x="67015" y="45636"/>
                  <a:pt x="67015" y="41000"/>
                </a:cubicBezTo>
                <a:lnTo>
                  <a:pt x="67015" y="40800"/>
                </a:lnTo>
                <a:cubicBezTo>
                  <a:pt x="72619" y="38965"/>
                  <a:pt x="76388" y="33761"/>
                  <a:pt x="76388" y="27890"/>
                </a:cubicBezTo>
                <a:cubicBezTo>
                  <a:pt x="76388" y="23120"/>
                  <a:pt x="73887" y="18717"/>
                  <a:pt x="69784" y="16249"/>
                </a:cubicBezTo>
                <a:cubicBezTo>
                  <a:pt x="69784" y="10211"/>
                  <a:pt x="66181" y="4741"/>
                  <a:pt x="60677" y="2305"/>
                </a:cubicBezTo>
                <a:cubicBezTo>
                  <a:pt x="58678" y="1414"/>
                  <a:pt x="56561" y="980"/>
                  <a:pt x="54460" y="980"/>
                </a:cubicBezTo>
                <a:cubicBezTo>
                  <a:pt x="50743" y="980"/>
                  <a:pt x="47076" y="2341"/>
                  <a:pt x="44199" y="4941"/>
                </a:cubicBezTo>
                <a:cubicBezTo>
                  <a:pt x="41461" y="1608"/>
                  <a:pt x="37601" y="0"/>
                  <a:pt x="337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4"/>
          <p:cNvSpPr txBox="1"/>
          <p:nvPr/>
        </p:nvSpPr>
        <p:spPr>
          <a:xfrm flipH="1">
            <a:off x="6994748" y="3595912"/>
            <a:ext cx="15402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Fourth Step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1" name="Google Shape;1191;p34"/>
          <p:cNvSpPr txBox="1"/>
          <p:nvPr/>
        </p:nvSpPr>
        <p:spPr>
          <a:xfrm flipH="1">
            <a:off x="6994748" y="3839316"/>
            <a:ext cx="15402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Deployed the model</a:t>
            </a:r>
            <a:endParaRPr sz="12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92" name="Google Shape;1192;p34"/>
          <p:cNvCxnSpPr>
            <a:endCxn id="1191" idx="3"/>
          </p:cNvCxnSpPr>
          <p:nvPr/>
        </p:nvCxnSpPr>
        <p:spPr>
          <a:xfrm>
            <a:off x="5785748" y="3325716"/>
            <a:ext cx="1209000" cy="882900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193" name="Google Shape;1193;p34"/>
          <p:cNvGrpSpPr/>
          <p:nvPr/>
        </p:nvGrpSpPr>
        <p:grpSpPr>
          <a:xfrm>
            <a:off x="3347581" y="1260002"/>
            <a:ext cx="2753637" cy="3883389"/>
            <a:chOff x="3347581" y="1260002"/>
            <a:chExt cx="2753637" cy="3883389"/>
          </a:xfrm>
        </p:grpSpPr>
        <p:sp>
          <p:nvSpPr>
            <p:cNvPr id="1194" name="Google Shape;1194;p34"/>
            <p:cNvSpPr/>
            <p:nvPr/>
          </p:nvSpPr>
          <p:spPr>
            <a:xfrm>
              <a:off x="3732951" y="2379009"/>
              <a:ext cx="1827184" cy="2764382"/>
            </a:xfrm>
            <a:custGeom>
              <a:avLst/>
              <a:gdLst/>
              <a:ahLst/>
              <a:cxnLst/>
              <a:rect l="l" t="t" r="r" b="b"/>
              <a:pathLst>
                <a:path w="48803" h="73835" extrusionOk="0">
                  <a:moveTo>
                    <a:pt x="30961" y="0"/>
                  </a:moveTo>
                  <a:cubicBezTo>
                    <a:pt x="26447" y="0"/>
                    <a:pt x="20268" y="268"/>
                    <a:pt x="20268" y="268"/>
                  </a:cubicBezTo>
                  <a:lnTo>
                    <a:pt x="9881" y="5936"/>
                  </a:lnTo>
                  <a:cubicBezTo>
                    <a:pt x="9881" y="5936"/>
                    <a:pt x="1837" y="11605"/>
                    <a:pt x="919" y="13949"/>
                  </a:cubicBezTo>
                  <a:cubicBezTo>
                    <a:pt x="0" y="16292"/>
                    <a:pt x="7411" y="37162"/>
                    <a:pt x="8583" y="48024"/>
                  </a:cubicBezTo>
                  <a:cubicBezTo>
                    <a:pt x="9754" y="58887"/>
                    <a:pt x="9881" y="73835"/>
                    <a:pt x="9881" y="73835"/>
                  </a:cubicBezTo>
                  <a:lnTo>
                    <a:pt x="46047" y="73835"/>
                  </a:lnTo>
                  <a:cubicBezTo>
                    <a:pt x="46047" y="73835"/>
                    <a:pt x="48802" y="31873"/>
                    <a:pt x="45255" y="22372"/>
                  </a:cubicBezTo>
                  <a:cubicBezTo>
                    <a:pt x="41677" y="12872"/>
                    <a:pt x="36800" y="869"/>
                    <a:pt x="35501" y="268"/>
                  </a:cubicBezTo>
                  <a:cubicBezTo>
                    <a:pt x="35058" y="67"/>
                    <a:pt x="33218" y="0"/>
                    <a:pt x="30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3462597" y="1485316"/>
              <a:ext cx="1184564" cy="1193737"/>
            </a:xfrm>
            <a:custGeom>
              <a:avLst/>
              <a:gdLst/>
              <a:ahLst/>
              <a:cxnLst/>
              <a:rect l="l" t="t" r="r" b="b"/>
              <a:pathLst>
                <a:path w="31639" h="31884" extrusionOk="0">
                  <a:moveTo>
                    <a:pt x="12836" y="1"/>
                  </a:moveTo>
                  <a:cubicBezTo>
                    <a:pt x="11038" y="1"/>
                    <a:pt x="9289" y="420"/>
                    <a:pt x="7696" y="1304"/>
                  </a:cubicBezTo>
                  <a:cubicBezTo>
                    <a:pt x="1457" y="4756"/>
                    <a:pt x="1" y="14130"/>
                    <a:pt x="4466" y="22237"/>
                  </a:cubicBezTo>
                  <a:cubicBezTo>
                    <a:pt x="7826" y="28272"/>
                    <a:pt x="13539" y="31884"/>
                    <a:pt x="18828" y="31884"/>
                  </a:cubicBezTo>
                  <a:cubicBezTo>
                    <a:pt x="20617" y="31884"/>
                    <a:pt x="22358" y="31470"/>
                    <a:pt x="23942" y="30598"/>
                  </a:cubicBezTo>
                  <a:cubicBezTo>
                    <a:pt x="30213" y="27114"/>
                    <a:pt x="31638" y="17740"/>
                    <a:pt x="27173" y="9665"/>
                  </a:cubicBezTo>
                  <a:cubicBezTo>
                    <a:pt x="23818" y="3616"/>
                    <a:pt x="18119" y="1"/>
                    <a:pt x="12836" y="1"/>
                  </a:cubicBezTo>
                  <a:close/>
                </a:path>
              </a:pathLst>
            </a:custGeom>
            <a:solidFill>
              <a:srgbClr val="9F6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492250" y="2194842"/>
              <a:ext cx="209889" cy="207680"/>
            </a:xfrm>
            <a:custGeom>
              <a:avLst/>
              <a:gdLst/>
              <a:ahLst/>
              <a:cxnLst/>
              <a:rect l="l" t="t" r="r" b="b"/>
              <a:pathLst>
                <a:path w="5606" h="5547" extrusionOk="0">
                  <a:moveTo>
                    <a:pt x="2305" y="0"/>
                  </a:moveTo>
                  <a:cubicBezTo>
                    <a:pt x="1976" y="0"/>
                    <a:pt x="1655" y="79"/>
                    <a:pt x="1362" y="246"/>
                  </a:cubicBezTo>
                  <a:cubicBezTo>
                    <a:pt x="254" y="911"/>
                    <a:pt x="0" y="2526"/>
                    <a:pt x="824" y="3920"/>
                  </a:cubicBezTo>
                  <a:cubicBezTo>
                    <a:pt x="1401" y="4935"/>
                    <a:pt x="2381" y="5547"/>
                    <a:pt x="3299" y="5547"/>
                  </a:cubicBezTo>
                  <a:cubicBezTo>
                    <a:pt x="3642" y="5547"/>
                    <a:pt x="3975" y="5462"/>
                    <a:pt x="4276" y="5282"/>
                  </a:cubicBezTo>
                  <a:cubicBezTo>
                    <a:pt x="5352" y="4648"/>
                    <a:pt x="5606" y="3033"/>
                    <a:pt x="4814" y="1640"/>
                  </a:cubicBezTo>
                  <a:cubicBezTo>
                    <a:pt x="4208" y="614"/>
                    <a:pt x="3224" y="0"/>
                    <a:pt x="2305" y="0"/>
                  </a:cubicBezTo>
                  <a:close/>
                </a:path>
              </a:pathLst>
            </a:custGeom>
            <a:solidFill>
              <a:srgbClr val="9F6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4387440" y="1809284"/>
              <a:ext cx="208728" cy="207380"/>
            </a:xfrm>
            <a:custGeom>
              <a:avLst/>
              <a:gdLst/>
              <a:ahLst/>
              <a:cxnLst/>
              <a:rect l="l" t="t" r="r" b="b"/>
              <a:pathLst>
                <a:path w="5575" h="5539" extrusionOk="0">
                  <a:moveTo>
                    <a:pt x="2295" y="0"/>
                  </a:moveTo>
                  <a:cubicBezTo>
                    <a:pt x="1958" y="0"/>
                    <a:pt x="1629" y="81"/>
                    <a:pt x="1331" y="252"/>
                  </a:cubicBezTo>
                  <a:cubicBezTo>
                    <a:pt x="222" y="885"/>
                    <a:pt x="1" y="2532"/>
                    <a:pt x="792" y="3925"/>
                  </a:cubicBezTo>
                  <a:cubicBezTo>
                    <a:pt x="1371" y="4943"/>
                    <a:pt x="2355" y="5539"/>
                    <a:pt x="3275" y="5539"/>
                  </a:cubicBezTo>
                  <a:cubicBezTo>
                    <a:pt x="3615" y="5539"/>
                    <a:pt x="3946" y="5458"/>
                    <a:pt x="4244" y="5287"/>
                  </a:cubicBezTo>
                  <a:cubicBezTo>
                    <a:pt x="5353" y="4654"/>
                    <a:pt x="5574" y="3007"/>
                    <a:pt x="4783" y="1614"/>
                  </a:cubicBezTo>
                  <a:cubicBezTo>
                    <a:pt x="4181" y="596"/>
                    <a:pt x="3208" y="0"/>
                    <a:pt x="2295" y="0"/>
                  </a:cubicBezTo>
                  <a:close/>
                </a:path>
              </a:pathLst>
            </a:custGeom>
            <a:solidFill>
              <a:srgbClr val="9F6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4337645" y="2024227"/>
              <a:ext cx="72372" cy="101500"/>
            </a:xfrm>
            <a:custGeom>
              <a:avLst/>
              <a:gdLst/>
              <a:ahLst/>
              <a:cxnLst/>
              <a:rect l="l" t="t" r="r" b="b"/>
              <a:pathLst>
                <a:path w="1933" h="2711" extrusionOk="0">
                  <a:moveTo>
                    <a:pt x="636" y="1"/>
                  </a:moveTo>
                  <a:cubicBezTo>
                    <a:pt x="592" y="1"/>
                    <a:pt x="548" y="7"/>
                    <a:pt x="507" y="21"/>
                  </a:cubicBezTo>
                  <a:cubicBezTo>
                    <a:pt x="127" y="180"/>
                    <a:pt x="0" y="876"/>
                    <a:pt x="285" y="1605"/>
                  </a:cubicBezTo>
                  <a:cubicBezTo>
                    <a:pt x="535" y="2243"/>
                    <a:pt x="955" y="2710"/>
                    <a:pt x="1310" y="2710"/>
                  </a:cubicBezTo>
                  <a:cubicBezTo>
                    <a:pt x="1361" y="2710"/>
                    <a:pt x="1410" y="2701"/>
                    <a:pt x="1457" y="2681"/>
                  </a:cubicBezTo>
                  <a:cubicBezTo>
                    <a:pt x="1837" y="2555"/>
                    <a:pt x="1932" y="1826"/>
                    <a:pt x="1679" y="1098"/>
                  </a:cubicBezTo>
                  <a:cubicBezTo>
                    <a:pt x="1453" y="449"/>
                    <a:pt x="1001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3942803" y="2246771"/>
              <a:ext cx="73570" cy="101537"/>
            </a:xfrm>
            <a:custGeom>
              <a:avLst/>
              <a:gdLst/>
              <a:ahLst/>
              <a:cxnLst/>
              <a:rect l="l" t="t" r="r" b="b"/>
              <a:pathLst>
                <a:path w="1965" h="2712" extrusionOk="0">
                  <a:moveTo>
                    <a:pt x="662" y="1"/>
                  </a:moveTo>
                  <a:cubicBezTo>
                    <a:pt x="609" y="1"/>
                    <a:pt x="557" y="10"/>
                    <a:pt x="507" y="31"/>
                  </a:cubicBezTo>
                  <a:cubicBezTo>
                    <a:pt x="127" y="158"/>
                    <a:pt x="1" y="886"/>
                    <a:pt x="286" y="1614"/>
                  </a:cubicBezTo>
                  <a:cubicBezTo>
                    <a:pt x="540" y="2264"/>
                    <a:pt x="970" y="2712"/>
                    <a:pt x="1352" y="2712"/>
                  </a:cubicBezTo>
                  <a:cubicBezTo>
                    <a:pt x="1398" y="2712"/>
                    <a:pt x="1444" y="2705"/>
                    <a:pt x="1489" y="2691"/>
                  </a:cubicBezTo>
                  <a:cubicBezTo>
                    <a:pt x="1869" y="2533"/>
                    <a:pt x="1964" y="1836"/>
                    <a:pt x="1711" y="1108"/>
                  </a:cubicBezTo>
                  <a:cubicBezTo>
                    <a:pt x="1463" y="446"/>
                    <a:pt x="1023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4265311" y="1904045"/>
              <a:ext cx="117412" cy="53427"/>
            </a:xfrm>
            <a:custGeom>
              <a:avLst/>
              <a:gdLst/>
              <a:ahLst/>
              <a:cxnLst/>
              <a:rect l="l" t="t" r="r" b="b"/>
              <a:pathLst>
                <a:path w="3136" h="1427" extrusionOk="0">
                  <a:moveTo>
                    <a:pt x="1679" y="1"/>
                  </a:moveTo>
                  <a:cubicBezTo>
                    <a:pt x="1584" y="33"/>
                    <a:pt x="1457" y="64"/>
                    <a:pt x="1331" y="96"/>
                  </a:cubicBezTo>
                  <a:cubicBezTo>
                    <a:pt x="1204" y="96"/>
                    <a:pt x="1077" y="159"/>
                    <a:pt x="982" y="223"/>
                  </a:cubicBezTo>
                  <a:cubicBezTo>
                    <a:pt x="887" y="254"/>
                    <a:pt x="761" y="318"/>
                    <a:pt x="666" y="413"/>
                  </a:cubicBezTo>
                  <a:cubicBezTo>
                    <a:pt x="571" y="476"/>
                    <a:pt x="507" y="539"/>
                    <a:pt x="412" y="634"/>
                  </a:cubicBezTo>
                  <a:cubicBezTo>
                    <a:pt x="349" y="698"/>
                    <a:pt x="286" y="761"/>
                    <a:pt x="222" y="856"/>
                  </a:cubicBezTo>
                  <a:cubicBezTo>
                    <a:pt x="159" y="983"/>
                    <a:pt x="96" y="1109"/>
                    <a:pt x="32" y="1236"/>
                  </a:cubicBezTo>
                  <a:cubicBezTo>
                    <a:pt x="32" y="1299"/>
                    <a:pt x="1" y="1363"/>
                    <a:pt x="1" y="1426"/>
                  </a:cubicBezTo>
                  <a:lnTo>
                    <a:pt x="191" y="1394"/>
                  </a:lnTo>
                  <a:cubicBezTo>
                    <a:pt x="317" y="1363"/>
                    <a:pt x="444" y="1363"/>
                    <a:pt x="602" y="1299"/>
                  </a:cubicBezTo>
                  <a:cubicBezTo>
                    <a:pt x="666" y="1299"/>
                    <a:pt x="761" y="1299"/>
                    <a:pt x="856" y="1268"/>
                  </a:cubicBezTo>
                  <a:lnTo>
                    <a:pt x="1077" y="1204"/>
                  </a:lnTo>
                  <a:cubicBezTo>
                    <a:pt x="1267" y="1173"/>
                    <a:pt x="1426" y="1109"/>
                    <a:pt x="1616" y="1078"/>
                  </a:cubicBezTo>
                  <a:cubicBezTo>
                    <a:pt x="1679" y="1046"/>
                    <a:pt x="1774" y="1046"/>
                    <a:pt x="1869" y="1014"/>
                  </a:cubicBezTo>
                  <a:cubicBezTo>
                    <a:pt x="1932" y="983"/>
                    <a:pt x="2027" y="951"/>
                    <a:pt x="2122" y="951"/>
                  </a:cubicBezTo>
                  <a:cubicBezTo>
                    <a:pt x="2186" y="919"/>
                    <a:pt x="2281" y="888"/>
                    <a:pt x="2344" y="856"/>
                  </a:cubicBezTo>
                  <a:cubicBezTo>
                    <a:pt x="2439" y="824"/>
                    <a:pt x="2502" y="793"/>
                    <a:pt x="2597" y="793"/>
                  </a:cubicBezTo>
                  <a:cubicBezTo>
                    <a:pt x="2788" y="729"/>
                    <a:pt x="2978" y="634"/>
                    <a:pt x="3136" y="539"/>
                  </a:cubicBezTo>
                  <a:cubicBezTo>
                    <a:pt x="3009" y="381"/>
                    <a:pt x="2819" y="286"/>
                    <a:pt x="2629" y="191"/>
                  </a:cubicBezTo>
                  <a:cubicBezTo>
                    <a:pt x="2566" y="128"/>
                    <a:pt x="2471" y="96"/>
                    <a:pt x="2376" y="64"/>
                  </a:cubicBez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4164522" y="2314313"/>
              <a:ext cx="277505" cy="182632"/>
            </a:xfrm>
            <a:custGeom>
              <a:avLst/>
              <a:gdLst/>
              <a:ahLst/>
              <a:cxnLst/>
              <a:rect l="l" t="t" r="r" b="b"/>
              <a:pathLst>
                <a:path w="7412" h="4878" extrusionOk="0">
                  <a:moveTo>
                    <a:pt x="7411" y="0"/>
                  </a:moveTo>
                  <a:lnTo>
                    <a:pt x="7411" y="0"/>
                  </a:lnTo>
                  <a:cubicBezTo>
                    <a:pt x="7411" y="0"/>
                    <a:pt x="7285" y="127"/>
                    <a:pt x="7158" y="349"/>
                  </a:cubicBezTo>
                  <a:cubicBezTo>
                    <a:pt x="7063" y="444"/>
                    <a:pt x="6968" y="570"/>
                    <a:pt x="6873" y="729"/>
                  </a:cubicBezTo>
                  <a:cubicBezTo>
                    <a:pt x="6778" y="919"/>
                    <a:pt x="6651" y="1077"/>
                    <a:pt x="6525" y="1235"/>
                  </a:cubicBezTo>
                  <a:cubicBezTo>
                    <a:pt x="6430" y="1394"/>
                    <a:pt x="6303" y="1616"/>
                    <a:pt x="6145" y="1806"/>
                  </a:cubicBezTo>
                  <a:cubicBezTo>
                    <a:pt x="5986" y="1964"/>
                    <a:pt x="5828" y="2186"/>
                    <a:pt x="5638" y="2344"/>
                  </a:cubicBezTo>
                  <a:cubicBezTo>
                    <a:pt x="5448" y="2534"/>
                    <a:pt x="5258" y="2692"/>
                    <a:pt x="5068" y="2851"/>
                  </a:cubicBezTo>
                  <a:cubicBezTo>
                    <a:pt x="4846" y="3009"/>
                    <a:pt x="4624" y="3136"/>
                    <a:pt x="4403" y="3262"/>
                  </a:cubicBezTo>
                  <a:lnTo>
                    <a:pt x="4054" y="3421"/>
                  </a:lnTo>
                  <a:lnTo>
                    <a:pt x="3706" y="3547"/>
                  </a:lnTo>
                  <a:cubicBezTo>
                    <a:pt x="3453" y="3642"/>
                    <a:pt x="3199" y="3706"/>
                    <a:pt x="2946" y="3769"/>
                  </a:cubicBezTo>
                  <a:cubicBezTo>
                    <a:pt x="2693" y="3769"/>
                    <a:pt x="2471" y="3832"/>
                    <a:pt x="2218" y="3832"/>
                  </a:cubicBezTo>
                  <a:lnTo>
                    <a:pt x="1521" y="3832"/>
                  </a:lnTo>
                  <a:cubicBezTo>
                    <a:pt x="1078" y="3832"/>
                    <a:pt x="697" y="3801"/>
                    <a:pt x="444" y="3769"/>
                  </a:cubicBezTo>
                  <a:cubicBezTo>
                    <a:pt x="159" y="3769"/>
                    <a:pt x="1" y="3737"/>
                    <a:pt x="1" y="3737"/>
                  </a:cubicBezTo>
                  <a:lnTo>
                    <a:pt x="1" y="3737"/>
                  </a:lnTo>
                  <a:cubicBezTo>
                    <a:pt x="96" y="3864"/>
                    <a:pt x="222" y="3959"/>
                    <a:pt x="349" y="4054"/>
                  </a:cubicBezTo>
                  <a:cubicBezTo>
                    <a:pt x="666" y="4276"/>
                    <a:pt x="1014" y="4466"/>
                    <a:pt x="1363" y="4592"/>
                  </a:cubicBezTo>
                  <a:cubicBezTo>
                    <a:pt x="1616" y="4687"/>
                    <a:pt x="1869" y="4751"/>
                    <a:pt x="2123" y="4782"/>
                  </a:cubicBezTo>
                  <a:cubicBezTo>
                    <a:pt x="2439" y="4846"/>
                    <a:pt x="2724" y="4877"/>
                    <a:pt x="3041" y="4877"/>
                  </a:cubicBezTo>
                  <a:cubicBezTo>
                    <a:pt x="3358" y="4877"/>
                    <a:pt x="3674" y="4846"/>
                    <a:pt x="3991" y="4751"/>
                  </a:cubicBezTo>
                  <a:cubicBezTo>
                    <a:pt x="4181" y="4719"/>
                    <a:pt x="4339" y="4687"/>
                    <a:pt x="4498" y="4624"/>
                  </a:cubicBezTo>
                  <a:lnTo>
                    <a:pt x="4973" y="4402"/>
                  </a:lnTo>
                  <a:cubicBezTo>
                    <a:pt x="5258" y="4244"/>
                    <a:pt x="5543" y="4054"/>
                    <a:pt x="5828" y="3832"/>
                  </a:cubicBezTo>
                  <a:cubicBezTo>
                    <a:pt x="6050" y="3579"/>
                    <a:pt x="6271" y="3326"/>
                    <a:pt x="6461" y="3072"/>
                  </a:cubicBezTo>
                  <a:cubicBezTo>
                    <a:pt x="6651" y="2819"/>
                    <a:pt x="6778" y="2534"/>
                    <a:pt x="6905" y="2281"/>
                  </a:cubicBezTo>
                  <a:cubicBezTo>
                    <a:pt x="7031" y="2059"/>
                    <a:pt x="7095" y="1806"/>
                    <a:pt x="7190" y="1552"/>
                  </a:cubicBezTo>
                  <a:lnTo>
                    <a:pt x="7285" y="1235"/>
                  </a:lnTo>
                  <a:cubicBezTo>
                    <a:pt x="7285" y="1109"/>
                    <a:pt x="7316" y="1014"/>
                    <a:pt x="7316" y="919"/>
                  </a:cubicBezTo>
                  <a:cubicBezTo>
                    <a:pt x="7348" y="729"/>
                    <a:pt x="7380" y="570"/>
                    <a:pt x="7380" y="412"/>
                  </a:cubicBezTo>
                  <a:cubicBezTo>
                    <a:pt x="7411" y="127"/>
                    <a:pt x="7411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198930" y="2144747"/>
              <a:ext cx="152980" cy="190532"/>
            </a:xfrm>
            <a:custGeom>
              <a:avLst/>
              <a:gdLst/>
              <a:ahLst/>
              <a:cxnLst/>
              <a:rect l="l" t="t" r="r" b="b"/>
              <a:pathLst>
                <a:path w="4086" h="5089" extrusionOk="0">
                  <a:moveTo>
                    <a:pt x="0" y="1"/>
                  </a:moveTo>
                  <a:cubicBezTo>
                    <a:pt x="0" y="1"/>
                    <a:pt x="619" y="5088"/>
                    <a:pt x="2031" y="5088"/>
                  </a:cubicBezTo>
                  <a:cubicBezTo>
                    <a:pt x="2151" y="5088"/>
                    <a:pt x="2276" y="5052"/>
                    <a:pt x="2407" y="4973"/>
                  </a:cubicBezTo>
                  <a:cubicBezTo>
                    <a:pt x="4085" y="392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3884696" y="2089336"/>
              <a:ext cx="98467" cy="80346"/>
            </a:xfrm>
            <a:custGeom>
              <a:avLst/>
              <a:gdLst/>
              <a:ahLst/>
              <a:cxnLst/>
              <a:rect l="l" t="t" r="r" b="b"/>
              <a:pathLst>
                <a:path w="2630" h="2146" extrusionOk="0">
                  <a:moveTo>
                    <a:pt x="1857" y="0"/>
                  </a:moveTo>
                  <a:cubicBezTo>
                    <a:pt x="1806" y="0"/>
                    <a:pt x="1758" y="8"/>
                    <a:pt x="1711" y="24"/>
                  </a:cubicBezTo>
                  <a:cubicBezTo>
                    <a:pt x="1616" y="24"/>
                    <a:pt x="1489" y="56"/>
                    <a:pt x="1394" y="87"/>
                  </a:cubicBezTo>
                  <a:cubicBezTo>
                    <a:pt x="1299" y="119"/>
                    <a:pt x="1173" y="151"/>
                    <a:pt x="1078" y="214"/>
                  </a:cubicBezTo>
                  <a:cubicBezTo>
                    <a:pt x="951" y="277"/>
                    <a:pt x="856" y="341"/>
                    <a:pt x="761" y="404"/>
                  </a:cubicBezTo>
                  <a:cubicBezTo>
                    <a:pt x="666" y="499"/>
                    <a:pt x="571" y="562"/>
                    <a:pt x="476" y="657"/>
                  </a:cubicBezTo>
                  <a:cubicBezTo>
                    <a:pt x="413" y="752"/>
                    <a:pt x="349" y="847"/>
                    <a:pt x="286" y="942"/>
                  </a:cubicBezTo>
                  <a:cubicBezTo>
                    <a:pt x="223" y="1037"/>
                    <a:pt x="159" y="1132"/>
                    <a:pt x="128" y="1227"/>
                  </a:cubicBezTo>
                  <a:cubicBezTo>
                    <a:pt x="96" y="1322"/>
                    <a:pt x="64" y="1417"/>
                    <a:pt x="64" y="1512"/>
                  </a:cubicBezTo>
                  <a:cubicBezTo>
                    <a:pt x="1" y="1734"/>
                    <a:pt x="1" y="1956"/>
                    <a:pt x="64" y="2146"/>
                  </a:cubicBezTo>
                  <a:cubicBezTo>
                    <a:pt x="223" y="2051"/>
                    <a:pt x="413" y="1956"/>
                    <a:pt x="571" y="1829"/>
                  </a:cubicBezTo>
                  <a:cubicBezTo>
                    <a:pt x="634" y="1797"/>
                    <a:pt x="698" y="1734"/>
                    <a:pt x="761" y="1702"/>
                  </a:cubicBezTo>
                  <a:cubicBezTo>
                    <a:pt x="824" y="1671"/>
                    <a:pt x="919" y="1607"/>
                    <a:pt x="983" y="1544"/>
                  </a:cubicBezTo>
                  <a:cubicBezTo>
                    <a:pt x="1046" y="1512"/>
                    <a:pt x="1109" y="1449"/>
                    <a:pt x="1173" y="1386"/>
                  </a:cubicBezTo>
                  <a:cubicBezTo>
                    <a:pt x="1268" y="1354"/>
                    <a:pt x="1331" y="1291"/>
                    <a:pt x="1394" y="1227"/>
                  </a:cubicBezTo>
                  <a:cubicBezTo>
                    <a:pt x="1521" y="1101"/>
                    <a:pt x="1679" y="1037"/>
                    <a:pt x="1774" y="911"/>
                  </a:cubicBezTo>
                  <a:lnTo>
                    <a:pt x="1996" y="752"/>
                  </a:lnTo>
                  <a:cubicBezTo>
                    <a:pt x="2059" y="689"/>
                    <a:pt x="2123" y="626"/>
                    <a:pt x="2186" y="562"/>
                  </a:cubicBezTo>
                  <a:cubicBezTo>
                    <a:pt x="2218" y="531"/>
                    <a:pt x="2408" y="372"/>
                    <a:pt x="2471" y="309"/>
                  </a:cubicBezTo>
                  <a:cubicBezTo>
                    <a:pt x="2566" y="246"/>
                    <a:pt x="2629" y="182"/>
                    <a:pt x="2629" y="182"/>
                  </a:cubicBezTo>
                  <a:cubicBezTo>
                    <a:pt x="2566" y="151"/>
                    <a:pt x="2503" y="151"/>
                    <a:pt x="2471" y="119"/>
                  </a:cubicBezTo>
                  <a:cubicBezTo>
                    <a:pt x="2313" y="56"/>
                    <a:pt x="2154" y="24"/>
                    <a:pt x="2028" y="24"/>
                  </a:cubicBezTo>
                  <a:cubicBezTo>
                    <a:pt x="1964" y="8"/>
                    <a:pt x="1909" y="0"/>
                    <a:pt x="1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347581" y="1260002"/>
              <a:ext cx="1151355" cy="979655"/>
            </a:xfrm>
            <a:custGeom>
              <a:avLst/>
              <a:gdLst/>
              <a:ahLst/>
              <a:cxnLst/>
              <a:rect l="l" t="t" r="r" b="b"/>
              <a:pathLst>
                <a:path w="30752" h="26166" extrusionOk="0">
                  <a:moveTo>
                    <a:pt x="11672" y="1"/>
                  </a:moveTo>
                  <a:cubicBezTo>
                    <a:pt x="10447" y="1"/>
                    <a:pt x="9129" y="208"/>
                    <a:pt x="7855" y="798"/>
                  </a:cubicBezTo>
                  <a:cubicBezTo>
                    <a:pt x="3548" y="2762"/>
                    <a:pt x="4213" y="9507"/>
                    <a:pt x="4213" y="9507"/>
                  </a:cubicBezTo>
                  <a:cubicBezTo>
                    <a:pt x="4213" y="9507"/>
                    <a:pt x="254" y="10426"/>
                    <a:pt x="127" y="16095"/>
                  </a:cubicBezTo>
                  <a:cubicBezTo>
                    <a:pt x="1" y="21763"/>
                    <a:pt x="5226" y="25247"/>
                    <a:pt x="5226" y="25247"/>
                  </a:cubicBezTo>
                  <a:cubicBezTo>
                    <a:pt x="5226" y="25247"/>
                    <a:pt x="5619" y="24993"/>
                    <a:pt x="6221" y="24993"/>
                  </a:cubicBezTo>
                  <a:cubicBezTo>
                    <a:pt x="6804" y="24993"/>
                    <a:pt x="7583" y="25231"/>
                    <a:pt x="8393" y="26165"/>
                  </a:cubicBezTo>
                  <a:cubicBezTo>
                    <a:pt x="8393" y="26165"/>
                    <a:pt x="10642" y="22270"/>
                    <a:pt x="9153" y="17900"/>
                  </a:cubicBezTo>
                  <a:lnTo>
                    <a:pt x="9153" y="17900"/>
                  </a:lnTo>
                  <a:cubicBezTo>
                    <a:pt x="9153" y="17900"/>
                    <a:pt x="9243" y="17903"/>
                    <a:pt x="9405" y="17903"/>
                  </a:cubicBezTo>
                  <a:cubicBezTo>
                    <a:pt x="10791" y="17903"/>
                    <a:pt x="17486" y="17674"/>
                    <a:pt x="18876" y="13308"/>
                  </a:cubicBezTo>
                  <a:cubicBezTo>
                    <a:pt x="18876" y="13308"/>
                    <a:pt x="20136" y="13519"/>
                    <a:pt x="21791" y="13519"/>
                  </a:cubicBezTo>
                  <a:cubicBezTo>
                    <a:pt x="23274" y="13519"/>
                    <a:pt x="25075" y="13349"/>
                    <a:pt x="26571" y="12706"/>
                  </a:cubicBezTo>
                  <a:cubicBezTo>
                    <a:pt x="27205" y="14131"/>
                    <a:pt x="28408" y="16285"/>
                    <a:pt x="30086" y="16728"/>
                  </a:cubicBezTo>
                  <a:cubicBezTo>
                    <a:pt x="30086" y="16728"/>
                    <a:pt x="29453" y="15113"/>
                    <a:pt x="30561" y="14669"/>
                  </a:cubicBezTo>
                  <a:cubicBezTo>
                    <a:pt x="30561" y="14669"/>
                    <a:pt x="30276" y="12136"/>
                    <a:pt x="29073" y="10521"/>
                  </a:cubicBezTo>
                  <a:cubicBezTo>
                    <a:pt x="29136" y="10394"/>
                    <a:pt x="29168" y="10267"/>
                    <a:pt x="29231" y="10141"/>
                  </a:cubicBezTo>
                  <a:cubicBezTo>
                    <a:pt x="30752" y="6205"/>
                    <a:pt x="29037" y="686"/>
                    <a:pt x="21336" y="686"/>
                  </a:cubicBezTo>
                  <a:cubicBezTo>
                    <a:pt x="20053" y="686"/>
                    <a:pt x="18604" y="839"/>
                    <a:pt x="16975" y="1178"/>
                  </a:cubicBezTo>
                  <a:cubicBezTo>
                    <a:pt x="16975" y="1178"/>
                    <a:pt x="14588" y="1"/>
                    <a:pt x="11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4420649" y="2142538"/>
              <a:ext cx="1107475" cy="2079717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4470444" y="2397317"/>
              <a:ext cx="67617" cy="47998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rgbClr val="541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4462133" y="2429815"/>
              <a:ext cx="70836" cy="98954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rgbClr val="541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037211" y="2373019"/>
              <a:ext cx="216403" cy="183943"/>
            </a:xfrm>
            <a:custGeom>
              <a:avLst/>
              <a:gdLst/>
              <a:ahLst/>
              <a:cxnLst/>
              <a:rect l="l" t="t" r="r" b="b"/>
              <a:pathLst>
                <a:path w="5780" h="4913" extrusionOk="0">
                  <a:moveTo>
                    <a:pt x="3900" y="1"/>
                  </a:moveTo>
                  <a:cubicBezTo>
                    <a:pt x="3513" y="1"/>
                    <a:pt x="3199" y="79"/>
                    <a:pt x="3199" y="79"/>
                  </a:cubicBezTo>
                  <a:cubicBezTo>
                    <a:pt x="3199" y="79"/>
                    <a:pt x="4212" y="2391"/>
                    <a:pt x="0" y="4893"/>
                  </a:cubicBezTo>
                  <a:cubicBezTo>
                    <a:pt x="0" y="4893"/>
                    <a:pt x="192" y="4912"/>
                    <a:pt x="503" y="4912"/>
                  </a:cubicBezTo>
                  <a:cubicBezTo>
                    <a:pt x="1626" y="4912"/>
                    <a:pt x="4305" y="4660"/>
                    <a:pt x="5099" y="2328"/>
                  </a:cubicBezTo>
                  <a:cubicBezTo>
                    <a:pt x="5779" y="329"/>
                    <a:pt x="4689" y="1"/>
                    <a:pt x="3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014672" y="2551458"/>
              <a:ext cx="300007" cy="140849"/>
            </a:xfrm>
            <a:custGeom>
              <a:avLst/>
              <a:gdLst/>
              <a:ahLst/>
              <a:cxnLst/>
              <a:rect l="l" t="t" r="r" b="b"/>
              <a:pathLst>
                <a:path w="8013" h="3762" extrusionOk="0">
                  <a:moveTo>
                    <a:pt x="5131" y="0"/>
                  </a:moveTo>
                  <a:cubicBezTo>
                    <a:pt x="5131" y="0"/>
                    <a:pt x="4909" y="2502"/>
                    <a:pt x="0" y="2724"/>
                  </a:cubicBezTo>
                  <a:cubicBezTo>
                    <a:pt x="0" y="2724"/>
                    <a:pt x="1579" y="3762"/>
                    <a:pt x="3307" y="3762"/>
                  </a:cubicBezTo>
                  <a:cubicBezTo>
                    <a:pt x="4122" y="3762"/>
                    <a:pt x="4970" y="3531"/>
                    <a:pt x="5701" y="2850"/>
                  </a:cubicBezTo>
                  <a:cubicBezTo>
                    <a:pt x="8013" y="729"/>
                    <a:pt x="5131" y="0"/>
                    <a:pt x="5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4992133" y="2715070"/>
              <a:ext cx="296450" cy="112732"/>
            </a:xfrm>
            <a:custGeom>
              <a:avLst/>
              <a:gdLst/>
              <a:ahLst/>
              <a:cxnLst/>
              <a:rect l="l" t="t" r="r" b="b"/>
              <a:pathLst>
                <a:path w="7918" h="3011" extrusionOk="0">
                  <a:moveTo>
                    <a:pt x="1" y="1"/>
                  </a:moveTo>
                  <a:cubicBezTo>
                    <a:pt x="1" y="1"/>
                    <a:pt x="1519" y="3010"/>
                    <a:pt x="4079" y="3010"/>
                  </a:cubicBezTo>
                  <a:cubicBezTo>
                    <a:pt x="4335" y="3010"/>
                    <a:pt x="4601" y="2980"/>
                    <a:pt x="4878" y="2914"/>
                  </a:cubicBezTo>
                  <a:cubicBezTo>
                    <a:pt x="7918" y="2186"/>
                    <a:pt x="5765" y="127"/>
                    <a:pt x="5765" y="127"/>
                  </a:cubicBezTo>
                  <a:lnTo>
                    <a:pt x="5765" y="127"/>
                  </a:lnTo>
                  <a:cubicBezTo>
                    <a:pt x="5764" y="127"/>
                    <a:pt x="5169" y="1020"/>
                    <a:pt x="3538" y="1020"/>
                  </a:cubicBezTo>
                  <a:cubicBezTo>
                    <a:pt x="2672" y="1020"/>
                    <a:pt x="1515" y="76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4402625" y="2896954"/>
              <a:ext cx="417194" cy="948131"/>
            </a:xfrm>
            <a:custGeom>
              <a:avLst/>
              <a:gdLst/>
              <a:ahLst/>
              <a:cxnLst/>
              <a:rect l="l" t="t" r="r" b="b"/>
              <a:pathLst>
                <a:path w="11143" h="25324" extrusionOk="0">
                  <a:moveTo>
                    <a:pt x="4830" y="1"/>
                  </a:moveTo>
                  <a:cubicBezTo>
                    <a:pt x="4506" y="1"/>
                    <a:pt x="4308" y="51"/>
                    <a:pt x="4308" y="51"/>
                  </a:cubicBezTo>
                  <a:cubicBezTo>
                    <a:pt x="3548" y="4580"/>
                    <a:pt x="1" y="24563"/>
                    <a:pt x="5575" y="25291"/>
                  </a:cubicBezTo>
                  <a:cubicBezTo>
                    <a:pt x="5734" y="25313"/>
                    <a:pt x="5888" y="25324"/>
                    <a:pt x="6037" y="25324"/>
                  </a:cubicBezTo>
                  <a:cubicBezTo>
                    <a:pt x="11142" y="25324"/>
                    <a:pt x="11015" y="12992"/>
                    <a:pt x="9692" y="6100"/>
                  </a:cubicBezTo>
                  <a:cubicBezTo>
                    <a:pt x="8609" y="613"/>
                    <a:pt x="5958" y="1"/>
                    <a:pt x="4830" y="1"/>
                  </a:cubicBezTo>
                  <a:close/>
                </a:path>
              </a:pathLst>
            </a:custGeom>
            <a:solidFill>
              <a:srgbClr val="FF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4810737" y="3559193"/>
              <a:ext cx="765985" cy="698668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4823766" y="3559267"/>
              <a:ext cx="544265" cy="559691"/>
            </a:xfrm>
            <a:custGeom>
              <a:avLst/>
              <a:gdLst/>
              <a:ahLst/>
              <a:cxnLst/>
              <a:rect l="l" t="t" r="r" b="b"/>
              <a:pathLst>
                <a:path w="14537" h="14949" extrusionOk="0">
                  <a:moveTo>
                    <a:pt x="11877" y="1"/>
                  </a:moveTo>
                  <a:cubicBezTo>
                    <a:pt x="11718" y="1"/>
                    <a:pt x="11528" y="32"/>
                    <a:pt x="11338" y="64"/>
                  </a:cubicBezTo>
                  <a:lnTo>
                    <a:pt x="10800" y="159"/>
                  </a:lnTo>
                  <a:lnTo>
                    <a:pt x="10293" y="317"/>
                  </a:lnTo>
                  <a:cubicBezTo>
                    <a:pt x="9945" y="444"/>
                    <a:pt x="9597" y="634"/>
                    <a:pt x="9280" y="824"/>
                  </a:cubicBezTo>
                  <a:cubicBezTo>
                    <a:pt x="9121" y="919"/>
                    <a:pt x="8995" y="1046"/>
                    <a:pt x="8836" y="1173"/>
                  </a:cubicBezTo>
                  <a:lnTo>
                    <a:pt x="8646" y="1331"/>
                  </a:lnTo>
                  <a:lnTo>
                    <a:pt x="8425" y="1521"/>
                  </a:lnTo>
                  <a:cubicBezTo>
                    <a:pt x="8171" y="1774"/>
                    <a:pt x="7918" y="2059"/>
                    <a:pt x="7728" y="2376"/>
                  </a:cubicBezTo>
                  <a:cubicBezTo>
                    <a:pt x="7601" y="2534"/>
                    <a:pt x="7506" y="2661"/>
                    <a:pt x="7411" y="2819"/>
                  </a:cubicBezTo>
                  <a:lnTo>
                    <a:pt x="7126" y="3294"/>
                  </a:lnTo>
                  <a:cubicBezTo>
                    <a:pt x="6968" y="3643"/>
                    <a:pt x="6810" y="3959"/>
                    <a:pt x="6683" y="4308"/>
                  </a:cubicBezTo>
                  <a:cubicBezTo>
                    <a:pt x="6556" y="4624"/>
                    <a:pt x="6430" y="4973"/>
                    <a:pt x="6303" y="5321"/>
                  </a:cubicBezTo>
                  <a:cubicBezTo>
                    <a:pt x="6208" y="5670"/>
                    <a:pt x="6113" y="6018"/>
                    <a:pt x="6050" y="6366"/>
                  </a:cubicBezTo>
                  <a:cubicBezTo>
                    <a:pt x="5955" y="6715"/>
                    <a:pt x="5891" y="7063"/>
                    <a:pt x="5828" y="7443"/>
                  </a:cubicBezTo>
                  <a:cubicBezTo>
                    <a:pt x="5701" y="8140"/>
                    <a:pt x="5638" y="8868"/>
                    <a:pt x="5575" y="9565"/>
                  </a:cubicBezTo>
                  <a:cubicBezTo>
                    <a:pt x="5543" y="10198"/>
                    <a:pt x="5543" y="10800"/>
                    <a:pt x="5575" y="11433"/>
                  </a:cubicBezTo>
                  <a:lnTo>
                    <a:pt x="4941" y="11497"/>
                  </a:lnTo>
                  <a:cubicBezTo>
                    <a:pt x="4783" y="11497"/>
                    <a:pt x="4624" y="11528"/>
                    <a:pt x="4498" y="11560"/>
                  </a:cubicBezTo>
                  <a:lnTo>
                    <a:pt x="4023" y="11623"/>
                  </a:lnTo>
                  <a:cubicBezTo>
                    <a:pt x="3864" y="11655"/>
                    <a:pt x="3706" y="11687"/>
                    <a:pt x="3579" y="11718"/>
                  </a:cubicBezTo>
                  <a:lnTo>
                    <a:pt x="3104" y="11845"/>
                  </a:lnTo>
                  <a:cubicBezTo>
                    <a:pt x="2978" y="11877"/>
                    <a:pt x="2819" y="11940"/>
                    <a:pt x="2661" y="12003"/>
                  </a:cubicBezTo>
                  <a:cubicBezTo>
                    <a:pt x="2503" y="12035"/>
                    <a:pt x="2376" y="12098"/>
                    <a:pt x="2218" y="12162"/>
                  </a:cubicBezTo>
                  <a:lnTo>
                    <a:pt x="1806" y="12383"/>
                  </a:lnTo>
                  <a:lnTo>
                    <a:pt x="1426" y="12637"/>
                  </a:lnTo>
                  <a:cubicBezTo>
                    <a:pt x="1268" y="12732"/>
                    <a:pt x="1141" y="12827"/>
                    <a:pt x="1046" y="12922"/>
                  </a:cubicBezTo>
                  <a:cubicBezTo>
                    <a:pt x="919" y="13017"/>
                    <a:pt x="793" y="13143"/>
                    <a:pt x="697" y="13270"/>
                  </a:cubicBezTo>
                  <a:cubicBezTo>
                    <a:pt x="476" y="13492"/>
                    <a:pt x="317" y="13745"/>
                    <a:pt x="191" y="14062"/>
                  </a:cubicBezTo>
                  <a:cubicBezTo>
                    <a:pt x="64" y="14347"/>
                    <a:pt x="1" y="14632"/>
                    <a:pt x="32" y="14949"/>
                  </a:cubicBezTo>
                  <a:cubicBezTo>
                    <a:pt x="64" y="14664"/>
                    <a:pt x="159" y="14347"/>
                    <a:pt x="317" y="14093"/>
                  </a:cubicBezTo>
                  <a:cubicBezTo>
                    <a:pt x="381" y="13967"/>
                    <a:pt x="476" y="13840"/>
                    <a:pt x="539" y="13713"/>
                  </a:cubicBezTo>
                  <a:cubicBezTo>
                    <a:pt x="634" y="13618"/>
                    <a:pt x="761" y="13523"/>
                    <a:pt x="856" y="13397"/>
                  </a:cubicBezTo>
                  <a:cubicBezTo>
                    <a:pt x="951" y="13302"/>
                    <a:pt x="1078" y="13207"/>
                    <a:pt x="1204" y="13112"/>
                  </a:cubicBezTo>
                  <a:cubicBezTo>
                    <a:pt x="1331" y="13048"/>
                    <a:pt x="1458" y="12953"/>
                    <a:pt x="1584" y="12890"/>
                  </a:cubicBezTo>
                  <a:lnTo>
                    <a:pt x="1964" y="12700"/>
                  </a:lnTo>
                  <a:lnTo>
                    <a:pt x="2376" y="12542"/>
                  </a:lnTo>
                  <a:cubicBezTo>
                    <a:pt x="2503" y="12478"/>
                    <a:pt x="2629" y="12415"/>
                    <a:pt x="2788" y="12383"/>
                  </a:cubicBezTo>
                  <a:cubicBezTo>
                    <a:pt x="2946" y="12352"/>
                    <a:pt x="3073" y="12320"/>
                    <a:pt x="3231" y="12288"/>
                  </a:cubicBezTo>
                  <a:lnTo>
                    <a:pt x="3643" y="12193"/>
                  </a:lnTo>
                  <a:cubicBezTo>
                    <a:pt x="3801" y="12162"/>
                    <a:pt x="3959" y="12130"/>
                    <a:pt x="4086" y="12130"/>
                  </a:cubicBezTo>
                  <a:lnTo>
                    <a:pt x="4529" y="12067"/>
                  </a:lnTo>
                  <a:cubicBezTo>
                    <a:pt x="4688" y="12067"/>
                    <a:pt x="4846" y="12035"/>
                    <a:pt x="4973" y="12035"/>
                  </a:cubicBezTo>
                  <a:lnTo>
                    <a:pt x="5891" y="12003"/>
                  </a:lnTo>
                  <a:lnTo>
                    <a:pt x="6176" y="12003"/>
                  </a:lnTo>
                  <a:lnTo>
                    <a:pt x="6176" y="11718"/>
                  </a:lnTo>
                  <a:cubicBezTo>
                    <a:pt x="6176" y="11022"/>
                    <a:pt x="6208" y="10325"/>
                    <a:pt x="6271" y="9628"/>
                  </a:cubicBezTo>
                  <a:cubicBezTo>
                    <a:pt x="6303" y="8931"/>
                    <a:pt x="6398" y="8235"/>
                    <a:pt x="6525" y="7538"/>
                  </a:cubicBezTo>
                  <a:cubicBezTo>
                    <a:pt x="6620" y="6873"/>
                    <a:pt x="6778" y="6208"/>
                    <a:pt x="6968" y="5511"/>
                  </a:cubicBezTo>
                  <a:cubicBezTo>
                    <a:pt x="7063" y="5195"/>
                    <a:pt x="7190" y="4878"/>
                    <a:pt x="7316" y="4561"/>
                  </a:cubicBezTo>
                  <a:cubicBezTo>
                    <a:pt x="7411" y="4213"/>
                    <a:pt x="7570" y="3928"/>
                    <a:pt x="7696" y="3611"/>
                  </a:cubicBezTo>
                  <a:lnTo>
                    <a:pt x="7950" y="3168"/>
                  </a:lnTo>
                  <a:cubicBezTo>
                    <a:pt x="8013" y="3009"/>
                    <a:pt x="8108" y="2851"/>
                    <a:pt x="8203" y="2724"/>
                  </a:cubicBezTo>
                  <a:cubicBezTo>
                    <a:pt x="8298" y="2566"/>
                    <a:pt x="8393" y="2439"/>
                    <a:pt x="8520" y="2313"/>
                  </a:cubicBezTo>
                  <a:cubicBezTo>
                    <a:pt x="8615" y="2218"/>
                    <a:pt x="8710" y="2059"/>
                    <a:pt x="8836" y="1933"/>
                  </a:cubicBezTo>
                  <a:lnTo>
                    <a:pt x="8995" y="1743"/>
                  </a:lnTo>
                  <a:lnTo>
                    <a:pt x="9185" y="1584"/>
                  </a:lnTo>
                  <a:cubicBezTo>
                    <a:pt x="9311" y="1458"/>
                    <a:pt x="9438" y="1363"/>
                    <a:pt x="9597" y="1268"/>
                  </a:cubicBezTo>
                  <a:cubicBezTo>
                    <a:pt x="9850" y="1046"/>
                    <a:pt x="10135" y="888"/>
                    <a:pt x="10452" y="729"/>
                  </a:cubicBezTo>
                  <a:lnTo>
                    <a:pt x="10927" y="539"/>
                  </a:lnTo>
                  <a:lnTo>
                    <a:pt x="11433" y="412"/>
                  </a:lnTo>
                  <a:cubicBezTo>
                    <a:pt x="11592" y="381"/>
                    <a:pt x="11750" y="349"/>
                    <a:pt x="11940" y="317"/>
                  </a:cubicBezTo>
                  <a:lnTo>
                    <a:pt x="12193" y="286"/>
                  </a:lnTo>
                  <a:lnTo>
                    <a:pt x="12447" y="286"/>
                  </a:lnTo>
                  <a:cubicBezTo>
                    <a:pt x="12552" y="286"/>
                    <a:pt x="12672" y="272"/>
                    <a:pt x="12787" y="272"/>
                  </a:cubicBezTo>
                  <a:cubicBezTo>
                    <a:pt x="12844" y="272"/>
                    <a:pt x="12901" y="275"/>
                    <a:pt x="12953" y="286"/>
                  </a:cubicBezTo>
                  <a:lnTo>
                    <a:pt x="13492" y="317"/>
                  </a:lnTo>
                  <a:cubicBezTo>
                    <a:pt x="13840" y="317"/>
                    <a:pt x="14189" y="412"/>
                    <a:pt x="14537" y="444"/>
                  </a:cubicBezTo>
                  <a:lnTo>
                    <a:pt x="14030" y="254"/>
                  </a:lnTo>
                  <a:cubicBezTo>
                    <a:pt x="13840" y="191"/>
                    <a:pt x="13682" y="159"/>
                    <a:pt x="13492" y="127"/>
                  </a:cubicBezTo>
                  <a:lnTo>
                    <a:pt x="12953" y="32"/>
                  </a:lnTo>
                  <a:cubicBezTo>
                    <a:pt x="12795" y="32"/>
                    <a:pt x="12605" y="32"/>
                    <a:pt x="12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4674081" y="2323036"/>
              <a:ext cx="95172" cy="63236"/>
            </a:xfrm>
            <a:custGeom>
              <a:avLst/>
              <a:gdLst/>
              <a:ahLst/>
              <a:cxnLst/>
              <a:rect l="l" t="t" r="r" b="b"/>
              <a:pathLst>
                <a:path w="2542" h="1689" extrusionOk="0">
                  <a:moveTo>
                    <a:pt x="1207" y="0"/>
                  </a:moveTo>
                  <a:cubicBezTo>
                    <a:pt x="695" y="0"/>
                    <a:pt x="221" y="322"/>
                    <a:pt x="40" y="812"/>
                  </a:cubicBezTo>
                  <a:cubicBezTo>
                    <a:pt x="0" y="953"/>
                    <a:pt x="125" y="1055"/>
                    <a:pt x="246" y="1055"/>
                  </a:cubicBezTo>
                  <a:cubicBezTo>
                    <a:pt x="316" y="1055"/>
                    <a:pt x="385" y="1021"/>
                    <a:pt x="420" y="939"/>
                  </a:cubicBezTo>
                  <a:cubicBezTo>
                    <a:pt x="542" y="526"/>
                    <a:pt x="850" y="350"/>
                    <a:pt x="1166" y="350"/>
                  </a:cubicBezTo>
                  <a:cubicBezTo>
                    <a:pt x="1673" y="350"/>
                    <a:pt x="2199" y="802"/>
                    <a:pt x="2004" y="1446"/>
                  </a:cubicBezTo>
                  <a:lnTo>
                    <a:pt x="1972" y="1446"/>
                  </a:lnTo>
                  <a:cubicBezTo>
                    <a:pt x="1952" y="1586"/>
                    <a:pt x="2084" y="1688"/>
                    <a:pt x="2200" y="1688"/>
                  </a:cubicBezTo>
                  <a:cubicBezTo>
                    <a:pt x="2267" y="1688"/>
                    <a:pt x="2329" y="1654"/>
                    <a:pt x="2352" y="1573"/>
                  </a:cubicBezTo>
                  <a:cubicBezTo>
                    <a:pt x="2542" y="939"/>
                    <a:pt x="2194" y="242"/>
                    <a:pt x="1560" y="52"/>
                  </a:cubicBezTo>
                  <a:cubicBezTo>
                    <a:pt x="1443" y="17"/>
                    <a:pt x="1324" y="0"/>
                    <a:pt x="1207" y="0"/>
                  </a:cubicBezTo>
                  <a:close/>
                </a:path>
              </a:pathLst>
            </a:custGeom>
            <a:solidFill>
              <a:srgbClr val="541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4587819" y="2453028"/>
              <a:ext cx="190944" cy="68815"/>
            </a:xfrm>
            <a:custGeom>
              <a:avLst/>
              <a:gdLst/>
              <a:ahLst/>
              <a:cxnLst/>
              <a:rect l="l" t="t" r="r" b="b"/>
              <a:pathLst>
                <a:path w="5100" h="1838" extrusionOk="0">
                  <a:moveTo>
                    <a:pt x="1" y="1"/>
                  </a:moveTo>
                  <a:lnTo>
                    <a:pt x="254" y="64"/>
                  </a:lnTo>
                  <a:cubicBezTo>
                    <a:pt x="381" y="96"/>
                    <a:pt x="602" y="159"/>
                    <a:pt x="824" y="222"/>
                  </a:cubicBezTo>
                  <a:cubicBezTo>
                    <a:pt x="1077" y="286"/>
                    <a:pt x="1362" y="381"/>
                    <a:pt x="1679" y="444"/>
                  </a:cubicBezTo>
                  <a:lnTo>
                    <a:pt x="2122" y="602"/>
                  </a:lnTo>
                  <a:cubicBezTo>
                    <a:pt x="2312" y="634"/>
                    <a:pt x="2471" y="697"/>
                    <a:pt x="2629" y="761"/>
                  </a:cubicBezTo>
                  <a:lnTo>
                    <a:pt x="3104" y="919"/>
                  </a:lnTo>
                  <a:lnTo>
                    <a:pt x="3326" y="1014"/>
                  </a:lnTo>
                  <a:lnTo>
                    <a:pt x="3548" y="1109"/>
                  </a:lnTo>
                  <a:cubicBezTo>
                    <a:pt x="3833" y="1236"/>
                    <a:pt x="4118" y="1331"/>
                    <a:pt x="4339" y="1457"/>
                  </a:cubicBezTo>
                  <a:cubicBezTo>
                    <a:pt x="4561" y="1584"/>
                    <a:pt x="4751" y="1647"/>
                    <a:pt x="4878" y="1742"/>
                  </a:cubicBezTo>
                  <a:lnTo>
                    <a:pt x="5099" y="1837"/>
                  </a:lnTo>
                  <a:cubicBezTo>
                    <a:pt x="5099" y="1837"/>
                    <a:pt x="5036" y="1774"/>
                    <a:pt x="4909" y="1679"/>
                  </a:cubicBezTo>
                  <a:cubicBezTo>
                    <a:pt x="4814" y="1584"/>
                    <a:pt x="4624" y="1426"/>
                    <a:pt x="4434" y="1267"/>
                  </a:cubicBezTo>
                  <a:cubicBezTo>
                    <a:pt x="4308" y="1204"/>
                    <a:pt x="4213" y="1109"/>
                    <a:pt x="4086" y="1046"/>
                  </a:cubicBezTo>
                  <a:cubicBezTo>
                    <a:pt x="3959" y="982"/>
                    <a:pt x="3801" y="919"/>
                    <a:pt x="3674" y="824"/>
                  </a:cubicBezTo>
                  <a:cubicBezTo>
                    <a:pt x="3548" y="729"/>
                    <a:pt x="3389" y="666"/>
                    <a:pt x="3231" y="602"/>
                  </a:cubicBezTo>
                  <a:lnTo>
                    <a:pt x="2756" y="412"/>
                  </a:lnTo>
                  <a:cubicBezTo>
                    <a:pt x="2566" y="349"/>
                    <a:pt x="2407" y="317"/>
                    <a:pt x="2249" y="286"/>
                  </a:cubicBezTo>
                  <a:lnTo>
                    <a:pt x="1774" y="159"/>
                  </a:lnTo>
                  <a:cubicBezTo>
                    <a:pt x="1489" y="96"/>
                    <a:pt x="1172" y="64"/>
                    <a:pt x="887" y="32"/>
                  </a:cubicBezTo>
                  <a:cubicBezTo>
                    <a:pt x="602" y="1"/>
                    <a:pt x="28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4558166" y="2485039"/>
              <a:ext cx="157735" cy="126922"/>
            </a:xfrm>
            <a:custGeom>
              <a:avLst/>
              <a:gdLst/>
              <a:ahLst/>
              <a:cxnLst/>
              <a:rect l="l" t="t" r="r" b="b"/>
              <a:pathLst>
                <a:path w="4213" h="3390" extrusionOk="0">
                  <a:moveTo>
                    <a:pt x="1" y="1"/>
                  </a:moveTo>
                  <a:lnTo>
                    <a:pt x="191" y="127"/>
                  </a:lnTo>
                  <a:cubicBezTo>
                    <a:pt x="318" y="222"/>
                    <a:pt x="508" y="349"/>
                    <a:pt x="698" y="476"/>
                  </a:cubicBezTo>
                  <a:cubicBezTo>
                    <a:pt x="919" y="634"/>
                    <a:pt x="1141" y="792"/>
                    <a:pt x="1426" y="951"/>
                  </a:cubicBezTo>
                  <a:cubicBezTo>
                    <a:pt x="1553" y="1046"/>
                    <a:pt x="1679" y="1172"/>
                    <a:pt x="1806" y="1267"/>
                  </a:cubicBezTo>
                  <a:cubicBezTo>
                    <a:pt x="1964" y="1362"/>
                    <a:pt x="2091" y="1458"/>
                    <a:pt x="2218" y="1553"/>
                  </a:cubicBezTo>
                  <a:lnTo>
                    <a:pt x="2598" y="1869"/>
                  </a:lnTo>
                  <a:lnTo>
                    <a:pt x="2788" y="2028"/>
                  </a:lnTo>
                  <a:lnTo>
                    <a:pt x="2978" y="2186"/>
                  </a:lnTo>
                  <a:cubicBezTo>
                    <a:pt x="3199" y="2408"/>
                    <a:pt x="3453" y="2598"/>
                    <a:pt x="3611" y="2788"/>
                  </a:cubicBezTo>
                  <a:cubicBezTo>
                    <a:pt x="3801" y="2978"/>
                    <a:pt x="3928" y="3104"/>
                    <a:pt x="4055" y="3231"/>
                  </a:cubicBezTo>
                  <a:cubicBezTo>
                    <a:pt x="4150" y="3326"/>
                    <a:pt x="4213" y="3389"/>
                    <a:pt x="4213" y="3389"/>
                  </a:cubicBezTo>
                  <a:cubicBezTo>
                    <a:pt x="4213" y="3389"/>
                    <a:pt x="4181" y="3326"/>
                    <a:pt x="4086" y="3168"/>
                  </a:cubicBezTo>
                  <a:cubicBezTo>
                    <a:pt x="4023" y="3041"/>
                    <a:pt x="3896" y="2883"/>
                    <a:pt x="3770" y="2661"/>
                  </a:cubicBezTo>
                  <a:cubicBezTo>
                    <a:pt x="3675" y="2534"/>
                    <a:pt x="3611" y="2439"/>
                    <a:pt x="3516" y="2313"/>
                  </a:cubicBezTo>
                  <a:cubicBezTo>
                    <a:pt x="3389" y="2218"/>
                    <a:pt x="3294" y="2091"/>
                    <a:pt x="3199" y="1964"/>
                  </a:cubicBezTo>
                  <a:cubicBezTo>
                    <a:pt x="3073" y="1838"/>
                    <a:pt x="2946" y="1743"/>
                    <a:pt x="2819" y="1616"/>
                  </a:cubicBezTo>
                  <a:lnTo>
                    <a:pt x="2439" y="1299"/>
                  </a:lnTo>
                  <a:cubicBezTo>
                    <a:pt x="2313" y="1172"/>
                    <a:pt x="2154" y="1077"/>
                    <a:pt x="2028" y="982"/>
                  </a:cubicBezTo>
                  <a:cubicBezTo>
                    <a:pt x="1869" y="887"/>
                    <a:pt x="1743" y="792"/>
                    <a:pt x="1584" y="729"/>
                  </a:cubicBezTo>
                  <a:cubicBezTo>
                    <a:pt x="1299" y="571"/>
                    <a:pt x="1046" y="412"/>
                    <a:pt x="793" y="317"/>
                  </a:cubicBezTo>
                  <a:cubicBezTo>
                    <a:pt x="539" y="191"/>
                    <a:pt x="254" y="9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4602046" y="2483878"/>
              <a:ext cx="174321" cy="104345"/>
            </a:xfrm>
            <a:custGeom>
              <a:avLst/>
              <a:gdLst/>
              <a:ahLst/>
              <a:cxnLst/>
              <a:rect l="l" t="t" r="r" b="b"/>
              <a:pathLst>
                <a:path w="4656" h="2787" extrusionOk="0">
                  <a:moveTo>
                    <a:pt x="1" y="0"/>
                  </a:moveTo>
                  <a:lnTo>
                    <a:pt x="222" y="95"/>
                  </a:lnTo>
                  <a:cubicBezTo>
                    <a:pt x="349" y="158"/>
                    <a:pt x="539" y="253"/>
                    <a:pt x="792" y="348"/>
                  </a:cubicBezTo>
                  <a:cubicBezTo>
                    <a:pt x="1014" y="475"/>
                    <a:pt x="1267" y="602"/>
                    <a:pt x="1584" y="760"/>
                  </a:cubicBezTo>
                  <a:cubicBezTo>
                    <a:pt x="1711" y="823"/>
                    <a:pt x="1837" y="918"/>
                    <a:pt x="1996" y="982"/>
                  </a:cubicBezTo>
                  <a:cubicBezTo>
                    <a:pt x="2154" y="1077"/>
                    <a:pt x="2281" y="1140"/>
                    <a:pt x="2439" y="1235"/>
                  </a:cubicBezTo>
                  <a:lnTo>
                    <a:pt x="2851" y="1489"/>
                  </a:lnTo>
                  <a:lnTo>
                    <a:pt x="3073" y="1615"/>
                  </a:lnTo>
                  <a:lnTo>
                    <a:pt x="3263" y="1774"/>
                  </a:lnTo>
                  <a:cubicBezTo>
                    <a:pt x="3516" y="1964"/>
                    <a:pt x="3769" y="2090"/>
                    <a:pt x="3991" y="2249"/>
                  </a:cubicBezTo>
                  <a:cubicBezTo>
                    <a:pt x="4181" y="2439"/>
                    <a:pt x="4339" y="2534"/>
                    <a:pt x="4466" y="2660"/>
                  </a:cubicBezTo>
                  <a:cubicBezTo>
                    <a:pt x="4593" y="2755"/>
                    <a:pt x="4656" y="2787"/>
                    <a:pt x="4656" y="2787"/>
                  </a:cubicBezTo>
                  <a:cubicBezTo>
                    <a:pt x="4656" y="2787"/>
                    <a:pt x="4624" y="2724"/>
                    <a:pt x="4529" y="2597"/>
                  </a:cubicBezTo>
                  <a:cubicBezTo>
                    <a:pt x="4434" y="2502"/>
                    <a:pt x="4276" y="2312"/>
                    <a:pt x="4118" y="2122"/>
                  </a:cubicBezTo>
                  <a:cubicBezTo>
                    <a:pt x="4023" y="2027"/>
                    <a:pt x="3928" y="1932"/>
                    <a:pt x="3801" y="1837"/>
                  </a:cubicBezTo>
                  <a:cubicBezTo>
                    <a:pt x="3706" y="1742"/>
                    <a:pt x="3579" y="1647"/>
                    <a:pt x="3453" y="1520"/>
                  </a:cubicBezTo>
                  <a:cubicBezTo>
                    <a:pt x="3326" y="1425"/>
                    <a:pt x="3199" y="1330"/>
                    <a:pt x="3073" y="1235"/>
                  </a:cubicBezTo>
                  <a:lnTo>
                    <a:pt x="2629" y="950"/>
                  </a:lnTo>
                  <a:cubicBezTo>
                    <a:pt x="2471" y="887"/>
                    <a:pt x="2312" y="792"/>
                    <a:pt x="2154" y="728"/>
                  </a:cubicBezTo>
                  <a:cubicBezTo>
                    <a:pt x="2027" y="633"/>
                    <a:pt x="1869" y="570"/>
                    <a:pt x="1711" y="507"/>
                  </a:cubicBezTo>
                  <a:cubicBezTo>
                    <a:pt x="1426" y="380"/>
                    <a:pt x="1141" y="253"/>
                    <a:pt x="887" y="190"/>
                  </a:cubicBezTo>
                  <a:cubicBezTo>
                    <a:pt x="602" y="95"/>
                    <a:pt x="31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4570035" y="2443555"/>
              <a:ext cx="11344" cy="7188"/>
            </a:xfrm>
            <a:custGeom>
              <a:avLst/>
              <a:gdLst/>
              <a:ahLst/>
              <a:cxnLst/>
              <a:rect l="l" t="t" r="r" b="b"/>
              <a:pathLst>
                <a:path w="303" h="192" extrusionOk="0">
                  <a:moveTo>
                    <a:pt x="159" y="0"/>
                  </a:moveTo>
                  <a:cubicBezTo>
                    <a:pt x="64" y="0"/>
                    <a:pt x="32" y="64"/>
                    <a:pt x="1" y="127"/>
                  </a:cubicBezTo>
                  <a:cubicBezTo>
                    <a:pt x="1" y="174"/>
                    <a:pt x="22" y="192"/>
                    <a:pt x="51" y="192"/>
                  </a:cubicBezTo>
                  <a:cubicBezTo>
                    <a:pt x="140" y="192"/>
                    <a:pt x="302" y="24"/>
                    <a:pt x="159" y="0"/>
                  </a:cubicBezTo>
                  <a:close/>
                </a:path>
              </a:pathLst>
            </a:custGeom>
            <a:solidFill>
              <a:srgbClr val="C46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4583963" y="2468116"/>
              <a:ext cx="10371" cy="6889"/>
            </a:xfrm>
            <a:custGeom>
              <a:avLst/>
              <a:gdLst/>
              <a:ahLst/>
              <a:cxnLst/>
              <a:rect l="l" t="t" r="r" b="b"/>
              <a:pathLst>
                <a:path w="277" h="184" extrusionOk="0">
                  <a:moveTo>
                    <a:pt x="101" y="1"/>
                  </a:moveTo>
                  <a:cubicBezTo>
                    <a:pt x="51" y="1"/>
                    <a:pt x="9" y="53"/>
                    <a:pt x="9" y="104"/>
                  </a:cubicBezTo>
                  <a:cubicBezTo>
                    <a:pt x="0" y="162"/>
                    <a:pt x="18" y="183"/>
                    <a:pt x="45" y="183"/>
                  </a:cubicBezTo>
                  <a:cubicBezTo>
                    <a:pt x="121" y="183"/>
                    <a:pt x="276" y="9"/>
                    <a:pt x="135" y="9"/>
                  </a:cubicBezTo>
                  <a:cubicBezTo>
                    <a:pt x="124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C46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4544838" y="2476765"/>
              <a:ext cx="11269" cy="7675"/>
            </a:xfrm>
            <a:custGeom>
              <a:avLst/>
              <a:gdLst/>
              <a:ahLst/>
              <a:cxnLst/>
              <a:rect l="l" t="t" r="r" b="b"/>
              <a:pathLst>
                <a:path w="301" h="205" extrusionOk="0">
                  <a:moveTo>
                    <a:pt x="135" y="0"/>
                  </a:moveTo>
                  <a:cubicBezTo>
                    <a:pt x="72" y="0"/>
                    <a:pt x="9" y="63"/>
                    <a:pt x="9" y="127"/>
                  </a:cubicBezTo>
                  <a:cubicBezTo>
                    <a:pt x="0" y="183"/>
                    <a:pt x="19" y="205"/>
                    <a:pt x="48" y="205"/>
                  </a:cubicBezTo>
                  <a:cubicBezTo>
                    <a:pt x="132" y="205"/>
                    <a:pt x="300" y="24"/>
                    <a:pt x="135" y="0"/>
                  </a:cubicBezTo>
                  <a:close/>
                </a:path>
              </a:pathLst>
            </a:custGeom>
            <a:solidFill>
              <a:srgbClr val="C46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4943536" y="2142388"/>
              <a:ext cx="184991" cy="172823"/>
            </a:xfrm>
            <a:custGeom>
              <a:avLst/>
              <a:gdLst/>
              <a:ahLst/>
              <a:cxnLst/>
              <a:rect l="l" t="t" r="r" b="b"/>
              <a:pathLst>
                <a:path w="4941" h="4616" extrusionOk="0">
                  <a:moveTo>
                    <a:pt x="4923" y="0"/>
                  </a:moveTo>
                  <a:cubicBezTo>
                    <a:pt x="3640" y="0"/>
                    <a:pt x="0" y="3389"/>
                    <a:pt x="0" y="3389"/>
                  </a:cubicBezTo>
                  <a:cubicBezTo>
                    <a:pt x="0" y="3389"/>
                    <a:pt x="1145" y="4616"/>
                    <a:pt x="1918" y="4616"/>
                  </a:cubicBezTo>
                  <a:cubicBezTo>
                    <a:pt x="1978" y="4616"/>
                    <a:pt x="2036" y="4608"/>
                    <a:pt x="2091" y="4592"/>
                  </a:cubicBezTo>
                  <a:cubicBezTo>
                    <a:pt x="2692" y="4402"/>
                    <a:pt x="4656" y="1584"/>
                    <a:pt x="4941" y="0"/>
                  </a:cubicBezTo>
                  <a:cubicBezTo>
                    <a:pt x="4935" y="0"/>
                    <a:pt x="4929" y="0"/>
                    <a:pt x="4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500561" y="2847870"/>
              <a:ext cx="1618494" cy="1679259"/>
            </a:xfrm>
            <a:custGeom>
              <a:avLst/>
              <a:gdLst/>
              <a:ahLst/>
              <a:cxnLst/>
              <a:rect l="l" t="t" r="r" b="b"/>
              <a:pathLst>
                <a:path w="43229" h="44852" extrusionOk="0">
                  <a:moveTo>
                    <a:pt x="8139" y="0"/>
                  </a:moveTo>
                  <a:cubicBezTo>
                    <a:pt x="8139" y="0"/>
                    <a:pt x="1710" y="5701"/>
                    <a:pt x="855" y="11338"/>
                  </a:cubicBezTo>
                  <a:cubicBezTo>
                    <a:pt x="0" y="16943"/>
                    <a:pt x="5574" y="42152"/>
                    <a:pt x="12889" y="43609"/>
                  </a:cubicBezTo>
                  <a:cubicBezTo>
                    <a:pt x="16356" y="44302"/>
                    <a:pt x="21875" y="44852"/>
                    <a:pt x="27432" y="44852"/>
                  </a:cubicBezTo>
                  <a:cubicBezTo>
                    <a:pt x="33548" y="44852"/>
                    <a:pt x="39710" y="44185"/>
                    <a:pt x="43228" y="42310"/>
                  </a:cubicBezTo>
                  <a:lnTo>
                    <a:pt x="40885" y="36198"/>
                  </a:lnTo>
                  <a:cubicBezTo>
                    <a:pt x="40885" y="36198"/>
                    <a:pt x="16880" y="31004"/>
                    <a:pt x="15835" y="30846"/>
                  </a:cubicBezTo>
                  <a:cubicBezTo>
                    <a:pt x="14790" y="30688"/>
                    <a:pt x="9057" y="1616"/>
                    <a:pt x="8139" y="0"/>
                  </a:cubicBezTo>
                  <a:close/>
                </a:path>
              </a:pathLst>
            </a:custGeom>
            <a:solidFill>
              <a:srgbClr val="6DB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4675578" y="2391364"/>
              <a:ext cx="1102720" cy="1580567"/>
            </a:xfrm>
            <a:custGeom>
              <a:avLst/>
              <a:gdLst/>
              <a:ahLst/>
              <a:cxnLst/>
              <a:rect l="l" t="t" r="r" b="b"/>
              <a:pathLst>
                <a:path w="29453" h="42216" extrusionOk="0">
                  <a:moveTo>
                    <a:pt x="12193" y="1"/>
                  </a:moveTo>
                  <a:lnTo>
                    <a:pt x="11591" y="729"/>
                  </a:lnTo>
                  <a:cubicBezTo>
                    <a:pt x="12288" y="1458"/>
                    <a:pt x="12763" y="2344"/>
                    <a:pt x="13016" y="3294"/>
                  </a:cubicBezTo>
                  <a:cubicBezTo>
                    <a:pt x="13333" y="4308"/>
                    <a:pt x="12889" y="7475"/>
                    <a:pt x="12889" y="7475"/>
                  </a:cubicBezTo>
                  <a:cubicBezTo>
                    <a:pt x="15518" y="15487"/>
                    <a:pt x="15993" y="24924"/>
                    <a:pt x="15328" y="26603"/>
                  </a:cubicBezTo>
                  <a:cubicBezTo>
                    <a:pt x="14315" y="29231"/>
                    <a:pt x="0" y="34520"/>
                    <a:pt x="0" y="34520"/>
                  </a:cubicBezTo>
                  <a:lnTo>
                    <a:pt x="222" y="42216"/>
                  </a:lnTo>
                  <a:cubicBezTo>
                    <a:pt x="222" y="42216"/>
                    <a:pt x="26032" y="38890"/>
                    <a:pt x="27331" y="36579"/>
                  </a:cubicBezTo>
                  <a:cubicBezTo>
                    <a:pt x="29452" y="32842"/>
                    <a:pt x="25620" y="7506"/>
                    <a:pt x="22454" y="3674"/>
                  </a:cubicBezTo>
                  <a:cubicBezTo>
                    <a:pt x="20205" y="951"/>
                    <a:pt x="15011" y="223"/>
                    <a:pt x="12193" y="1"/>
                  </a:cubicBezTo>
                  <a:close/>
                </a:path>
              </a:pathLst>
            </a:custGeom>
            <a:solidFill>
              <a:srgbClr val="6DB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4533269" y="3637255"/>
              <a:ext cx="149460" cy="310977"/>
            </a:xfrm>
            <a:custGeom>
              <a:avLst/>
              <a:gdLst/>
              <a:ahLst/>
              <a:cxnLst/>
              <a:rect l="l" t="t" r="r" b="b"/>
              <a:pathLst>
                <a:path w="3992" h="8306" extrusionOk="0">
                  <a:moveTo>
                    <a:pt x="2164" y="1"/>
                  </a:moveTo>
                  <a:cubicBezTo>
                    <a:pt x="1853" y="1"/>
                    <a:pt x="1338" y="1121"/>
                    <a:pt x="1869" y="2130"/>
                  </a:cubicBezTo>
                  <a:cubicBezTo>
                    <a:pt x="2123" y="2700"/>
                    <a:pt x="2471" y="3238"/>
                    <a:pt x="2883" y="3682"/>
                  </a:cubicBezTo>
                  <a:cubicBezTo>
                    <a:pt x="2439" y="3587"/>
                    <a:pt x="2059" y="3270"/>
                    <a:pt x="1838" y="2890"/>
                  </a:cubicBezTo>
                  <a:cubicBezTo>
                    <a:pt x="888" y="3143"/>
                    <a:pt x="223" y="3967"/>
                    <a:pt x="159" y="4948"/>
                  </a:cubicBezTo>
                  <a:cubicBezTo>
                    <a:pt x="1" y="6658"/>
                    <a:pt x="1109" y="8084"/>
                    <a:pt x="3991" y="8305"/>
                  </a:cubicBezTo>
                  <a:lnTo>
                    <a:pt x="3833" y="2130"/>
                  </a:lnTo>
                  <a:cubicBezTo>
                    <a:pt x="3833" y="2130"/>
                    <a:pt x="2534" y="705"/>
                    <a:pt x="2313" y="135"/>
                  </a:cubicBezTo>
                  <a:cubicBezTo>
                    <a:pt x="2277" y="42"/>
                    <a:pt x="2224" y="1"/>
                    <a:pt x="2164" y="1"/>
                  </a:cubicBezTo>
                  <a:close/>
                </a:path>
              </a:pathLst>
            </a:custGeom>
            <a:solidFill>
              <a:srgbClr val="9F6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041929" y="4176765"/>
              <a:ext cx="288176" cy="227935"/>
            </a:xfrm>
            <a:custGeom>
              <a:avLst/>
              <a:gdLst/>
              <a:ahLst/>
              <a:cxnLst/>
              <a:rect l="l" t="t" r="r" b="b"/>
              <a:pathLst>
                <a:path w="7697" h="6088" extrusionOk="0">
                  <a:moveTo>
                    <a:pt x="2545" y="0"/>
                  </a:moveTo>
                  <a:cubicBezTo>
                    <a:pt x="2531" y="0"/>
                    <a:pt x="2517" y="3"/>
                    <a:pt x="2503" y="7"/>
                  </a:cubicBezTo>
                  <a:cubicBezTo>
                    <a:pt x="1616" y="419"/>
                    <a:pt x="793" y="894"/>
                    <a:pt x="1" y="1432"/>
                  </a:cubicBezTo>
                  <a:lnTo>
                    <a:pt x="1774" y="6088"/>
                  </a:lnTo>
                  <a:cubicBezTo>
                    <a:pt x="6366" y="4663"/>
                    <a:pt x="7696" y="1781"/>
                    <a:pt x="7696" y="1781"/>
                  </a:cubicBezTo>
                  <a:lnTo>
                    <a:pt x="7696" y="1781"/>
                  </a:lnTo>
                  <a:cubicBezTo>
                    <a:pt x="6461" y="1971"/>
                    <a:pt x="2059" y="2066"/>
                    <a:pt x="2059" y="2066"/>
                  </a:cubicBezTo>
                  <a:cubicBezTo>
                    <a:pt x="3279" y="1547"/>
                    <a:pt x="2913" y="0"/>
                    <a:pt x="2545" y="0"/>
                  </a:cubicBezTo>
                  <a:close/>
                </a:path>
              </a:pathLst>
            </a:custGeom>
            <a:solidFill>
              <a:srgbClr val="9F6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448639" y="2768647"/>
              <a:ext cx="652579" cy="1272586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4745850" y="2375500"/>
              <a:ext cx="129000" cy="12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29"/>
          <p:cNvPicPr preferRelativeResize="0"/>
          <p:nvPr/>
        </p:nvPicPr>
        <p:blipFill rotWithShape="1">
          <a:blip r:embed="rId3">
            <a:alphaModFix/>
          </a:blip>
          <a:srcRect t="13160" b="13153"/>
          <a:stretch/>
        </p:blipFill>
        <p:spPr>
          <a:xfrm flipH="1">
            <a:off x="4636008" y="1019834"/>
            <a:ext cx="4828032" cy="3570454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29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Findings </a:t>
            </a:r>
            <a:endParaRPr dirty="0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E160FC9-5CB5-CF4C-BA17-6D1F8E285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2144"/>
            <a:ext cx="5447888" cy="34381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564;p40">
            <a:extLst>
              <a:ext uri="{FF2B5EF4-FFF2-40B4-BE49-F238E27FC236}">
                <a16:creationId xmlns:a16="http://schemas.microsoft.com/office/drawing/2014/main" id="{2953BEF7-52BA-7C48-854C-196FBA94D652}"/>
              </a:ext>
            </a:extLst>
          </p:cNvPr>
          <p:cNvGrpSpPr/>
          <p:nvPr/>
        </p:nvGrpSpPr>
        <p:grpSpPr>
          <a:xfrm>
            <a:off x="91440" y="3282696"/>
            <a:ext cx="8924544" cy="1800579"/>
            <a:chOff x="457200" y="2561528"/>
            <a:chExt cx="8229600" cy="2171297"/>
          </a:xfrm>
        </p:grpSpPr>
        <p:sp>
          <p:nvSpPr>
            <p:cNvPr id="6" name="Google Shape;1565;p40">
              <a:extLst>
                <a:ext uri="{FF2B5EF4-FFF2-40B4-BE49-F238E27FC236}">
                  <a16:creationId xmlns:a16="http://schemas.microsoft.com/office/drawing/2014/main" id="{E1CE5073-3695-D648-924A-C7AE79563B0E}"/>
                </a:ext>
              </a:extLst>
            </p:cNvPr>
            <p:cNvSpPr/>
            <p:nvPr/>
          </p:nvSpPr>
          <p:spPr>
            <a:xfrm>
              <a:off x="457200" y="2902225"/>
              <a:ext cx="8229600" cy="1830600"/>
            </a:xfrm>
            <a:prstGeom prst="rect">
              <a:avLst/>
            </a:prstGeom>
            <a:solidFill>
              <a:srgbClr val="CFD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566;p40">
              <a:extLst>
                <a:ext uri="{FF2B5EF4-FFF2-40B4-BE49-F238E27FC236}">
                  <a16:creationId xmlns:a16="http://schemas.microsoft.com/office/drawing/2014/main" id="{318E3858-8DBF-B347-8153-44DFC11DBF8C}"/>
                </a:ext>
              </a:extLst>
            </p:cNvPr>
            <p:cNvGrpSpPr/>
            <p:nvPr/>
          </p:nvGrpSpPr>
          <p:grpSpPr>
            <a:xfrm>
              <a:off x="1569156" y="2561528"/>
              <a:ext cx="6005687" cy="1946572"/>
              <a:chOff x="1569156" y="2790128"/>
              <a:chExt cx="6005687" cy="1946572"/>
            </a:xfrm>
          </p:grpSpPr>
          <p:sp>
            <p:nvSpPr>
              <p:cNvPr id="8" name="Google Shape;1567;p40">
                <a:extLst>
                  <a:ext uri="{FF2B5EF4-FFF2-40B4-BE49-F238E27FC236}">
                    <a16:creationId xmlns:a16="http://schemas.microsoft.com/office/drawing/2014/main" id="{7D952D2A-41BA-B843-93B1-9DAFFF5761CD}"/>
                  </a:ext>
                </a:extLst>
              </p:cNvPr>
              <p:cNvSpPr/>
              <p:nvPr/>
            </p:nvSpPr>
            <p:spPr>
              <a:xfrm flipH="1">
                <a:off x="1569156" y="3130815"/>
                <a:ext cx="4960344" cy="1605885"/>
              </a:xfrm>
              <a:custGeom>
                <a:avLst/>
                <a:gdLst/>
                <a:ahLst/>
                <a:cxnLst/>
                <a:rect l="l" t="t" r="r" b="b"/>
                <a:pathLst>
                  <a:path w="107801" h="34900" extrusionOk="0">
                    <a:moveTo>
                      <a:pt x="1" y="1"/>
                    </a:moveTo>
                    <a:cubicBezTo>
                      <a:pt x="1" y="1"/>
                      <a:pt x="18318" y="34900"/>
                      <a:pt x="52125" y="34900"/>
                    </a:cubicBezTo>
                    <a:cubicBezTo>
                      <a:pt x="53371" y="34900"/>
                      <a:pt x="54639" y="34852"/>
                      <a:pt x="55928" y="34754"/>
                    </a:cubicBezTo>
                    <a:cubicBezTo>
                      <a:pt x="92162" y="31922"/>
                      <a:pt x="107801" y="1"/>
                      <a:pt x="107801" y="1"/>
                    </a:cubicBezTo>
                    <a:close/>
                  </a:path>
                </a:pathLst>
              </a:custGeom>
              <a:solidFill>
                <a:srgbClr val="788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68;p40">
                <a:extLst>
                  <a:ext uri="{FF2B5EF4-FFF2-40B4-BE49-F238E27FC236}">
                    <a16:creationId xmlns:a16="http://schemas.microsoft.com/office/drawing/2014/main" id="{0752D942-1D51-F94F-A2E5-5FDB2F848106}"/>
                  </a:ext>
                </a:extLst>
              </p:cNvPr>
              <p:cNvSpPr/>
              <p:nvPr/>
            </p:nvSpPr>
            <p:spPr>
              <a:xfrm flipH="1">
                <a:off x="1912650" y="3120876"/>
                <a:ext cx="4635762" cy="321039"/>
              </a:xfrm>
              <a:custGeom>
                <a:avLst/>
                <a:gdLst/>
                <a:ahLst/>
                <a:cxnLst/>
                <a:rect l="l" t="t" r="r" b="b"/>
                <a:pathLst>
                  <a:path w="100747" h="6977" extrusionOk="0">
                    <a:moveTo>
                      <a:pt x="302" y="1"/>
                    </a:moveTo>
                    <a:cubicBezTo>
                      <a:pt x="65" y="1"/>
                      <a:pt x="1" y="361"/>
                      <a:pt x="283" y="474"/>
                    </a:cubicBezTo>
                    <a:cubicBezTo>
                      <a:pt x="669" y="539"/>
                      <a:pt x="24675" y="6974"/>
                      <a:pt x="57433" y="6974"/>
                    </a:cubicBezTo>
                    <a:cubicBezTo>
                      <a:pt x="57761" y="6976"/>
                      <a:pt x="58089" y="6977"/>
                      <a:pt x="58417" y="6977"/>
                    </a:cubicBezTo>
                    <a:cubicBezTo>
                      <a:pt x="72508" y="6977"/>
                      <a:pt x="86652" y="5626"/>
                      <a:pt x="100489" y="2984"/>
                    </a:cubicBezTo>
                    <a:cubicBezTo>
                      <a:pt x="100617" y="2920"/>
                      <a:pt x="100746" y="2791"/>
                      <a:pt x="100682" y="2662"/>
                    </a:cubicBezTo>
                    <a:cubicBezTo>
                      <a:pt x="100682" y="2534"/>
                      <a:pt x="100553" y="2469"/>
                      <a:pt x="100424" y="2469"/>
                    </a:cubicBezTo>
                    <a:cubicBezTo>
                      <a:pt x="85262" y="5450"/>
                      <a:pt x="70536" y="6511"/>
                      <a:pt x="57254" y="6511"/>
                    </a:cubicBezTo>
                    <a:cubicBezTo>
                      <a:pt x="24644" y="6511"/>
                      <a:pt x="732" y="115"/>
                      <a:pt x="412" y="24"/>
                    </a:cubicBezTo>
                    <a:cubicBezTo>
                      <a:pt x="372" y="8"/>
                      <a:pt x="336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69;p40">
                <a:extLst>
                  <a:ext uri="{FF2B5EF4-FFF2-40B4-BE49-F238E27FC236}">
                    <a16:creationId xmlns:a16="http://schemas.microsoft.com/office/drawing/2014/main" id="{2E7B9960-C98B-8248-8F4F-081C8DC22C8C}"/>
                  </a:ext>
                </a:extLst>
              </p:cNvPr>
              <p:cNvSpPr/>
              <p:nvPr/>
            </p:nvSpPr>
            <p:spPr>
              <a:xfrm flipH="1">
                <a:off x="1802401" y="3202458"/>
                <a:ext cx="4641191" cy="556216"/>
              </a:xfrm>
              <a:custGeom>
                <a:avLst/>
                <a:gdLst/>
                <a:ahLst/>
                <a:cxnLst/>
                <a:rect l="l" t="t" r="r" b="b"/>
                <a:pathLst>
                  <a:path w="100865" h="12088" extrusionOk="0">
                    <a:moveTo>
                      <a:pt x="100543" y="0"/>
                    </a:moveTo>
                    <a:cubicBezTo>
                      <a:pt x="100497" y="0"/>
                      <a:pt x="100448" y="16"/>
                      <a:pt x="100399" y="53"/>
                    </a:cubicBezTo>
                    <a:cubicBezTo>
                      <a:pt x="100334" y="117"/>
                      <a:pt x="89844" y="6553"/>
                      <a:pt x="72339" y="9771"/>
                    </a:cubicBezTo>
                    <a:cubicBezTo>
                      <a:pt x="66691" y="10833"/>
                      <a:pt x="59869" y="11617"/>
                      <a:pt x="52085" y="11617"/>
                    </a:cubicBezTo>
                    <a:cubicBezTo>
                      <a:pt x="37695" y="11617"/>
                      <a:pt x="20016" y="8937"/>
                      <a:pt x="386" y="375"/>
                    </a:cubicBezTo>
                    <a:cubicBezTo>
                      <a:pt x="258" y="375"/>
                      <a:pt x="129" y="375"/>
                      <a:pt x="65" y="503"/>
                    </a:cubicBezTo>
                    <a:cubicBezTo>
                      <a:pt x="0" y="632"/>
                      <a:pt x="65" y="761"/>
                      <a:pt x="193" y="825"/>
                    </a:cubicBezTo>
                    <a:cubicBezTo>
                      <a:pt x="19887" y="9449"/>
                      <a:pt x="37585" y="12088"/>
                      <a:pt x="52066" y="12088"/>
                    </a:cubicBezTo>
                    <a:cubicBezTo>
                      <a:pt x="58888" y="12088"/>
                      <a:pt x="65710" y="11508"/>
                      <a:pt x="72467" y="10286"/>
                    </a:cubicBezTo>
                    <a:cubicBezTo>
                      <a:pt x="90037" y="7003"/>
                      <a:pt x="100592" y="503"/>
                      <a:pt x="100656" y="439"/>
                    </a:cubicBezTo>
                    <a:cubicBezTo>
                      <a:pt x="100865" y="283"/>
                      <a:pt x="100736" y="0"/>
                      <a:pt x="1005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70;p40">
                <a:extLst>
                  <a:ext uri="{FF2B5EF4-FFF2-40B4-BE49-F238E27FC236}">
                    <a16:creationId xmlns:a16="http://schemas.microsoft.com/office/drawing/2014/main" id="{E1459CA9-BD8A-4048-A9B3-A45CE5964C1D}"/>
                  </a:ext>
                </a:extLst>
              </p:cNvPr>
              <p:cNvSpPr/>
              <p:nvPr/>
            </p:nvSpPr>
            <p:spPr>
              <a:xfrm flipH="1">
                <a:off x="1832264" y="3332448"/>
                <a:ext cx="4529101" cy="831931"/>
              </a:xfrm>
              <a:custGeom>
                <a:avLst/>
                <a:gdLst/>
                <a:ahLst/>
                <a:cxnLst/>
                <a:rect l="l" t="t" r="r" b="b"/>
                <a:pathLst>
                  <a:path w="98429" h="18080" extrusionOk="0">
                    <a:moveTo>
                      <a:pt x="98071" y="1"/>
                    </a:moveTo>
                    <a:cubicBezTo>
                      <a:pt x="98016" y="1"/>
                      <a:pt x="97959" y="18"/>
                      <a:pt x="97904" y="60"/>
                    </a:cubicBezTo>
                    <a:cubicBezTo>
                      <a:pt x="97711" y="253"/>
                      <a:pt x="75765" y="17629"/>
                      <a:pt x="49056" y="17629"/>
                    </a:cubicBezTo>
                    <a:cubicBezTo>
                      <a:pt x="22283" y="17629"/>
                      <a:pt x="788" y="253"/>
                      <a:pt x="530" y="60"/>
                    </a:cubicBezTo>
                    <a:cubicBezTo>
                      <a:pt x="481" y="23"/>
                      <a:pt x="429" y="7"/>
                      <a:pt x="380" y="7"/>
                    </a:cubicBezTo>
                    <a:cubicBezTo>
                      <a:pt x="171" y="7"/>
                      <a:pt x="0" y="290"/>
                      <a:pt x="208" y="446"/>
                    </a:cubicBezTo>
                    <a:cubicBezTo>
                      <a:pt x="466" y="639"/>
                      <a:pt x="22154" y="18080"/>
                      <a:pt x="49056" y="18080"/>
                    </a:cubicBezTo>
                    <a:cubicBezTo>
                      <a:pt x="75958" y="18080"/>
                      <a:pt x="97968" y="574"/>
                      <a:pt x="98226" y="446"/>
                    </a:cubicBezTo>
                    <a:cubicBezTo>
                      <a:pt x="98428" y="243"/>
                      <a:pt x="98272" y="1"/>
                      <a:pt x="980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71;p40">
                <a:extLst>
                  <a:ext uri="{FF2B5EF4-FFF2-40B4-BE49-F238E27FC236}">
                    <a16:creationId xmlns:a16="http://schemas.microsoft.com/office/drawing/2014/main" id="{3ECEB17D-68E5-094B-85CC-3EE55A11C714}"/>
                  </a:ext>
                </a:extLst>
              </p:cNvPr>
              <p:cNvSpPr/>
              <p:nvPr/>
            </p:nvSpPr>
            <p:spPr>
              <a:xfrm flipH="1">
                <a:off x="1849841" y="3416699"/>
                <a:ext cx="4508533" cy="1091219"/>
              </a:xfrm>
              <a:custGeom>
                <a:avLst/>
                <a:gdLst/>
                <a:ahLst/>
                <a:cxnLst/>
                <a:rect l="l" t="t" r="r" b="b"/>
                <a:pathLst>
                  <a:path w="97982" h="23715" extrusionOk="0">
                    <a:moveTo>
                      <a:pt x="326" y="0"/>
                    </a:moveTo>
                    <a:cubicBezTo>
                      <a:pt x="140" y="0"/>
                      <a:pt x="0" y="226"/>
                      <a:pt x="143" y="417"/>
                    </a:cubicBezTo>
                    <a:cubicBezTo>
                      <a:pt x="336" y="610"/>
                      <a:pt x="21575" y="23714"/>
                      <a:pt x="48476" y="23714"/>
                    </a:cubicBezTo>
                    <a:cubicBezTo>
                      <a:pt x="75378" y="23714"/>
                      <a:pt x="97581" y="1640"/>
                      <a:pt x="97839" y="1446"/>
                    </a:cubicBezTo>
                    <a:cubicBezTo>
                      <a:pt x="97982" y="1256"/>
                      <a:pt x="97843" y="1030"/>
                      <a:pt x="97682" y="1030"/>
                    </a:cubicBezTo>
                    <a:cubicBezTo>
                      <a:pt x="97626" y="1030"/>
                      <a:pt x="97567" y="1058"/>
                      <a:pt x="97517" y="1125"/>
                    </a:cubicBezTo>
                    <a:cubicBezTo>
                      <a:pt x="97260" y="1318"/>
                      <a:pt x="75185" y="23199"/>
                      <a:pt x="48476" y="23199"/>
                    </a:cubicBezTo>
                    <a:cubicBezTo>
                      <a:pt x="21768" y="23199"/>
                      <a:pt x="723" y="288"/>
                      <a:pt x="529" y="95"/>
                    </a:cubicBezTo>
                    <a:cubicBezTo>
                      <a:pt x="463" y="28"/>
                      <a:pt x="391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72;p40">
                <a:extLst>
                  <a:ext uri="{FF2B5EF4-FFF2-40B4-BE49-F238E27FC236}">
                    <a16:creationId xmlns:a16="http://schemas.microsoft.com/office/drawing/2014/main" id="{D4E27269-2714-8348-8860-5983923EF1AA}"/>
                  </a:ext>
                </a:extLst>
              </p:cNvPr>
              <p:cNvSpPr/>
              <p:nvPr/>
            </p:nvSpPr>
            <p:spPr>
              <a:xfrm flipH="1">
                <a:off x="3334111" y="3231539"/>
                <a:ext cx="121477" cy="10261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30" extrusionOk="0">
                    <a:moveTo>
                      <a:pt x="1545" y="0"/>
                    </a:moveTo>
                    <a:cubicBezTo>
                      <a:pt x="515" y="0"/>
                      <a:pt x="1" y="1223"/>
                      <a:pt x="708" y="1931"/>
                    </a:cubicBezTo>
                    <a:cubicBezTo>
                      <a:pt x="933" y="2135"/>
                      <a:pt x="1211" y="2229"/>
                      <a:pt x="1484" y="2229"/>
                    </a:cubicBezTo>
                    <a:cubicBezTo>
                      <a:pt x="2070" y="2229"/>
                      <a:pt x="2639" y="1796"/>
                      <a:pt x="2639" y="1094"/>
                    </a:cubicBezTo>
                    <a:cubicBezTo>
                      <a:pt x="2639" y="515"/>
                      <a:pt x="2124" y="0"/>
                      <a:pt x="1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73;p40">
                <a:extLst>
                  <a:ext uri="{FF2B5EF4-FFF2-40B4-BE49-F238E27FC236}">
                    <a16:creationId xmlns:a16="http://schemas.microsoft.com/office/drawing/2014/main" id="{142130CC-93F0-E849-AC75-6D0DCDB6103C}"/>
                  </a:ext>
                </a:extLst>
              </p:cNvPr>
              <p:cNvSpPr/>
              <p:nvPr/>
            </p:nvSpPr>
            <p:spPr>
              <a:xfrm flipH="1">
                <a:off x="3692467" y="3261126"/>
                <a:ext cx="121431" cy="10109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197" extrusionOk="0">
                    <a:moveTo>
                      <a:pt x="1480" y="1"/>
                    </a:moveTo>
                    <a:cubicBezTo>
                      <a:pt x="515" y="1"/>
                      <a:pt x="0" y="1159"/>
                      <a:pt x="708" y="1867"/>
                    </a:cubicBezTo>
                    <a:cubicBezTo>
                      <a:pt x="936" y="2095"/>
                      <a:pt x="1218" y="2196"/>
                      <a:pt x="1495" y="2196"/>
                    </a:cubicBezTo>
                    <a:cubicBezTo>
                      <a:pt x="2077" y="2196"/>
                      <a:pt x="2639" y="1749"/>
                      <a:pt x="2639" y="1095"/>
                    </a:cubicBezTo>
                    <a:cubicBezTo>
                      <a:pt x="2639" y="451"/>
                      <a:pt x="2124" y="1"/>
                      <a:pt x="14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74;p40">
                <a:extLst>
                  <a:ext uri="{FF2B5EF4-FFF2-40B4-BE49-F238E27FC236}">
                    <a16:creationId xmlns:a16="http://schemas.microsoft.com/office/drawing/2014/main" id="{2F012C9A-D97A-B047-8BF3-1A70B423E494}"/>
                  </a:ext>
                </a:extLst>
              </p:cNvPr>
              <p:cNvSpPr/>
              <p:nvPr/>
            </p:nvSpPr>
            <p:spPr>
              <a:xfrm flipH="1">
                <a:off x="4050778" y="3231539"/>
                <a:ext cx="103715" cy="103669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253" extrusionOk="0">
                    <a:moveTo>
                      <a:pt x="1159" y="0"/>
                    </a:moveTo>
                    <a:cubicBezTo>
                      <a:pt x="516" y="0"/>
                      <a:pt x="1" y="515"/>
                      <a:pt x="1" y="1094"/>
                    </a:cubicBezTo>
                    <a:cubicBezTo>
                      <a:pt x="1" y="1738"/>
                      <a:pt x="516" y="2253"/>
                      <a:pt x="1159" y="2253"/>
                    </a:cubicBezTo>
                    <a:cubicBezTo>
                      <a:pt x="1739" y="2253"/>
                      <a:pt x="2254" y="1738"/>
                      <a:pt x="2254" y="1094"/>
                    </a:cubicBezTo>
                    <a:cubicBezTo>
                      <a:pt x="2254" y="515"/>
                      <a:pt x="1739" y="0"/>
                      <a:pt x="1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75;p40">
                <a:extLst>
                  <a:ext uri="{FF2B5EF4-FFF2-40B4-BE49-F238E27FC236}">
                    <a16:creationId xmlns:a16="http://schemas.microsoft.com/office/drawing/2014/main" id="{7A2F9D91-FEC7-574B-8581-F7615516A564}"/>
                  </a:ext>
                </a:extLst>
              </p:cNvPr>
              <p:cNvSpPr/>
              <p:nvPr/>
            </p:nvSpPr>
            <p:spPr>
              <a:xfrm flipH="1">
                <a:off x="4379501" y="3207842"/>
                <a:ext cx="121431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261" extrusionOk="0">
                    <a:moveTo>
                      <a:pt x="1480" y="0"/>
                    </a:moveTo>
                    <a:cubicBezTo>
                      <a:pt x="515" y="0"/>
                      <a:pt x="0" y="1223"/>
                      <a:pt x="708" y="1931"/>
                    </a:cubicBezTo>
                    <a:cubicBezTo>
                      <a:pt x="936" y="2159"/>
                      <a:pt x="1218" y="2260"/>
                      <a:pt x="1495" y="2260"/>
                    </a:cubicBezTo>
                    <a:cubicBezTo>
                      <a:pt x="2077" y="2260"/>
                      <a:pt x="2639" y="1813"/>
                      <a:pt x="2639" y="1159"/>
                    </a:cubicBezTo>
                    <a:cubicBezTo>
                      <a:pt x="2639" y="515"/>
                      <a:pt x="2124" y="0"/>
                      <a:pt x="1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76;p40">
                <a:extLst>
                  <a:ext uri="{FF2B5EF4-FFF2-40B4-BE49-F238E27FC236}">
                    <a16:creationId xmlns:a16="http://schemas.microsoft.com/office/drawing/2014/main" id="{61CC8CAE-4D72-044E-AF62-5AC08394AFD2}"/>
                  </a:ext>
                </a:extLst>
              </p:cNvPr>
              <p:cNvSpPr/>
              <p:nvPr/>
            </p:nvSpPr>
            <p:spPr>
              <a:xfrm flipH="1">
                <a:off x="4758563" y="3198961"/>
                <a:ext cx="121431" cy="103899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258" extrusionOk="0">
                    <a:moveTo>
                      <a:pt x="1480" y="0"/>
                    </a:moveTo>
                    <a:cubicBezTo>
                      <a:pt x="515" y="0"/>
                      <a:pt x="0" y="1223"/>
                      <a:pt x="708" y="1931"/>
                    </a:cubicBezTo>
                    <a:cubicBezTo>
                      <a:pt x="934" y="2157"/>
                      <a:pt x="1212" y="2258"/>
                      <a:pt x="1486" y="2258"/>
                    </a:cubicBezTo>
                    <a:cubicBezTo>
                      <a:pt x="2072" y="2258"/>
                      <a:pt x="2639" y="1796"/>
                      <a:pt x="2639" y="1094"/>
                    </a:cubicBezTo>
                    <a:cubicBezTo>
                      <a:pt x="2639" y="515"/>
                      <a:pt x="2124" y="0"/>
                      <a:pt x="1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77;p40">
                <a:extLst>
                  <a:ext uri="{FF2B5EF4-FFF2-40B4-BE49-F238E27FC236}">
                    <a16:creationId xmlns:a16="http://schemas.microsoft.com/office/drawing/2014/main" id="{EF1BB379-C20E-6C4D-80ED-DF92D584EC9C}"/>
                  </a:ext>
                </a:extLst>
              </p:cNvPr>
              <p:cNvSpPr/>
              <p:nvPr/>
            </p:nvSpPr>
            <p:spPr>
              <a:xfrm flipH="1">
                <a:off x="3289708" y="3518758"/>
                <a:ext cx="121477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61" extrusionOk="0">
                    <a:moveTo>
                      <a:pt x="1545" y="1"/>
                    </a:moveTo>
                    <a:cubicBezTo>
                      <a:pt x="516" y="1"/>
                      <a:pt x="1" y="1224"/>
                      <a:pt x="709" y="1931"/>
                    </a:cubicBezTo>
                    <a:cubicBezTo>
                      <a:pt x="937" y="2160"/>
                      <a:pt x="1219" y="2261"/>
                      <a:pt x="1496" y="2261"/>
                    </a:cubicBezTo>
                    <a:cubicBezTo>
                      <a:pt x="2078" y="2261"/>
                      <a:pt x="2640" y="1813"/>
                      <a:pt x="2640" y="1159"/>
                    </a:cubicBezTo>
                    <a:cubicBezTo>
                      <a:pt x="2640" y="516"/>
                      <a:pt x="2125" y="65"/>
                      <a:pt x="15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78;p40">
                <a:extLst>
                  <a:ext uri="{FF2B5EF4-FFF2-40B4-BE49-F238E27FC236}">
                    <a16:creationId xmlns:a16="http://schemas.microsoft.com/office/drawing/2014/main" id="{2C13B3D9-C586-C048-B6AD-690740AB8D75}"/>
                  </a:ext>
                </a:extLst>
              </p:cNvPr>
              <p:cNvSpPr/>
              <p:nvPr/>
            </p:nvSpPr>
            <p:spPr>
              <a:xfrm flipH="1">
                <a:off x="3680596" y="3542455"/>
                <a:ext cx="121477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61" extrusionOk="0">
                    <a:moveTo>
                      <a:pt x="1481" y="1"/>
                    </a:moveTo>
                    <a:cubicBezTo>
                      <a:pt x="451" y="1"/>
                      <a:pt x="1" y="1223"/>
                      <a:pt x="709" y="1931"/>
                    </a:cubicBezTo>
                    <a:cubicBezTo>
                      <a:pt x="937" y="2159"/>
                      <a:pt x="1218" y="2261"/>
                      <a:pt x="1495" y="2261"/>
                    </a:cubicBezTo>
                    <a:cubicBezTo>
                      <a:pt x="2078" y="2261"/>
                      <a:pt x="2639" y="1813"/>
                      <a:pt x="2639" y="1159"/>
                    </a:cubicBezTo>
                    <a:cubicBezTo>
                      <a:pt x="2639" y="515"/>
                      <a:pt x="2124" y="1"/>
                      <a:pt x="14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9;p40">
                <a:extLst>
                  <a:ext uri="{FF2B5EF4-FFF2-40B4-BE49-F238E27FC236}">
                    <a16:creationId xmlns:a16="http://schemas.microsoft.com/office/drawing/2014/main" id="{4EF11FEE-EECF-2F4F-B6F1-B3EF3B4CF931}"/>
                  </a:ext>
                </a:extLst>
              </p:cNvPr>
              <p:cNvSpPr/>
              <p:nvPr/>
            </p:nvSpPr>
            <p:spPr>
              <a:xfrm flipH="1">
                <a:off x="4074475" y="3542455"/>
                <a:ext cx="121477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61" extrusionOk="0">
                    <a:moveTo>
                      <a:pt x="1546" y="1"/>
                    </a:moveTo>
                    <a:cubicBezTo>
                      <a:pt x="516" y="1"/>
                      <a:pt x="1" y="1223"/>
                      <a:pt x="709" y="1931"/>
                    </a:cubicBezTo>
                    <a:cubicBezTo>
                      <a:pt x="937" y="2159"/>
                      <a:pt x="1219" y="2261"/>
                      <a:pt x="1496" y="2261"/>
                    </a:cubicBezTo>
                    <a:cubicBezTo>
                      <a:pt x="2078" y="2261"/>
                      <a:pt x="2640" y="1813"/>
                      <a:pt x="2640" y="1159"/>
                    </a:cubicBezTo>
                    <a:cubicBezTo>
                      <a:pt x="2640" y="515"/>
                      <a:pt x="2125" y="1"/>
                      <a:pt x="15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80;p40">
                <a:extLst>
                  <a:ext uri="{FF2B5EF4-FFF2-40B4-BE49-F238E27FC236}">
                    <a16:creationId xmlns:a16="http://schemas.microsoft.com/office/drawing/2014/main" id="{002B9E07-05A6-384F-B5D8-C258397924CE}"/>
                  </a:ext>
                </a:extLst>
              </p:cNvPr>
              <p:cNvSpPr/>
              <p:nvPr/>
            </p:nvSpPr>
            <p:spPr>
              <a:xfrm flipH="1">
                <a:off x="4397262" y="3542455"/>
                <a:ext cx="121477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61" extrusionOk="0">
                    <a:moveTo>
                      <a:pt x="1481" y="1"/>
                    </a:moveTo>
                    <a:cubicBezTo>
                      <a:pt x="516" y="1"/>
                      <a:pt x="1" y="1223"/>
                      <a:pt x="709" y="1931"/>
                    </a:cubicBezTo>
                    <a:cubicBezTo>
                      <a:pt x="937" y="2159"/>
                      <a:pt x="1219" y="2261"/>
                      <a:pt x="1496" y="2261"/>
                    </a:cubicBezTo>
                    <a:cubicBezTo>
                      <a:pt x="2078" y="2261"/>
                      <a:pt x="2640" y="1813"/>
                      <a:pt x="2640" y="1159"/>
                    </a:cubicBezTo>
                    <a:cubicBezTo>
                      <a:pt x="2640" y="515"/>
                      <a:pt x="2125" y="1"/>
                      <a:pt x="14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81;p40">
                <a:extLst>
                  <a:ext uri="{FF2B5EF4-FFF2-40B4-BE49-F238E27FC236}">
                    <a16:creationId xmlns:a16="http://schemas.microsoft.com/office/drawing/2014/main" id="{4CEDA881-138C-FD42-8173-5FF99D1D6542}"/>
                  </a:ext>
                </a:extLst>
              </p:cNvPr>
              <p:cNvSpPr/>
              <p:nvPr/>
            </p:nvSpPr>
            <p:spPr>
              <a:xfrm flipH="1">
                <a:off x="4800022" y="3492116"/>
                <a:ext cx="121431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261" extrusionOk="0">
                    <a:moveTo>
                      <a:pt x="1545" y="1"/>
                    </a:moveTo>
                    <a:cubicBezTo>
                      <a:pt x="515" y="1"/>
                      <a:pt x="0" y="1223"/>
                      <a:pt x="708" y="1931"/>
                    </a:cubicBezTo>
                    <a:cubicBezTo>
                      <a:pt x="936" y="2159"/>
                      <a:pt x="1218" y="2261"/>
                      <a:pt x="1495" y="2261"/>
                    </a:cubicBezTo>
                    <a:cubicBezTo>
                      <a:pt x="2077" y="2261"/>
                      <a:pt x="2639" y="1813"/>
                      <a:pt x="2639" y="1159"/>
                    </a:cubicBezTo>
                    <a:cubicBezTo>
                      <a:pt x="2639" y="515"/>
                      <a:pt x="2124" y="1"/>
                      <a:pt x="15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82;p40">
                <a:extLst>
                  <a:ext uri="{FF2B5EF4-FFF2-40B4-BE49-F238E27FC236}">
                    <a16:creationId xmlns:a16="http://schemas.microsoft.com/office/drawing/2014/main" id="{3906C343-6990-9B43-BE6F-E63A700050A1}"/>
                  </a:ext>
                </a:extLst>
              </p:cNvPr>
              <p:cNvSpPr/>
              <p:nvPr/>
            </p:nvSpPr>
            <p:spPr>
              <a:xfrm flipH="1">
                <a:off x="5158332" y="3426960"/>
                <a:ext cx="121477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61" extrusionOk="0">
                    <a:moveTo>
                      <a:pt x="1546" y="1"/>
                    </a:moveTo>
                    <a:cubicBezTo>
                      <a:pt x="516" y="1"/>
                      <a:pt x="1" y="1223"/>
                      <a:pt x="709" y="1931"/>
                    </a:cubicBezTo>
                    <a:cubicBezTo>
                      <a:pt x="937" y="2160"/>
                      <a:pt x="1219" y="2261"/>
                      <a:pt x="1496" y="2261"/>
                    </a:cubicBezTo>
                    <a:cubicBezTo>
                      <a:pt x="2078" y="2261"/>
                      <a:pt x="2640" y="1813"/>
                      <a:pt x="2640" y="1159"/>
                    </a:cubicBezTo>
                    <a:cubicBezTo>
                      <a:pt x="2640" y="516"/>
                      <a:pt x="2125" y="1"/>
                      <a:pt x="15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83;p40">
                <a:extLst>
                  <a:ext uri="{FF2B5EF4-FFF2-40B4-BE49-F238E27FC236}">
                    <a16:creationId xmlns:a16="http://schemas.microsoft.com/office/drawing/2014/main" id="{6C6E3057-80C0-A94C-A826-5FDFBD147D37}"/>
                  </a:ext>
                </a:extLst>
              </p:cNvPr>
              <p:cNvSpPr/>
              <p:nvPr/>
            </p:nvSpPr>
            <p:spPr>
              <a:xfrm flipH="1">
                <a:off x="5463358" y="3376621"/>
                <a:ext cx="121431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211" extrusionOk="0">
                    <a:moveTo>
                      <a:pt x="1545" y="1"/>
                    </a:moveTo>
                    <a:cubicBezTo>
                      <a:pt x="515" y="1"/>
                      <a:pt x="0" y="1159"/>
                      <a:pt x="708" y="1867"/>
                    </a:cubicBezTo>
                    <a:cubicBezTo>
                      <a:pt x="944" y="2103"/>
                      <a:pt x="1237" y="2210"/>
                      <a:pt x="1523" y="2210"/>
                    </a:cubicBezTo>
                    <a:cubicBezTo>
                      <a:pt x="2095" y="2210"/>
                      <a:pt x="2639" y="1781"/>
                      <a:pt x="2639" y="1095"/>
                    </a:cubicBezTo>
                    <a:cubicBezTo>
                      <a:pt x="2639" y="515"/>
                      <a:pt x="2124" y="1"/>
                      <a:pt x="15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84;p40">
                <a:extLst>
                  <a:ext uri="{FF2B5EF4-FFF2-40B4-BE49-F238E27FC236}">
                    <a16:creationId xmlns:a16="http://schemas.microsoft.com/office/drawing/2014/main" id="{DDB5765E-2561-B64C-A74C-CD13FC1EAB55}"/>
                  </a:ext>
                </a:extLst>
              </p:cNvPr>
              <p:cNvSpPr/>
              <p:nvPr/>
            </p:nvSpPr>
            <p:spPr>
              <a:xfrm flipH="1">
                <a:off x="3325231" y="3811958"/>
                <a:ext cx="118532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261" extrusionOk="0">
                    <a:moveTo>
                      <a:pt x="1481" y="0"/>
                    </a:moveTo>
                    <a:cubicBezTo>
                      <a:pt x="451" y="0"/>
                      <a:pt x="1" y="1223"/>
                      <a:pt x="709" y="1931"/>
                    </a:cubicBezTo>
                    <a:cubicBezTo>
                      <a:pt x="937" y="2159"/>
                      <a:pt x="1212" y="2260"/>
                      <a:pt x="1480" y="2260"/>
                    </a:cubicBezTo>
                    <a:cubicBezTo>
                      <a:pt x="2043" y="2260"/>
                      <a:pt x="2575" y="1813"/>
                      <a:pt x="2575" y="1159"/>
                    </a:cubicBezTo>
                    <a:cubicBezTo>
                      <a:pt x="2575" y="515"/>
                      <a:pt x="2060" y="0"/>
                      <a:pt x="14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85;p40">
                <a:extLst>
                  <a:ext uri="{FF2B5EF4-FFF2-40B4-BE49-F238E27FC236}">
                    <a16:creationId xmlns:a16="http://schemas.microsoft.com/office/drawing/2014/main" id="{10253B79-DF7A-F24C-9BD1-F9AE6DAEDA33}"/>
                  </a:ext>
                </a:extLst>
              </p:cNvPr>
              <p:cNvSpPr/>
              <p:nvPr/>
            </p:nvSpPr>
            <p:spPr>
              <a:xfrm flipH="1">
                <a:off x="3665779" y="3883004"/>
                <a:ext cx="121477" cy="101093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197" extrusionOk="0">
                    <a:moveTo>
                      <a:pt x="1481" y="1"/>
                    </a:moveTo>
                    <a:cubicBezTo>
                      <a:pt x="515" y="1"/>
                      <a:pt x="0" y="1159"/>
                      <a:pt x="708" y="1867"/>
                    </a:cubicBezTo>
                    <a:cubicBezTo>
                      <a:pt x="936" y="2095"/>
                      <a:pt x="1218" y="2196"/>
                      <a:pt x="1495" y="2196"/>
                    </a:cubicBezTo>
                    <a:cubicBezTo>
                      <a:pt x="2077" y="2196"/>
                      <a:pt x="2639" y="1749"/>
                      <a:pt x="2639" y="1095"/>
                    </a:cubicBezTo>
                    <a:cubicBezTo>
                      <a:pt x="2639" y="451"/>
                      <a:pt x="2124" y="1"/>
                      <a:pt x="14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86;p40">
                <a:extLst>
                  <a:ext uri="{FF2B5EF4-FFF2-40B4-BE49-F238E27FC236}">
                    <a16:creationId xmlns:a16="http://schemas.microsoft.com/office/drawing/2014/main" id="{0DF74D33-253B-EF49-BE5A-931E6FB7A26E}"/>
                  </a:ext>
                </a:extLst>
              </p:cNvPr>
              <p:cNvSpPr/>
              <p:nvPr/>
            </p:nvSpPr>
            <p:spPr>
              <a:xfrm flipH="1">
                <a:off x="4074475" y="3897820"/>
                <a:ext cx="121477" cy="101093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197" extrusionOk="0">
                    <a:moveTo>
                      <a:pt x="1546" y="1"/>
                    </a:moveTo>
                    <a:cubicBezTo>
                      <a:pt x="516" y="1"/>
                      <a:pt x="1" y="1159"/>
                      <a:pt x="709" y="1867"/>
                    </a:cubicBezTo>
                    <a:cubicBezTo>
                      <a:pt x="937" y="2095"/>
                      <a:pt x="1219" y="2196"/>
                      <a:pt x="1496" y="2196"/>
                    </a:cubicBezTo>
                    <a:cubicBezTo>
                      <a:pt x="2078" y="2196"/>
                      <a:pt x="2640" y="1749"/>
                      <a:pt x="2640" y="1095"/>
                    </a:cubicBezTo>
                    <a:cubicBezTo>
                      <a:pt x="2640" y="451"/>
                      <a:pt x="2125" y="1"/>
                      <a:pt x="15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87;p40">
                <a:extLst>
                  <a:ext uri="{FF2B5EF4-FFF2-40B4-BE49-F238E27FC236}">
                    <a16:creationId xmlns:a16="http://schemas.microsoft.com/office/drawing/2014/main" id="{C397D749-2580-AF4D-9037-622E30F02E59}"/>
                  </a:ext>
                </a:extLst>
              </p:cNvPr>
              <p:cNvSpPr/>
              <p:nvPr/>
            </p:nvSpPr>
            <p:spPr>
              <a:xfrm flipH="1">
                <a:off x="4462418" y="3883004"/>
                <a:ext cx="118486" cy="101093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197" extrusionOk="0">
                    <a:moveTo>
                      <a:pt x="1481" y="1"/>
                    </a:moveTo>
                    <a:cubicBezTo>
                      <a:pt x="515" y="1"/>
                      <a:pt x="0" y="1159"/>
                      <a:pt x="708" y="1867"/>
                    </a:cubicBezTo>
                    <a:cubicBezTo>
                      <a:pt x="937" y="2095"/>
                      <a:pt x="1211" y="2196"/>
                      <a:pt x="1479" y="2196"/>
                    </a:cubicBezTo>
                    <a:cubicBezTo>
                      <a:pt x="2043" y="2196"/>
                      <a:pt x="2575" y="1749"/>
                      <a:pt x="2575" y="1095"/>
                    </a:cubicBezTo>
                    <a:cubicBezTo>
                      <a:pt x="2575" y="451"/>
                      <a:pt x="2124" y="1"/>
                      <a:pt x="14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88;p40">
                <a:extLst>
                  <a:ext uri="{FF2B5EF4-FFF2-40B4-BE49-F238E27FC236}">
                    <a16:creationId xmlns:a16="http://schemas.microsoft.com/office/drawing/2014/main" id="{4D262293-BFB6-DD44-87E1-0E3D0C3A373E}"/>
                  </a:ext>
                </a:extLst>
              </p:cNvPr>
              <p:cNvSpPr/>
              <p:nvPr/>
            </p:nvSpPr>
            <p:spPr>
              <a:xfrm flipH="1">
                <a:off x="4814792" y="3811958"/>
                <a:ext cx="121477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61" extrusionOk="0">
                    <a:moveTo>
                      <a:pt x="1481" y="0"/>
                    </a:moveTo>
                    <a:cubicBezTo>
                      <a:pt x="515" y="0"/>
                      <a:pt x="0" y="1223"/>
                      <a:pt x="708" y="1931"/>
                    </a:cubicBezTo>
                    <a:cubicBezTo>
                      <a:pt x="937" y="2159"/>
                      <a:pt x="1218" y="2260"/>
                      <a:pt x="1495" y="2260"/>
                    </a:cubicBezTo>
                    <a:cubicBezTo>
                      <a:pt x="2077" y="2260"/>
                      <a:pt x="2639" y="1813"/>
                      <a:pt x="2639" y="1159"/>
                    </a:cubicBezTo>
                    <a:cubicBezTo>
                      <a:pt x="2639" y="515"/>
                      <a:pt x="2124" y="0"/>
                      <a:pt x="14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9;p40">
                <a:extLst>
                  <a:ext uri="{FF2B5EF4-FFF2-40B4-BE49-F238E27FC236}">
                    <a16:creationId xmlns:a16="http://schemas.microsoft.com/office/drawing/2014/main" id="{06B6E446-FD42-7445-A5C4-F46BBF755D51}"/>
                  </a:ext>
                </a:extLst>
              </p:cNvPr>
              <p:cNvSpPr/>
              <p:nvPr/>
            </p:nvSpPr>
            <p:spPr>
              <a:xfrm flipH="1">
                <a:off x="5161277" y="3737922"/>
                <a:ext cx="121477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61" extrusionOk="0">
                    <a:moveTo>
                      <a:pt x="1481" y="0"/>
                    </a:moveTo>
                    <a:cubicBezTo>
                      <a:pt x="515" y="0"/>
                      <a:pt x="1" y="1223"/>
                      <a:pt x="708" y="1931"/>
                    </a:cubicBezTo>
                    <a:cubicBezTo>
                      <a:pt x="937" y="2159"/>
                      <a:pt x="1218" y="2260"/>
                      <a:pt x="1495" y="2260"/>
                    </a:cubicBezTo>
                    <a:cubicBezTo>
                      <a:pt x="2078" y="2260"/>
                      <a:pt x="2639" y="1813"/>
                      <a:pt x="2639" y="1159"/>
                    </a:cubicBezTo>
                    <a:cubicBezTo>
                      <a:pt x="2639" y="515"/>
                      <a:pt x="2124" y="0"/>
                      <a:pt x="14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0;p40">
                <a:extLst>
                  <a:ext uri="{FF2B5EF4-FFF2-40B4-BE49-F238E27FC236}">
                    <a16:creationId xmlns:a16="http://schemas.microsoft.com/office/drawing/2014/main" id="{6AA99642-1DB3-FD42-BF4C-1F8B0EFBD9AD}"/>
                  </a:ext>
                </a:extLst>
              </p:cNvPr>
              <p:cNvSpPr/>
              <p:nvPr/>
            </p:nvSpPr>
            <p:spPr>
              <a:xfrm flipH="1">
                <a:off x="5395258" y="3655005"/>
                <a:ext cx="121431" cy="103945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259" extrusionOk="0">
                    <a:moveTo>
                      <a:pt x="1481" y="0"/>
                    </a:moveTo>
                    <a:cubicBezTo>
                      <a:pt x="515" y="0"/>
                      <a:pt x="0" y="1223"/>
                      <a:pt x="708" y="1931"/>
                    </a:cubicBezTo>
                    <a:cubicBezTo>
                      <a:pt x="934" y="2157"/>
                      <a:pt x="1212" y="2258"/>
                      <a:pt x="1486" y="2258"/>
                    </a:cubicBezTo>
                    <a:cubicBezTo>
                      <a:pt x="2072" y="2258"/>
                      <a:pt x="2639" y="1796"/>
                      <a:pt x="2639" y="1094"/>
                    </a:cubicBezTo>
                    <a:cubicBezTo>
                      <a:pt x="2639" y="515"/>
                      <a:pt x="2124" y="0"/>
                      <a:pt x="14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1;p40">
                <a:extLst>
                  <a:ext uri="{FF2B5EF4-FFF2-40B4-BE49-F238E27FC236}">
                    <a16:creationId xmlns:a16="http://schemas.microsoft.com/office/drawing/2014/main" id="{E470A972-7944-B74A-A9C0-8CD2A256DDAE}"/>
                  </a:ext>
                </a:extLst>
              </p:cNvPr>
              <p:cNvSpPr/>
              <p:nvPr/>
            </p:nvSpPr>
            <p:spPr>
              <a:xfrm flipH="1">
                <a:off x="5519633" y="3862298"/>
                <a:ext cx="121431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261" extrusionOk="0">
                    <a:moveTo>
                      <a:pt x="1480" y="0"/>
                    </a:moveTo>
                    <a:cubicBezTo>
                      <a:pt x="515" y="0"/>
                      <a:pt x="0" y="1223"/>
                      <a:pt x="708" y="1931"/>
                    </a:cubicBezTo>
                    <a:cubicBezTo>
                      <a:pt x="936" y="2159"/>
                      <a:pt x="1218" y="2260"/>
                      <a:pt x="1495" y="2260"/>
                    </a:cubicBezTo>
                    <a:cubicBezTo>
                      <a:pt x="2077" y="2260"/>
                      <a:pt x="2639" y="1813"/>
                      <a:pt x="2639" y="1159"/>
                    </a:cubicBezTo>
                    <a:cubicBezTo>
                      <a:pt x="2639" y="515"/>
                      <a:pt x="2124" y="0"/>
                      <a:pt x="1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92;p40">
                <a:extLst>
                  <a:ext uri="{FF2B5EF4-FFF2-40B4-BE49-F238E27FC236}">
                    <a16:creationId xmlns:a16="http://schemas.microsoft.com/office/drawing/2014/main" id="{298935F6-EE09-E449-A55A-65D769EAE488}"/>
                  </a:ext>
                </a:extLst>
              </p:cNvPr>
              <p:cNvSpPr/>
              <p:nvPr/>
            </p:nvSpPr>
            <p:spPr>
              <a:xfrm flipH="1">
                <a:off x="5229423" y="4028132"/>
                <a:ext cx="121431" cy="103945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259" extrusionOk="0">
                    <a:moveTo>
                      <a:pt x="1545" y="0"/>
                    </a:moveTo>
                    <a:cubicBezTo>
                      <a:pt x="515" y="0"/>
                      <a:pt x="0" y="1223"/>
                      <a:pt x="708" y="1931"/>
                    </a:cubicBezTo>
                    <a:cubicBezTo>
                      <a:pt x="934" y="2157"/>
                      <a:pt x="1212" y="2258"/>
                      <a:pt x="1486" y="2258"/>
                    </a:cubicBezTo>
                    <a:cubicBezTo>
                      <a:pt x="2072" y="2258"/>
                      <a:pt x="2639" y="1796"/>
                      <a:pt x="2639" y="1094"/>
                    </a:cubicBezTo>
                    <a:cubicBezTo>
                      <a:pt x="2639" y="515"/>
                      <a:pt x="2124" y="0"/>
                      <a:pt x="1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93;p40">
                <a:extLst>
                  <a:ext uri="{FF2B5EF4-FFF2-40B4-BE49-F238E27FC236}">
                    <a16:creationId xmlns:a16="http://schemas.microsoft.com/office/drawing/2014/main" id="{5ECD1E55-DDF0-DE40-BC40-517FFE56DD9D}"/>
                  </a:ext>
                </a:extLst>
              </p:cNvPr>
              <p:cNvSpPr/>
              <p:nvPr/>
            </p:nvSpPr>
            <p:spPr>
              <a:xfrm flipH="1">
                <a:off x="4885884" y="4170269"/>
                <a:ext cx="121477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11" extrusionOk="0">
                    <a:moveTo>
                      <a:pt x="1481" y="0"/>
                    </a:moveTo>
                    <a:cubicBezTo>
                      <a:pt x="516" y="0"/>
                      <a:pt x="1" y="1159"/>
                      <a:pt x="709" y="1867"/>
                    </a:cubicBezTo>
                    <a:cubicBezTo>
                      <a:pt x="945" y="2103"/>
                      <a:pt x="1238" y="2210"/>
                      <a:pt x="1524" y="2210"/>
                    </a:cubicBezTo>
                    <a:cubicBezTo>
                      <a:pt x="2096" y="2210"/>
                      <a:pt x="2640" y="1781"/>
                      <a:pt x="2640" y="1094"/>
                    </a:cubicBezTo>
                    <a:cubicBezTo>
                      <a:pt x="2640" y="515"/>
                      <a:pt x="2125" y="0"/>
                      <a:pt x="14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94;p40">
                <a:extLst>
                  <a:ext uri="{FF2B5EF4-FFF2-40B4-BE49-F238E27FC236}">
                    <a16:creationId xmlns:a16="http://schemas.microsoft.com/office/drawing/2014/main" id="{F2D43EC2-1D0B-E641-9AA2-1ABEEA0011E9}"/>
                  </a:ext>
                </a:extLst>
              </p:cNvPr>
              <p:cNvSpPr/>
              <p:nvPr/>
            </p:nvSpPr>
            <p:spPr>
              <a:xfrm flipH="1">
                <a:off x="4512757" y="4253186"/>
                <a:ext cx="121477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39" extrusionOk="0">
                    <a:moveTo>
                      <a:pt x="1546" y="0"/>
                    </a:moveTo>
                    <a:cubicBezTo>
                      <a:pt x="516" y="0"/>
                      <a:pt x="1" y="1159"/>
                      <a:pt x="709" y="1867"/>
                    </a:cubicBezTo>
                    <a:cubicBezTo>
                      <a:pt x="945" y="2124"/>
                      <a:pt x="1238" y="2239"/>
                      <a:pt x="1524" y="2239"/>
                    </a:cubicBezTo>
                    <a:cubicBezTo>
                      <a:pt x="2096" y="2239"/>
                      <a:pt x="2640" y="1781"/>
                      <a:pt x="2640" y="1095"/>
                    </a:cubicBezTo>
                    <a:cubicBezTo>
                      <a:pt x="2640" y="515"/>
                      <a:pt x="2125" y="0"/>
                      <a:pt x="15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95;p40">
                <a:extLst>
                  <a:ext uri="{FF2B5EF4-FFF2-40B4-BE49-F238E27FC236}">
                    <a16:creationId xmlns:a16="http://schemas.microsoft.com/office/drawing/2014/main" id="{BB2BB23E-62E4-D148-BAF8-E56F04466568}"/>
                  </a:ext>
                </a:extLst>
              </p:cNvPr>
              <p:cNvSpPr/>
              <p:nvPr/>
            </p:nvSpPr>
            <p:spPr>
              <a:xfrm flipH="1">
                <a:off x="4127759" y="4282819"/>
                <a:ext cx="121477" cy="10169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10" extrusionOk="0">
                    <a:moveTo>
                      <a:pt x="1481" y="0"/>
                    </a:moveTo>
                    <a:cubicBezTo>
                      <a:pt x="515" y="0"/>
                      <a:pt x="1" y="1223"/>
                      <a:pt x="708" y="1866"/>
                    </a:cubicBezTo>
                    <a:cubicBezTo>
                      <a:pt x="944" y="2102"/>
                      <a:pt x="1238" y="2210"/>
                      <a:pt x="1524" y="2210"/>
                    </a:cubicBezTo>
                    <a:cubicBezTo>
                      <a:pt x="2096" y="2210"/>
                      <a:pt x="2639" y="1781"/>
                      <a:pt x="2639" y="1094"/>
                    </a:cubicBezTo>
                    <a:cubicBezTo>
                      <a:pt x="2639" y="515"/>
                      <a:pt x="2124" y="0"/>
                      <a:pt x="14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96;p40">
                <a:extLst>
                  <a:ext uri="{FF2B5EF4-FFF2-40B4-BE49-F238E27FC236}">
                    <a16:creationId xmlns:a16="http://schemas.microsoft.com/office/drawing/2014/main" id="{95EB1C52-813E-4E45-843C-94AF8A115D55}"/>
                  </a:ext>
                </a:extLst>
              </p:cNvPr>
              <p:cNvSpPr/>
              <p:nvPr/>
            </p:nvSpPr>
            <p:spPr>
              <a:xfrm flipH="1">
                <a:off x="3751687" y="4282819"/>
                <a:ext cx="121431" cy="101691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210" extrusionOk="0">
                    <a:moveTo>
                      <a:pt x="1480" y="0"/>
                    </a:moveTo>
                    <a:cubicBezTo>
                      <a:pt x="515" y="0"/>
                      <a:pt x="0" y="1223"/>
                      <a:pt x="708" y="1866"/>
                    </a:cubicBezTo>
                    <a:cubicBezTo>
                      <a:pt x="944" y="2102"/>
                      <a:pt x="1237" y="2210"/>
                      <a:pt x="1523" y="2210"/>
                    </a:cubicBezTo>
                    <a:cubicBezTo>
                      <a:pt x="2095" y="2210"/>
                      <a:pt x="2639" y="1781"/>
                      <a:pt x="2639" y="1094"/>
                    </a:cubicBezTo>
                    <a:cubicBezTo>
                      <a:pt x="2639" y="515"/>
                      <a:pt x="2124" y="0"/>
                      <a:pt x="1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97;p40">
                <a:extLst>
                  <a:ext uri="{FF2B5EF4-FFF2-40B4-BE49-F238E27FC236}">
                    <a16:creationId xmlns:a16="http://schemas.microsoft.com/office/drawing/2014/main" id="{CE780C03-16B4-354A-AC0A-E8A185F9C034}"/>
                  </a:ext>
                </a:extLst>
              </p:cNvPr>
              <p:cNvSpPr/>
              <p:nvPr/>
            </p:nvSpPr>
            <p:spPr>
              <a:xfrm flipH="1">
                <a:off x="3399267" y="4185085"/>
                <a:ext cx="121477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61" extrusionOk="0">
                    <a:moveTo>
                      <a:pt x="1545" y="0"/>
                    </a:moveTo>
                    <a:cubicBezTo>
                      <a:pt x="515" y="0"/>
                      <a:pt x="1" y="1223"/>
                      <a:pt x="709" y="1931"/>
                    </a:cubicBezTo>
                    <a:cubicBezTo>
                      <a:pt x="937" y="2159"/>
                      <a:pt x="1218" y="2260"/>
                      <a:pt x="1495" y="2260"/>
                    </a:cubicBezTo>
                    <a:cubicBezTo>
                      <a:pt x="2078" y="2260"/>
                      <a:pt x="2639" y="1813"/>
                      <a:pt x="2639" y="1159"/>
                    </a:cubicBezTo>
                    <a:cubicBezTo>
                      <a:pt x="2639" y="515"/>
                      <a:pt x="2189" y="0"/>
                      <a:pt x="1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98;p40">
                <a:extLst>
                  <a:ext uri="{FF2B5EF4-FFF2-40B4-BE49-F238E27FC236}">
                    <a16:creationId xmlns:a16="http://schemas.microsoft.com/office/drawing/2014/main" id="{D5D81AD7-B44D-8F48-991D-8151F604BCCE}"/>
                  </a:ext>
                </a:extLst>
              </p:cNvPr>
              <p:cNvSpPr/>
              <p:nvPr/>
            </p:nvSpPr>
            <p:spPr>
              <a:xfrm flipH="1">
                <a:off x="3266011" y="4433560"/>
                <a:ext cx="121477" cy="101323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02" extrusionOk="0">
                    <a:moveTo>
                      <a:pt x="1589" y="1"/>
                    </a:moveTo>
                    <a:cubicBezTo>
                      <a:pt x="1553" y="1"/>
                      <a:pt x="1518" y="3"/>
                      <a:pt x="1481" y="6"/>
                    </a:cubicBezTo>
                    <a:cubicBezTo>
                      <a:pt x="451" y="6"/>
                      <a:pt x="1" y="1165"/>
                      <a:pt x="709" y="1873"/>
                    </a:cubicBezTo>
                    <a:cubicBezTo>
                      <a:pt x="937" y="2101"/>
                      <a:pt x="1218" y="2202"/>
                      <a:pt x="1495" y="2202"/>
                    </a:cubicBezTo>
                    <a:cubicBezTo>
                      <a:pt x="2078" y="2202"/>
                      <a:pt x="2639" y="1755"/>
                      <a:pt x="2639" y="1100"/>
                    </a:cubicBezTo>
                    <a:cubicBezTo>
                      <a:pt x="2579" y="493"/>
                      <a:pt x="2175" y="1"/>
                      <a:pt x="15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99;p40">
                <a:extLst>
                  <a:ext uri="{FF2B5EF4-FFF2-40B4-BE49-F238E27FC236}">
                    <a16:creationId xmlns:a16="http://schemas.microsoft.com/office/drawing/2014/main" id="{FE0BFB07-F43C-5048-A78B-59760470E7E8}"/>
                  </a:ext>
                </a:extLst>
              </p:cNvPr>
              <p:cNvSpPr/>
              <p:nvPr/>
            </p:nvSpPr>
            <p:spPr>
              <a:xfrm flipH="1">
                <a:off x="3633202" y="4498992"/>
                <a:ext cx="121477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61" extrusionOk="0">
                    <a:moveTo>
                      <a:pt x="1545" y="0"/>
                    </a:moveTo>
                    <a:cubicBezTo>
                      <a:pt x="515" y="0"/>
                      <a:pt x="0" y="1223"/>
                      <a:pt x="708" y="1931"/>
                    </a:cubicBezTo>
                    <a:cubicBezTo>
                      <a:pt x="936" y="2159"/>
                      <a:pt x="1218" y="2260"/>
                      <a:pt x="1495" y="2260"/>
                    </a:cubicBezTo>
                    <a:cubicBezTo>
                      <a:pt x="2077" y="2260"/>
                      <a:pt x="2639" y="1813"/>
                      <a:pt x="2639" y="1159"/>
                    </a:cubicBezTo>
                    <a:cubicBezTo>
                      <a:pt x="2639" y="515"/>
                      <a:pt x="2124" y="0"/>
                      <a:pt x="1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00;p40">
                <a:extLst>
                  <a:ext uri="{FF2B5EF4-FFF2-40B4-BE49-F238E27FC236}">
                    <a16:creationId xmlns:a16="http://schemas.microsoft.com/office/drawing/2014/main" id="{DCE034AD-96A5-4041-9794-4EE3FED90DFF}"/>
                  </a:ext>
                </a:extLst>
              </p:cNvPr>
              <p:cNvSpPr/>
              <p:nvPr/>
            </p:nvSpPr>
            <p:spPr>
              <a:xfrm flipH="1">
                <a:off x="3991558" y="4590513"/>
                <a:ext cx="121431" cy="102289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223" extrusionOk="0">
                    <a:moveTo>
                      <a:pt x="1589" y="1"/>
                    </a:moveTo>
                    <a:cubicBezTo>
                      <a:pt x="1553" y="1"/>
                      <a:pt x="1517" y="3"/>
                      <a:pt x="1480" y="6"/>
                    </a:cubicBezTo>
                    <a:cubicBezTo>
                      <a:pt x="515" y="6"/>
                      <a:pt x="0" y="1229"/>
                      <a:pt x="708" y="1937"/>
                    </a:cubicBezTo>
                    <a:cubicBezTo>
                      <a:pt x="925" y="2134"/>
                      <a:pt x="1190" y="2223"/>
                      <a:pt x="1454" y="2223"/>
                    </a:cubicBezTo>
                    <a:cubicBezTo>
                      <a:pt x="2051" y="2223"/>
                      <a:pt x="2639" y="1770"/>
                      <a:pt x="2639" y="1100"/>
                    </a:cubicBezTo>
                    <a:cubicBezTo>
                      <a:pt x="2639" y="493"/>
                      <a:pt x="2181" y="1"/>
                      <a:pt x="15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01;p40">
                <a:extLst>
                  <a:ext uri="{FF2B5EF4-FFF2-40B4-BE49-F238E27FC236}">
                    <a16:creationId xmlns:a16="http://schemas.microsoft.com/office/drawing/2014/main" id="{C58D6637-B085-2442-9900-332AB2D14373}"/>
                  </a:ext>
                </a:extLst>
              </p:cNvPr>
              <p:cNvSpPr/>
              <p:nvPr/>
            </p:nvSpPr>
            <p:spPr>
              <a:xfrm flipH="1">
                <a:off x="4349868" y="4590789"/>
                <a:ext cx="118486" cy="101691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210" extrusionOk="0">
                    <a:moveTo>
                      <a:pt x="1480" y="0"/>
                    </a:moveTo>
                    <a:cubicBezTo>
                      <a:pt x="451" y="0"/>
                      <a:pt x="0" y="1159"/>
                      <a:pt x="644" y="1867"/>
                    </a:cubicBezTo>
                    <a:cubicBezTo>
                      <a:pt x="880" y="2103"/>
                      <a:pt x="1173" y="2210"/>
                      <a:pt x="1459" y="2210"/>
                    </a:cubicBezTo>
                    <a:cubicBezTo>
                      <a:pt x="2031" y="2210"/>
                      <a:pt x="2574" y="1781"/>
                      <a:pt x="2574" y="1094"/>
                    </a:cubicBezTo>
                    <a:cubicBezTo>
                      <a:pt x="2574" y="515"/>
                      <a:pt x="2059" y="0"/>
                      <a:pt x="1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02;p40">
                <a:extLst>
                  <a:ext uri="{FF2B5EF4-FFF2-40B4-BE49-F238E27FC236}">
                    <a16:creationId xmlns:a16="http://schemas.microsoft.com/office/drawing/2014/main" id="{E2FB5B59-D731-C949-BF63-A9778E089278}"/>
                  </a:ext>
                </a:extLst>
              </p:cNvPr>
              <p:cNvSpPr/>
              <p:nvPr/>
            </p:nvSpPr>
            <p:spPr>
              <a:xfrm flipH="1">
                <a:off x="4702288" y="4498992"/>
                <a:ext cx="121431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261" extrusionOk="0">
                    <a:moveTo>
                      <a:pt x="1480" y="0"/>
                    </a:moveTo>
                    <a:cubicBezTo>
                      <a:pt x="515" y="0"/>
                      <a:pt x="0" y="1223"/>
                      <a:pt x="708" y="1931"/>
                    </a:cubicBezTo>
                    <a:cubicBezTo>
                      <a:pt x="936" y="2159"/>
                      <a:pt x="1218" y="2260"/>
                      <a:pt x="1495" y="2260"/>
                    </a:cubicBezTo>
                    <a:cubicBezTo>
                      <a:pt x="2077" y="2260"/>
                      <a:pt x="2639" y="1813"/>
                      <a:pt x="2639" y="1159"/>
                    </a:cubicBezTo>
                    <a:cubicBezTo>
                      <a:pt x="2639" y="515"/>
                      <a:pt x="2124" y="0"/>
                      <a:pt x="1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03;p40">
                <a:extLst>
                  <a:ext uri="{FF2B5EF4-FFF2-40B4-BE49-F238E27FC236}">
                    <a16:creationId xmlns:a16="http://schemas.microsoft.com/office/drawing/2014/main" id="{CF21C932-43BD-8A4B-B5F6-B41BBED31E9F}"/>
                  </a:ext>
                </a:extLst>
              </p:cNvPr>
              <p:cNvSpPr/>
              <p:nvPr/>
            </p:nvSpPr>
            <p:spPr>
              <a:xfrm flipH="1">
                <a:off x="5084296" y="4336103"/>
                <a:ext cx="121477" cy="10261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230" extrusionOk="0">
                    <a:moveTo>
                      <a:pt x="1481" y="0"/>
                    </a:moveTo>
                    <a:cubicBezTo>
                      <a:pt x="516" y="0"/>
                      <a:pt x="1" y="1223"/>
                      <a:pt x="709" y="1931"/>
                    </a:cubicBezTo>
                    <a:cubicBezTo>
                      <a:pt x="934" y="2136"/>
                      <a:pt x="1211" y="2230"/>
                      <a:pt x="1484" y="2230"/>
                    </a:cubicBezTo>
                    <a:cubicBezTo>
                      <a:pt x="2071" y="2230"/>
                      <a:pt x="2640" y="1797"/>
                      <a:pt x="2640" y="1095"/>
                    </a:cubicBezTo>
                    <a:cubicBezTo>
                      <a:pt x="2640" y="515"/>
                      <a:pt x="2125" y="0"/>
                      <a:pt x="14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04;p40">
                <a:extLst>
                  <a:ext uri="{FF2B5EF4-FFF2-40B4-BE49-F238E27FC236}">
                    <a16:creationId xmlns:a16="http://schemas.microsoft.com/office/drawing/2014/main" id="{1C657A18-EDF5-E943-99D9-73889B6E224E}"/>
                  </a:ext>
                </a:extLst>
              </p:cNvPr>
              <p:cNvSpPr/>
              <p:nvPr/>
            </p:nvSpPr>
            <p:spPr>
              <a:xfrm flipH="1">
                <a:off x="5365625" y="4202708"/>
                <a:ext cx="117750" cy="101829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2213" extrusionOk="0">
                    <a:moveTo>
                      <a:pt x="1451" y="1"/>
                    </a:moveTo>
                    <a:cubicBezTo>
                      <a:pt x="474" y="1"/>
                      <a:pt x="1" y="1180"/>
                      <a:pt x="628" y="1870"/>
                    </a:cubicBezTo>
                    <a:cubicBezTo>
                      <a:pt x="864" y="2106"/>
                      <a:pt x="1157" y="2213"/>
                      <a:pt x="1443" y="2213"/>
                    </a:cubicBezTo>
                    <a:cubicBezTo>
                      <a:pt x="2015" y="2213"/>
                      <a:pt x="2559" y="1784"/>
                      <a:pt x="2559" y="1097"/>
                    </a:cubicBezTo>
                    <a:cubicBezTo>
                      <a:pt x="2559" y="518"/>
                      <a:pt x="2108" y="3"/>
                      <a:pt x="1529" y="3"/>
                    </a:cubicBezTo>
                    <a:cubicBezTo>
                      <a:pt x="1503" y="2"/>
                      <a:pt x="1477" y="1"/>
                      <a:pt x="1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05;p40">
                <a:extLst>
                  <a:ext uri="{FF2B5EF4-FFF2-40B4-BE49-F238E27FC236}">
                    <a16:creationId xmlns:a16="http://schemas.microsoft.com/office/drawing/2014/main" id="{9890EF45-A941-FE42-9259-A66FF66B8735}"/>
                  </a:ext>
                </a:extLst>
              </p:cNvPr>
              <p:cNvSpPr/>
              <p:nvPr/>
            </p:nvSpPr>
            <p:spPr>
              <a:xfrm flipH="1">
                <a:off x="5652889" y="4037012"/>
                <a:ext cx="118486" cy="104037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261" extrusionOk="0">
                    <a:moveTo>
                      <a:pt x="1481" y="0"/>
                    </a:moveTo>
                    <a:cubicBezTo>
                      <a:pt x="515" y="0"/>
                      <a:pt x="0" y="1223"/>
                      <a:pt x="708" y="1931"/>
                    </a:cubicBezTo>
                    <a:cubicBezTo>
                      <a:pt x="937" y="2159"/>
                      <a:pt x="1211" y="2260"/>
                      <a:pt x="1479" y="2260"/>
                    </a:cubicBezTo>
                    <a:cubicBezTo>
                      <a:pt x="2043" y="2260"/>
                      <a:pt x="2575" y="1813"/>
                      <a:pt x="2575" y="1159"/>
                    </a:cubicBezTo>
                    <a:cubicBezTo>
                      <a:pt x="2575" y="515"/>
                      <a:pt x="2124" y="0"/>
                      <a:pt x="14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06;p40">
                <a:extLst>
                  <a:ext uri="{FF2B5EF4-FFF2-40B4-BE49-F238E27FC236}">
                    <a16:creationId xmlns:a16="http://schemas.microsoft.com/office/drawing/2014/main" id="{0F37B298-4053-7A4D-9422-59C21F93F00D}"/>
                  </a:ext>
                </a:extLst>
              </p:cNvPr>
              <p:cNvSpPr/>
              <p:nvPr/>
            </p:nvSpPr>
            <p:spPr>
              <a:xfrm flipH="1">
                <a:off x="5800962" y="3737922"/>
                <a:ext cx="85908" cy="73116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589" extrusionOk="0">
                    <a:moveTo>
                      <a:pt x="1095" y="0"/>
                    </a:moveTo>
                    <a:cubicBezTo>
                      <a:pt x="322" y="0"/>
                      <a:pt x="1" y="837"/>
                      <a:pt x="515" y="1352"/>
                    </a:cubicBezTo>
                    <a:cubicBezTo>
                      <a:pt x="679" y="1516"/>
                      <a:pt x="876" y="1588"/>
                      <a:pt x="1067" y="1588"/>
                    </a:cubicBezTo>
                    <a:cubicBezTo>
                      <a:pt x="1478" y="1588"/>
                      <a:pt x="1867" y="1255"/>
                      <a:pt x="1867" y="772"/>
                    </a:cubicBezTo>
                    <a:cubicBezTo>
                      <a:pt x="1867" y="322"/>
                      <a:pt x="1481" y="0"/>
                      <a:pt x="10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07;p40">
                <a:extLst>
                  <a:ext uri="{FF2B5EF4-FFF2-40B4-BE49-F238E27FC236}">
                    <a16:creationId xmlns:a16="http://schemas.microsoft.com/office/drawing/2014/main" id="{04CB9CE5-9B03-E54D-AA74-81325268D007}"/>
                  </a:ext>
                </a:extLst>
              </p:cNvPr>
              <p:cNvSpPr/>
              <p:nvPr/>
            </p:nvSpPr>
            <p:spPr>
              <a:xfrm flipH="1">
                <a:off x="5907576" y="3877114"/>
                <a:ext cx="88853" cy="73852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605" extrusionOk="0">
                    <a:moveTo>
                      <a:pt x="1094" y="0"/>
                    </a:moveTo>
                    <a:cubicBezTo>
                      <a:pt x="386" y="0"/>
                      <a:pt x="0" y="837"/>
                      <a:pt x="515" y="1352"/>
                    </a:cubicBezTo>
                    <a:cubicBezTo>
                      <a:pt x="689" y="1526"/>
                      <a:pt x="908" y="1604"/>
                      <a:pt x="1121" y="1604"/>
                    </a:cubicBezTo>
                    <a:cubicBezTo>
                      <a:pt x="1537" y="1604"/>
                      <a:pt x="1931" y="1305"/>
                      <a:pt x="1931" y="837"/>
                    </a:cubicBezTo>
                    <a:cubicBezTo>
                      <a:pt x="1931" y="386"/>
                      <a:pt x="1545" y="0"/>
                      <a:pt x="10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08;p40">
                <a:extLst>
                  <a:ext uri="{FF2B5EF4-FFF2-40B4-BE49-F238E27FC236}">
                    <a16:creationId xmlns:a16="http://schemas.microsoft.com/office/drawing/2014/main" id="{8CAB3F18-B364-954F-89A1-8229DBAEFED7}"/>
                  </a:ext>
                </a:extLst>
              </p:cNvPr>
              <p:cNvSpPr/>
              <p:nvPr/>
            </p:nvSpPr>
            <p:spPr>
              <a:xfrm flipH="1">
                <a:off x="5723935" y="3551336"/>
                <a:ext cx="85954" cy="73116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589" extrusionOk="0">
                    <a:moveTo>
                      <a:pt x="1095" y="1"/>
                    </a:moveTo>
                    <a:cubicBezTo>
                      <a:pt x="387" y="1"/>
                      <a:pt x="1" y="837"/>
                      <a:pt x="516" y="1352"/>
                    </a:cubicBezTo>
                    <a:cubicBezTo>
                      <a:pt x="680" y="1516"/>
                      <a:pt x="876" y="1589"/>
                      <a:pt x="1068" y="1589"/>
                    </a:cubicBezTo>
                    <a:cubicBezTo>
                      <a:pt x="1478" y="1589"/>
                      <a:pt x="1867" y="1256"/>
                      <a:pt x="1867" y="773"/>
                    </a:cubicBezTo>
                    <a:cubicBezTo>
                      <a:pt x="1867" y="322"/>
                      <a:pt x="1545" y="1"/>
                      <a:pt x="1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09;p40">
                <a:extLst>
                  <a:ext uri="{FF2B5EF4-FFF2-40B4-BE49-F238E27FC236}">
                    <a16:creationId xmlns:a16="http://schemas.microsoft.com/office/drawing/2014/main" id="{A9345A28-50FD-3E4B-ACED-F6C96AD0D365}"/>
                  </a:ext>
                </a:extLst>
              </p:cNvPr>
              <p:cNvSpPr/>
              <p:nvPr/>
            </p:nvSpPr>
            <p:spPr>
              <a:xfrm flipH="1">
                <a:off x="5718045" y="3346988"/>
                <a:ext cx="88853" cy="73116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589" extrusionOk="0">
                    <a:moveTo>
                      <a:pt x="1094" y="1"/>
                    </a:moveTo>
                    <a:cubicBezTo>
                      <a:pt x="386" y="1"/>
                      <a:pt x="0" y="838"/>
                      <a:pt x="515" y="1352"/>
                    </a:cubicBezTo>
                    <a:cubicBezTo>
                      <a:pt x="679" y="1516"/>
                      <a:pt x="882" y="1589"/>
                      <a:pt x="1082" y="1589"/>
                    </a:cubicBezTo>
                    <a:cubicBezTo>
                      <a:pt x="1512" y="1589"/>
                      <a:pt x="1931" y="1256"/>
                      <a:pt x="1931" y="773"/>
                    </a:cubicBezTo>
                    <a:cubicBezTo>
                      <a:pt x="1931" y="323"/>
                      <a:pt x="1545" y="1"/>
                      <a:pt x="10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10;p40">
                <a:extLst>
                  <a:ext uri="{FF2B5EF4-FFF2-40B4-BE49-F238E27FC236}">
                    <a16:creationId xmlns:a16="http://schemas.microsoft.com/office/drawing/2014/main" id="{BA3C13C8-D7B5-CB4D-9848-2AB4268EC010}"/>
                  </a:ext>
                </a:extLst>
              </p:cNvPr>
              <p:cNvSpPr/>
              <p:nvPr/>
            </p:nvSpPr>
            <p:spPr>
              <a:xfrm flipH="1">
                <a:off x="5718045" y="3154512"/>
                <a:ext cx="88853" cy="76107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654" extrusionOk="0">
                    <a:moveTo>
                      <a:pt x="1094" y="1"/>
                    </a:moveTo>
                    <a:cubicBezTo>
                      <a:pt x="386" y="1"/>
                      <a:pt x="0" y="902"/>
                      <a:pt x="515" y="1417"/>
                    </a:cubicBezTo>
                    <a:cubicBezTo>
                      <a:pt x="679" y="1580"/>
                      <a:pt x="882" y="1653"/>
                      <a:pt x="1082" y="1653"/>
                    </a:cubicBezTo>
                    <a:cubicBezTo>
                      <a:pt x="1512" y="1653"/>
                      <a:pt x="1931" y="1320"/>
                      <a:pt x="1931" y="837"/>
                    </a:cubicBezTo>
                    <a:cubicBezTo>
                      <a:pt x="1931" y="387"/>
                      <a:pt x="1545" y="1"/>
                      <a:pt x="10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611;p40">
                <a:extLst>
                  <a:ext uri="{FF2B5EF4-FFF2-40B4-BE49-F238E27FC236}">
                    <a16:creationId xmlns:a16="http://schemas.microsoft.com/office/drawing/2014/main" id="{9577368E-B1AC-4046-94E2-E54DBF86C195}"/>
                  </a:ext>
                </a:extLst>
              </p:cNvPr>
              <p:cNvSpPr/>
              <p:nvPr/>
            </p:nvSpPr>
            <p:spPr>
              <a:xfrm flipH="1">
                <a:off x="6034897" y="3589849"/>
                <a:ext cx="62211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216" extrusionOk="0">
                    <a:moveTo>
                      <a:pt x="772" y="0"/>
                    </a:moveTo>
                    <a:cubicBezTo>
                      <a:pt x="258" y="0"/>
                      <a:pt x="0" y="644"/>
                      <a:pt x="322" y="1030"/>
                    </a:cubicBezTo>
                    <a:cubicBezTo>
                      <a:pt x="451" y="1159"/>
                      <a:pt x="608" y="1216"/>
                      <a:pt x="760" y="1216"/>
                    </a:cubicBezTo>
                    <a:cubicBezTo>
                      <a:pt x="1066" y="1216"/>
                      <a:pt x="1352" y="987"/>
                      <a:pt x="1352" y="644"/>
                    </a:cubicBezTo>
                    <a:cubicBezTo>
                      <a:pt x="1352" y="258"/>
                      <a:pt x="1094" y="0"/>
                      <a:pt x="7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612;p40">
                <a:extLst>
                  <a:ext uri="{FF2B5EF4-FFF2-40B4-BE49-F238E27FC236}">
                    <a16:creationId xmlns:a16="http://schemas.microsoft.com/office/drawing/2014/main" id="{7D714C5B-18B8-3D47-895A-726ADCA0975F}"/>
                  </a:ext>
                </a:extLst>
              </p:cNvPr>
              <p:cNvSpPr/>
              <p:nvPr/>
            </p:nvSpPr>
            <p:spPr>
              <a:xfrm flipH="1">
                <a:off x="5963805" y="3456593"/>
                <a:ext cx="62257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1216" extrusionOk="0">
                    <a:moveTo>
                      <a:pt x="773" y="0"/>
                    </a:moveTo>
                    <a:cubicBezTo>
                      <a:pt x="258" y="0"/>
                      <a:pt x="1" y="644"/>
                      <a:pt x="322" y="1030"/>
                    </a:cubicBezTo>
                    <a:cubicBezTo>
                      <a:pt x="451" y="1159"/>
                      <a:pt x="608" y="1216"/>
                      <a:pt x="761" y="1216"/>
                    </a:cubicBezTo>
                    <a:cubicBezTo>
                      <a:pt x="1066" y="1216"/>
                      <a:pt x="1352" y="987"/>
                      <a:pt x="1352" y="644"/>
                    </a:cubicBezTo>
                    <a:cubicBezTo>
                      <a:pt x="1352" y="322"/>
                      <a:pt x="1095" y="0"/>
                      <a:pt x="7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613;p40">
                <a:extLst>
                  <a:ext uri="{FF2B5EF4-FFF2-40B4-BE49-F238E27FC236}">
                    <a16:creationId xmlns:a16="http://schemas.microsoft.com/office/drawing/2014/main" id="{B8888D55-017B-A441-9EE0-9AAF1F1D8517}"/>
                  </a:ext>
                </a:extLst>
              </p:cNvPr>
              <p:cNvSpPr/>
              <p:nvPr/>
            </p:nvSpPr>
            <p:spPr>
              <a:xfrm flipH="1">
                <a:off x="5946044" y="3299640"/>
                <a:ext cx="65202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59" extrusionOk="0">
                    <a:moveTo>
                      <a:pt x="837" y="0"/>
                    </a:moveTo>
                    <a:cubicBezTo>
                      <a:pt x="0" y="0"/>
                      <a:pt x="0" y="1159"/>
                      <a:pt x="837" y="1159"/>
                    </a:cubicBezTo>
                    <a:cubicBezTo>
                      <a:pt x="1159" y="1159"/>
                      <a:pt x="1416" y="901"/>
                      <a:pt x="1416" y="579"/>
                    </a:cubicBezTo>
                    <a:cubicBezTo>
                      <a:pt x="1416" y="258"/>
                      <a:pt x="1159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14;p40">
                <a:extLst>
                  <a:ext uri="{FF2B5EF4-FFF2-40B4-BE49-F238E27FC236}">
                    <a16:creationId xmlns:a16="http://schemas.microsoft.com/office/drawing/2014/main" id="{0364BE67-F494-3F41-A6F3-A00C37A5C748}"/>
                  </a:ext>
                </a:extLst>
              </p:cNvPr>
              <p:cNvSpPr/>
              <p:nvPr/>
            </p:nvSpPr>
            <p:spPr>
              <a:xfrm flipH="1">
                <a:off x="5934218" y="3130815"/>
                <a:ext cx="65202" cy="55907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215" extrusionOk="0">
                    <a:moveTo>
                      <a:pt x="838" y="1"/>
                    </a:moveTo>
                    <a:cubicBezTo>
                      <a:pt x="258" y="1"/>
                      <a:pt x="1" y="644"/>
                      <a:pt x="387" y="1031"/>
                    </a:cubicBezTo>
                    <a:cubicBezTo>
                      <a:pt x="513" y="1157"/>
                      <a:pt x="667" y="1214"/>
                      <a:pt x="816" y="1214"/>
                    </a:cubicBezTo>
                    <a:cubicBezTo>
                      <a:pt x="1125" y="1214"/>
                      <a:pt x="1417" y="970"/>
                      <a:pt x="1417" y="580"/>
                    </a:cubicBezTo>
                    <a:cubicBezTo>
                      <a:pt x="1417" y="258"/>
                      <a:pt x="1159" y="1"/>
                      <a:pt x="8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15;p40">
                <a:extLst>
                  <a:ext uri="{FF2B5EF4-FFF2-40B4-BE49-F238E27FC236}">
                    <a16:creationId xmlns:a16="http://schemas.microsoft.com/office/drawing/2014/main" id="{CD46928D-3B77-6541-8939-62DBF99335EF}"/>
                  </a:ext>
                </a:extLst>
              </p:cNvPr>
              <p:cNvSpPr/>
              <p:nvPr/>
            </p:nvSpPr>
            <p:spPr>
              <a:xfrm flipH="1">
                <a:off x="5137580" y="3181154"/>
                <a:ext cx="118532" cy="101093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197" extrusionOk="0">
                    <a:moveTo>
                      <a:pt x="1481" y="1"/>
                    </a:moveTo>
                    <a:cubicBezTo>
                      <a:pt x="451" y="1"/>
                      <a:pt x="1" y="1159"/>
                      <a:pt x="709" y="1867"/>
                    </a:cubicBezTo>
                    <a:cubicBezTo>
                      <a:pt x="937" y="2095"/>
                      <a:pt x="1212" y="2197"/>
                      <a:pt x="1480" y="2197"/>
                    </a:cubicBezTo>
                    <a:cubicBezTo>
                      <a:pt x="2043" y="2197"/>
                      <a:pt x="2575" y="1749"/>
                      <a:pt x="2575" y="1095"/>
                    </a:cubicBezTo>
                    <a:cubicBezTo>
                      <a:pt x="2575" y="451"/>
                      <a:pt x="2060" y="1"/>
                      <a:pt x="14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16;p40">
                <a:extLst>
                  <a:ext uri="{FF2B5EF4-FFF2-40B4-BE49-F238E27FC236}">
                    <a16:creationId xmlns:a16="http://schemas.microsoft.com/office/drawing/2014/main" id="{5D2A694D-4AB1-FF41-A9A3-50FFC185015B}"/>
                  </a:ext>
                </a:extLst>
              </p:cNvPr>
              <p:cNvSpPr/>
              <p:nvPr/>
            </p:nvSpPr>
            <p:spPr>
              <a:xfrm flipH="1">
                <a:off x="5436716" y="3148622"/>
                <a:ext cx="121431" cy="101691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210" extrusionOk="0">
                    <a:moveTo>
                      <a:pt x="1545" y="0"/>
                    </a:moveTo>
                    <a:cubicBezTo>
                      <a:pt x="515" y="0"/>
                      <a:pt x="0" y="1158"/>
                      <a:pt x="708" y="1866"/>
                    </a:cubicBezTo>
                    <a:cubicBezTo>
                      <a:pt x="944" y="2102"/>
                      <a:pt x="1237" y="2210"/>
                      <a:pt x="1523" y="2210"/>
                    </a:cubicBezTo>
                    <a:cubicBezTo>
                      <a:pt x="2095" y="2210"/>
                      <a:pt x="2639" y="1781"/>
                      <a:pt x="2639" y="1094"/>
                    </a:cubicBezTo>
                    <a:cubicBezTo>
                      <a:pt x="2639" y="515"/>
                      <a:pt x="2124" y="0"/>
                      <a:pt x="1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617;p40">
                <a:extLst>
                  <a:ext uri="{FF2B5EF4-FFF2-40B4-BE49-F238E27FC236}">
                    <a16:creationId xmlns:a16="http://schemas.microsoft.com/office/drawing/2014/main" id="{AD878606-D689-F742-9457-54E97AD5B73C}"/>
                  </a:ext>
                </a:extLst>
              </p:cNvPr>
              <p:cNvSpPr/>
              <p:nvPr/>
            </p:nvSpPr>
            <p:spPr>
              <a:xfrm flipH="1">
                <a:off x="6245134" y="2790128"/>
                <a:ext cx="1329709" cy="882731"/>
              </a:xfrm>
              <a:custGeom>
                <a:avLst/>
                <a:gdLst/>
                <a:ahLst/>
                <a:cxnLst/>
                <a:rect l="l" t="t" r="r" b="b"/>
                <a:pathLst>
                  <a:path w="28898" h="19184" extrusionOk="0">
                    <a:moveTo>
                      <a:pt x="2907" y="1"/>
                    </a:moveTo>
                    <a:cubicBezTo>
                      <a:pt x="2567" y="1"/>
                      <a:pt x="2382" y="62"/>
                      <a:pt x="2382" y="197"/>
                    </a:cubicBezTo>
                    <a:cubicBezTo>
                      <a:pt x="2382" y="1806"/>
                      <a:pt x="0" y="16801"/>
                      <a:pt x="3669" y="18667"/>
                    </a:cubicBezTo>
                    <a:cubicBezTo>
                      <a:pt x="4392" y="19036"/>
                      <a:pt x="5813" y="19183"/>
                      <a:pt x="7626" y="19183"/>
                    </a:cubicBezTo>
                    <a:cubicBezTo>
                      <a:pt x="15005" y="19183"/>
                      <a:pt x="28897" y="16737"/>
                      <a:pt x="28897" y="16737"/>
                    </a:cubicBezTo>
                    <a:lnTo>
                      <a:pt x="28897" y="7405"/>
                    </a:lnTo>
                    <a:cubicBezTo>
                      <a:pt x="28897" y="7405"/>
                      <a:pt x="6630" y="1"/>
                      <a:pt x="29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18;p40">
                <a:extLst>
                  <a:ext uri="{FF2B5EF4-FFF2-40B4-BE49-F238E27FC236}">
                    <a16:creationId xmlns:a16="http://schemas.microsoft.com/office/drawing/2014/main" id="{F9D10F5F-767E-AF42-A25A-9F0D9790420F}"/>
                  </a:ext>
                </a:extLst>
              </p:cNvPr>
              <p:cNvSpPr/>
              <p:nvPr/>
            </p:nvSpPr>
            <p:spPr>
              <a:xfrm flipH="1">
                <a:off x="1572063" y="3130815"/>
                <a:ext cx="1590370" cy="1421541"/>
              </a:xfrm>
              <a:custGeom>
                <a:avLst/>
                <a:gdLst/>
                <a:ahLst/>
                <a:cxnLst/>
                <a:rect l="l" t="t" r="r" b="b"/>
                <a:pathLst>
                  <a:path w="34562" h="30893" extrusionOk="0">
                    <a:moveTo>
                      <a:pt x="1" y="1"/>
                    </a:moveTo>
                    <a:lnTo>
                      <a:pt x="1" y="30893"/>
                    </a:lnTo>
                    <a:cubicBezTo>
                      <a:pt x="1" y="30893"/>
                      <a:pt x="25422" y="21882"/>
                      <a:pt x="34561" y="1"/>
                    </a:cubicBezTo>
                    <a:close/>
                  </a:path>
                </a:pathLst>
              </a:custGeom>
              <a:solidFill>
                <a:srgbClr val="B0B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19;p40">
                <a:extLst>
                  <a:ext uri="{FF2B5EF4-FFF2-40B4-BE49-F238E27FC236}">
                    <a16:creationId xmlns:a16="http://schemas.microsoft.com/office/drawing/2014/main" id="{0462CC55-C3F6-A24B-8834-F2CF22BE9AB8}"/>
                  </a:ext>
                </a:extLst>
              </p:cNvPr>
              <p:cNvSpPr/>
              <p:nvPr/>
            </p:nvSpPr>
            <p:spPr>
              <a:xfrm flipH="1">
                <a:off x="3877765" y="3916824"/>
                <a:ext cx="1325016" cy="673045"/>
              </a:xfrm>
              <a:custGeom>
                <a:avLst/>
                <a:gdLst/>
                <a:ahLst/>
                <a:cxnLst/>
                <a:rect l="l" t="t" r="r" b="b"/>
                <a:pathLst>
                  <a:path w="28796" h="14627" extrusionOk="0">
                    <a:moveTo>
                      <a:pt x="22247" y="0"/>
                    </a:moveTo>
                    <a:cubicBezTo>
                      <a:pt x="16202" y="0"/>
                      <a:pt x="4785" y="274"/>
                      <a:pt x="2768" y="2291"/>
                    </a:cubicBezTo>
                    <a:cubicBezTo>
                      <a:pt x="0" y="5058"/>
                      <a:pt x="1545" y="13746"/>
                      <a:pt x="6372" y="14583"/>
                    </a:cubicBezTo>
                    <a:cubicBezTo>
                      <a:pt x="6542" y="14612"/>
                      <a:pt x="6727" y="14627"/>
                      <a:pt x="6928" y="14627"/>
                    </a:cubicBezTo>
                    <a:cubicBezTo>
                      <a:pt x="12419" y="14627"/>
                      <a:pt x="28795" y="3888"/>
                      <a:pt x="26001" y="38"/>
                    </a:cubicBezTo>
                    <a:cubicBezTo>
                      <a:pt x="26001" y="38"/>
                      <a:pt x="24496" y="0"/>
                      <a:pt x="22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20;p40">
                <a:extLst>
                  <a:ext uri="{FF2B5EF4-FFF2-40B4-BE49-F238E27FC236}">
                    <a16:creationId xmlns:a16="http://schemas.microsoft.com/office/drawing/2014/main" id="{EB861193-DBBF-F744-9E2D-742EEE461E79}"/>
                  </a:ext>
                </a:extLst>
              </p:cNvPr>
              <p:cNvSpPr/>
              <p:nvPr/>
            </p:nvSpPr>
            <p:spPr>
              <a:xfrm flipH="1">
                <a:off x="2430905" y="3198961"/>
                <a:ext cx="533117" cy="457332"/>
              </a:xfrm>
              <a:custGeom>
                <a:avLst/>
                <a:gdLst/>
                <a:ahLst/>
                <a:cxnLst/>
                <a:rect l="l" t="t" r="r" b="b"/>
                <a:pathLst>
                  <a:path w="11586" h="9939" extrusionOk="0">
                    <a:moveTo>
                      <a:pt x="6630" y="0"/>
                    </a:moveTo>
                    <a:cubicBezTo>
                      <a:pt x="2189" y="0"/>
                      <a:pt x="1" y="5342"/>
                      <a:pt x="3155" y="8495"/>
                    </a:cubicBezTo>
                    <a:cubicBezTo>
                      <a:pt x="4151" y="9492"/>
                      <a:pt x="5381" y="9939"/>
                      <a:pt x="6591" y="9939"/>
                    </a:cubicBezTo>
                    <a:cubicBezTo>
                      <a:pt x="9133" y="9939"/>
                      <a:pt x="11585" y="7964"/>
                      <a:pt x="11585" y="4956"/>
                    </a:cubicBezTo>
                    <a:cubicBezTo>
                      <a:pt x="11585" y="2253"/>
                      <a:pt x="9397" y="0"/>
                      <a:pt x="66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21;p40">
                <a:extLst>
                  <a:ext uri="{FF2B5EF4-FFF2-40B4-BE49-F238E27FC236}">
                    <a16:creationId xmlns:a16="http://schemas.microsoft.com/office/drawing/2014/main" id="{71BD2178-8546-A240-9C1F-E013ED176743}"/>
                  </a:ext>
                </a:extLst>
              </p:cNvPr>
              <p:cNvSpPr/>
              <p:nvPr/>
            </p:nvSpPr>
            <p:spPr>
              <a:xfrm flipH="1">
                <a:off x="2522702" y="3311465"/>
                <a:ext cx="272494" cy="231634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5034" extrusionOk="0">
                    <a:moveTo>
                      <a:pt x="3411" y="1"/>
                    </a:moveTo>
                    <a:cubicBezTo>
                      <a:pt x="1159" y="1"/>
                      <a:pt x="0" y="2704"/>
                      <a:pt x="1609" y="4313"/>
                    </a:cubicBezTo>
                    <a:cubicBezTo>
                      <a:pt x="2106" y="4810"/>
                      <a:pt x="2730" y="5033"/>
                      <a:pt x="3347" y="5033"/>
                    </a:cubicBezTo>
                    <a:cubicBezTo>
                      <a:pt x="4648" y="5033"/>
                      <a:pt x="5921" y="4038"/>
                      <a:pt x="5921" y="2511"/>
                    </a:cubicBezTo>
                    <a:cubicBezTo>
                      <a:pt x="5921" y="1159"/>
                      <a:pt x="4763" y="1"/>
                      <a:pt x="3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22;p40">
                <a:extLst>
                  <a:ext uri="{FF2B5EF4-FFF2-40B4-BE49-F238E27FC236}">
                    <a16:creationId xmlns:a16="http://schemas.microsoft.com/office/drawing/2014/main" id="{0FA49D45-F2D9-E345-B953-44FE6CEFB4E0}"/>
                  </a:ext>
                </a:extLst>
              </p:cNvPr>
              <p:cNvSpPr/>
              <p:nvPr/>
            </p:nvSpPr>
            <p:spPr>
              <a:xfrm flipH="1">
                <a:off x="3026140" y="3130815"/>
                <a:ext cx="136293" cy="1421507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0893" extrusionOk="0">
                    <a:moveTo>
                      <a:pt x="1" y="1"/>
                    </a:moveTo>
                    <a:lnTo>
                      <a:pt x="1" y="30893"/>
                    </a:lnTo>
                    <a:lnTo>
                      <a:pt x="2961" y="29670"/>
                    </a:lnTo>
                    <a:lnTo>
                      <a:pt x="29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623;p40">
                <a:extLst>
                  <a:ext uri="{FF2B5EF4-FFF2-40B4-BE49-F238E27FC236}">
                    <a16:creationId xmlns:a16="http://schemas.microsoft.com/office/drawing/2014/main" id="{EF727D0E-33A3-F04B-9F3E-CBA79140D747}"/>
                  </a:ext>
                </a:extLst>
              </p:cNvPr>
              <p:cNvSpPr/>
              <p:nvPr/>
            </p:nvSpPr>
            <p:spPr>
              <a:xfrm flipH="1">
                <a:off x="4030025" y="3927453"/>
                <a:ext cx="651557" cy="100724"/>
              </a:xfrm>
              <a:custGeom>
                <a:avLst/>
                <a:gdLst/>
                <a:ahLst/>
                <a:cxnLst/>
                <a:rect l="l" t="t" r="r" b="b"/>
                <a:pathLst>
                  <a:path w="14160" h="2189" extrusionOk="0">
                    <a:moveTo>
                      <a:pt x="13837" y="0"/>
                    </a:moveTo>
                    <a:lnTo>
                      <a:pt x="193" y="1673"/>
                    </a:lnTo>
                    <a:cubicBezTo>
                      <a:pt x="65" y="1738"/>
                      <a:pt x="0" y="1866"/>
                      <a:pt x="0" y="1995"/>
                    </a:cubicBezTo>
                    <a:cubicBezTo>
                      <a:pt x="0" y="2124"/>
                      <a:pt x="129" y="2188"/>
                      <a:pt x="258" y="2188"/>
                    </a:cubicBezTo>
                    <a:lnTo>
                      <a:pt x="13902" y="515"/>
                    </a:lnTo>
                    <a:cubicBezTo>
                      <a:pt x="14030" y="451"/>
                      <a:pt x="14159" y="322"/>
                      <a:pt x="14095" y="193"/>
                    </a:cubicBezTo>
                    <a:cubicBezTo>
                      <a:pt x="14095" y="64"/>
                      <a:pt x="13966" y="0"/>
                      <a:pt x="13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624;p40">
                <a:extLst>
                  <a:ext uri="{FF2B5EF4-FFF2-40B4-BE49-F238E27FC236}">
                    <a16:creationId xmlns:a16="http://schemas.microsoft.com/office/drawing/2014/main" id="{E7A07AF5-F756-D046-AA53-08F33E5B43DD}"/>
                  </a:ext>
                </a:extLst>
              </p:cNvPr>
              <p:cNvSpPr/>
              <p:nvPr/>
            </p:nvSpPr>
            <p:spPr>
              <a:xfrm flipH="1">
                <a:off x="3994503" y="3944018"/>
                <a:ext cx="645621" cy="25588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5561" extrusionOk="0">
                    <a:moveTo>
                      <a:pt x="13811" y="1"/>
                    </a:moveTo>
                    <a:cubicBezTo>
                      <a:pt x="13778" y="1"/>
                      <a:pt x="13743" y="9"/>
                      <a:pt x="13709" y="26"/>
                    </a:cubicBezTo>
                    <a:lnTo>
                      <a:pt x="193" y="5110"/>
                    </a:lnTo>
                    <a:cubicBezTo>
                      <a:pt x="65" y="5110"/>
                      <a:pt x="0" y="5239"/>
                      <a:pt x="0" y="5368"/>
                    </a:cubicBezTo>
                    <a:cubicBezTo>
                      <a:pt x="65" y="5497"/>
                      <a:pt x="129" y="5561"/>
                      <a:pt x="258" y="5561"/>
                    </a:cubicBezTo>
                    <a:lnTo>
                      <a:pt x="322" y="5561"/>
                    </a:lnTo>
                    <a:lnTo>
                      <a:pt x="13837" y="477"/>
                    </a:lnTo>
                    <a:cubicBezTo>
                      <a:pt x="13966" y="412"/>
                      <a:pt x="14030" y="284"/>
                      <a:pt x="14030" y="155"/>
                    </a:cubicBezTo>
                    <a:cubicBezTo>
                      <a:pt x="13983" y="61"/>
                      <a:pt x="13902" y="1"/>
                      <a:pt x="138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625;p40">
                <a:extLst>
                  <a:ext uri="{FF2B5EF4-FFF2-40B4-BE49-F238E27FC236}">
                    <a16:creationId xmlns:a16="http://schemas.microsoft.com/office/drawing/2014/main" id="{E8EA7774-258D-F44D-B834-721D4A03FAC4}"/>
                  </a:ext>
                </a:extLst>
              </p:cNvPr>
              <p:cNvSpPr/>
              <p:nvPr/>
            </p:nvSpPr>
            <p:spPr>
              <a:xfrm flipH="1">
                <a:off x="3985208" y="3966703"/>
                <a:ext cx="592751" cy="348693"/>
              </a:xfrm>
              <a:custGeom>
                <a:avLst/>
                <a:gdLst/>
                <a:ahLst/>
                <a:cxnLst/>
                <a:rect l="l" t="t" r="r" b="b"/>
                <a:pathLst>
                  <a:path w="12882" h="7578" extrusionOk="0">
                    <a:moveTo>
                      <a:pt x="12552" y="1"/>
                    </a:moveTo>
                    <a:cubicBezTo>
                      <a:pt x="12511" y="1"/>
                      <a:pt x="12466" y="15"/>
                      <a:pt x="12422" y="48"/>
                    </a:cubicBezTo>
                    <a:lnTo>
                      <a:pt x="194" y="7127"/>
                    </a:lnTo>
                    <a:cubicBezTo>
                      <a:pt x="1" y="7256"/>
                      <a:pt x="65" y="7578"/>
                      <a:pt x="323" y="7578"/>
                    </a:cubicBezTo>
                    <a:lnTo>
                      <a:pt x="451" y="7578"/>
                    </a:lnTo>
                    <a:lnTo>
                      <a:pt x="12615" y="434"/>
                    </a:lnTo>
                    <a:cubicBezTo>
                      <a:pt x="12881" y="328"/>
                      <a:pt x="12751" y="1"/>
                      <a:pt x="125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626;p40">
                <a:extLst>
                  <a:ext uri="{FF2B5EF4-FFF2-40B4-BE49-F238E27FC236}">
                    <a16:creationId xmlns:a16="http://schemas.microsoft.com/office/drawing/2014/main" id="{06BAFA64-DB86-AA4C-8969-70285883B1A2}"/>
                  </a:ext>
                </a:extLst>
              </p:cNvPr>
              <p:cNvSpPr/>
              <p:nvPr/>
            </p:nvSpPr>
            <p:spPr>
              <a:xfrm flipH="1">
                <a:off x="6233309" y="2953155"/>
                <a:ext cx="1261563" cy="290256"/>
              </a:xfrm>
              <a:custGeom>
                <a:avLst/>
                <a:gdLst/>
                <a:ahLst/>
                <a:cxnLst/>
                <a:rect l="l" t="t" r="r" b="b"/>
                <a:pathLst>
                  <a:path w="27417" h="6308" extrusionOk="0">
                    <a:moveTo>
                      <a:pt x="322" y="0"/>
                    </a:moveTo>
                    <a:cubicBezTo>
                      <a:pt x="193" y="0"/>
                      <a:pt x="64" y="65"/>
                      <a:pt x="64" y="193"/>
                    </a:cubicBezTo>
                    <a:cubicBezTo>
                      <a:pt x="0" y="322"/>
                      <a:pt x="64" y="451"/>
                      <a:pt x="257" y="515"/>
                    </a:cubicBezTo>
                    <a:lnTo>
                      <a:pt x="27095" y="6307"/>
                    </a:lnTo>
                    <a:lnTo>
                      <a:pt x="27159" y="6307"/>
                    </a:lnTo>
                    <a:cubicBezTo>
                      <a:pt x="27288" y="6307"/>
                      <a:pt x="27352" y="6179"/>
                      <a:pt x="27417" y="6114"/>
                    </a:cubicBezTo>
                    <a:cubicBezTo>
                      <a:pt x="27417" y="5986"/>
                      <a:pt x="27352" y="5857"/>
                      <a:pt x="27224" y="5793"/>
                    </a:cubicBez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627;p40">
                <a:extLst>
                  <a:ext uri="{FF2B5EF4-FFF2-40B4-BE49-F238E27FC236}">
                    <a16:creationId xmlns:a16="http://schemas.microsoft.com/office/drawing/2014/main" id="{25EC584C-D1BE-CD42-A518-6D57B59E8920}"/>
                  </a:ext>
                </a:extLst>
              </p:cNvPr>
              <p:cNvSpPr/>
              <p:nvPr/>
            </p:nvSpPr>
            <p:spPr>
              <a:xfrm flipH="1">
                <a:off x="6230364" y="3272998"/>
                <a:ext cx="1279324" cy="85908"/>
              </a:xfrm>
              <a:custGeom>
                <a:avLst/>
                <a:gdLst/>
                <a:ahLst/>
                <a:cxnLst/>
                <a:rect l="l" t="t" r="r" b="b"/>
                <a:pathLst>
                  <a:path w="27803" h="1867" extrusionOk="0">
                    <a:moveTo>
                      <a:pt x="258" y="0"/>
                    </a:moveTo>
                    <a:cubicBezTo>
                      <a:pt x="65" y="0"/>
                      <a:pt x="0" y="64"/>
                      <a:pt x="0" y="257"/>
                    </a:cubicBezTo>
                    <a:cubicBezTo>
                      <a:pt x="0" y="386"/>
                      <a:pt x="65" y="451"/>
                      <a:pt x="193" y="515"/>
                    </a:cubicBezTo>
                    <a:lnTo>
                      <a:pt x="27481" y="1866"/>
                    </a:lnTo>
                    <a:cubicBezTo>
                      <a:pt x="27803" y="1802"/>
                      <a:pt x="27803" y="1416"/>
                      <a:pt x="27481" y="1352"/>
                    </a:cubicBez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628;p40">
                <a:extLst>
                  <a:ext uri="{FF2B5EF4-FFF2-40B4-BE49-F238E27FC236}">
                    <a16:creationId xmlns:a16="http://schemas.microsoft.com/office/drawing/2014/main" id="{C772A52B-E5F2-554C-8C47-7B3B35F95569}"/>
                  </a:ext>
                </a:extLst>
              </p:cNvPr>
              <p:cNvSpPr/>
              <p:nvPr/>
            </p:nvSpPr>
            <p:spPr>
              <a:xfrm flipH="1">
                <a:off x="6233309" y="3447712"/>
                <a:ext cx="1261563" cy="97734"/>
              </a:xfrm>
              <a:custGeom>
                <a:avLst/>
                <a:gdLst/>
                <a:ahLst/>
                <a:cxnLst/>
                <a:rect l="l" t="t" r="r" b="b"/>
                <a:pathLst>
                  <a:path w="27417" h="2124" extrusionOk="0">
                    <a:moveTo>
                      <a:pt x="27159" y="0"/>
                    </a:moveTo>
                    <a:lnTo>
                      <a:pt x="257" y="1609"/>
                    </a:lnTo>
                    <a:cubicBezTo>
                      <a:pt x="129" y="1609"/>
                      <a:pt x="0" y="1738"/>
                      <a:pt x="64" y="1867"/>
                    </a:cubicBezTo>
                    <a:cubicBezTo>
                      <a:pt x="64" y="1995"/>
                      <a:pt x="129" y="2124"/>
                      <a:pt x="257" y="2124"/>
                    </a:cubicBezTo>
                    <a:lnTo>
                      <a:pt x="27159" y="515"/>
                    </a:lnTo>
                    <a:cubicBezTo>
                      <a:pt x="27288" y="451"/>
                      <a:pt x="27417" y="386"/>
                      <a:pt x="27417" y="258"/>
                    </a:cubicBezTo>
                    <a:cubicBezTo>
                      <a:pt x="27417" y="65"/>
                      <a:pt x="27288" y="0"/>
                      <a:pt x="27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1" name="Picture 70" descr="Chart, bar chart&#10;&#10;Description automatically generated">
            <a:extLst>
              <a:ext uri="{FF2B5EF4-FFF2-40B4-BE49-F238E27FC236}">
                <a16:creationId xmlns:a16="http://schemas.microsoft.com/office/drawing/2014/main" id="{8B5D55A8-50C0-D949-939F-9CD8A3D7D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73" b="6165"/>
          <a:stretch/>
        </p:blipFill>
        <p:spPr>
          <a:xfrm>
            <a:off x="120845" y="257240"/>
            <a:ext cx="8895139" cy="29715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770F85-3A98-0643-BB49-991B8577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6" y="127882"/>
            <a:ext cx="8229600" cy="481200"/>
          </a:xfrm>
        </p:spPr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90773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8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</a:t>
            </a:r>
            <a:endParaRPr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405A4E4-5341-3A4F-B163-D3B427248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4" r="20747"/>
          <a:stretch/>
        </p:blipFill>
        <p:spPr>
          <a:xfrm>
            <a:off x="3643401" y="187078"/>
            <a:ext cx="5411603" cy="4669744"/>
          </a:xfrm>
          <a:prstGeom prst="rect">
            <a:avLst/>
          </a:prstGeom>
        </p:spPr>
      </p:pic>
      <p:grpSp>
        <p:nvGrpSpPr>
          <p:cNvPr id="83" name="Google Shape;1659;p41">
            <a:extLst>
              <a:ext uri="{FF2B5EF4-FFF2-40B4-BE49-F238E27FC236}">
                <a16:creationId xmlns:a16="http://schemas.microsoft.com/office/drawing/2014/main" id="{DB25B91B-5412-9641-B88F-1C5689F59240}"/>
              </a:ext>
            </a:extLst>
          </p:cNvPr>
          <p:cNvGrpSpPr/>
          <p:nvPr/>
        </p:nvGrpSpPr>
        <p:grpSpPr>
          <a:xfrm>
            <a:off x="464150" y="1497194"/>
            <a:ext cx="2628081" cy="2814091"/>
            <a:chOff x="457208" y="2265147"/>
            <a:chExt cx="2238721" cy="2466762"/>
          </a:xfrm>
        </p:grpSpPr>
        <p:sp>
          <p:nvSpPr>
            <p:cNvPr id="84" name="Google Shape;1660;p41">
              <a:extLst>
                <a:ext uri="{FF2B5EF4-FFF2-40B4-BE49-F238E27FC236}">
                  <a16:creationId xmlns:a16="http://schemas.microsoft.com/office/drawing/2014/main" id="{802F529D-5792-7843-8481-CFEE5770182A}"/>
                </a:ext>
              </a:extLst>
            </p:cNvPr>
            <p:cNvSpPr/>
            <p:nvPr/>
          </p:nvSpPr>
          <p:spPr>
            <a:xfrm>
              <a:off x="2263094" y="4574712"/>
              <a:ext cx="333900" cy="42300"/>
            </a:xfrm>
            <a:prstGeom prst="ellipse">
              <a:avLst/>
            </a:pr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1661;p41">
              <a:extLst>
                <a:ext uri="{FF2B5EF4-FFF2-40B4-BE49-F238E27FC236}">
                  <a16:creationId xmlns:a16="http://schemas.microsoft.com/office/drawing/2014/main" id="{D3022E66-9641-454A-8A81-C9516D93DA45}"/>
                </a:ext>
              </a:extLst>
            </p:cNvPr>
            <p:cNvGrpSpPr/>
            <p:nvPr/>
          </p:nvGrpSpPr>
          <p:grpSpPr>
            <a:xfrm>
              <a:off x="457208" y="2265147"/>
              <a:ext cx="2238721" cy="2466762"/>
              <a:chOff x="457208" y="2255744"/>
              <a:chExt cx="2238721" cy="2466762"/>
            </a:xfrm>
          </p:grpSpPr>
          <p:sp>
            <p:nvSpPr>
              <p:cNvPr id="86" name="Google Shape;1662;p41">
                <a:extLst>
                  <a:ext uri="{FF2B5EF4-FFF2-40B4-BE49-F238E27FC236}">
                    <a16:creationId xmlns:a16="http://schemas.microsoft.com/office/drawing/2014/main" id="{4C58B005-EB45-1240-9176-FA5064C45D71}"/>
                  </a:ext>
                </a:extLst>
              </p:cNvPr>
              <p:cNvSpPr/>
              <p:nvPr/>
            </p:nvSpPr>
            <p:spPr>
              <a:xfrm flipH="1">
                <a:off x="540493" y="2910113"/>
                <a:ext cx="967673" cy="785238"/>
              </a:xfrm>
              <a:custGeom>
                <a:avLst/>
                <a:gdLst/>
                <a:ahLst/>
                <a:cxnLst/>
                <a:rect l="l" t="t" r="r" b="b"/>
                <a:pathLst>
                  <a:path w="80205" h="65084" extrusionOk="0">
                    <a:moveTo>
                      <a:pt x="44047" y="65084"/>
                    </a:moveTo>
                    <a:lnTo>
                      <a:pt x="43225" y="43718"/>
                    </a:lnTo>
                    <a:cubicBezTo>
                      <a:pt x="43225" y="43718"/>
                      <a:pt x="60153" y="42896"/>
                      <a:pt x="57195" y="31227"/>
                    </a:cubicBezTo>
                    <a:cubicBezTo>
                      <a:pt x="54401" y="19558"/>
                      <a:pt x="44047" y="25639"/>
                      <a:pt x="44047" y="25639"/>
                    </a:cubicBezTo>
                    <a:cubicBezTo>
                      <a:pt x="44047" y="25639"/>
                      <a:pt x="40760" y="27776"/>
                      <a:pt x="39116" y="24982"/>
                    </a:cubicBezTo>
                    <a:cubicBezTo>
                      <a:pt x="37637" y="22188"/>
                      <a:pt x="42239" y="329"/>
                      <a:pt x="63112" y="6903"/>
                    </a:cubicBezTo>
                    <a:cubicBezTo>
                      <a:pt x="63112" y="6903"/>
                      <a:pt x="61961" y="1479"/>
                      <a:pt x="65413" y="658"/>
                    </a:cubicBezTo>
                    <a:cubicBezTo>
                      <a:pt x="68700" y="0"/>
                      <a:pt x="78068" y="12162"/>
                      <a:pt x="74616" y="25968"/>
                    </a:cubicBezTo>
                    <a:cubicBezTo>
                      <a:pt x="75931" y="25146"/>
                      <a:pt x="77739" y="25639"/>
                      <a:pt x="78725" y="26954"/>
                    </a:cubicBezTo>
                    <a:cubicBezTo>
                      <a:pt x="80204" y="29255"/>
                      <a:pt x="79547" y="64591"/>
                      <a:pt x="39774" y="52922"/>
                    </a:cubicBezTo>
                    <a:cubicBezTo>
                      <a:pt x="1" y="41253"/>
                      <a:pt x="44047" y="65084"/>
                      <a:pt x="44047" y="65084"/>
                    </a:cubicBezTo>
                    <a:close/>
                  </a:path>
                </a:pathLst>
              </a:custGeom>
              <a:solidFill>
                <a:srgbClr val="FFBB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663;p41">
                <a:extLst>
                  <a:ext uri="{FF2B5EF4-FFF2-40B4-BE49-F238E27FC236}">
                    <a16:creationId xmlns:a16="http://schemas.microsoft.com/office/drawing/2014/main" id="{2D83E306-C412-6341-B7E0-EBE49170FDE8}"/>
                  </a:ext>
                </a:extLst>
              </p:cNvPr>
              <p:cNvSpPr/>
              <p:nvPr/>
            </p:nvSpPr>
            <p:spPr>
              <a:xfrm flipH="1">
                <a:off x="921216" y="3895618"/>
                <a:ext cx="465986" cy="787229"/>
              </a:xfrm>
              <a:custGeom>
                <a:avLst/>
                <a:gdLst/>
                <a:ahLst/>
                <a:cxnLst/>
                <a:rect l="l" t="t" r="r" b="b"/>
                <a:pathLst>
                  <a:path w="38623" h="65249" extrusionOk="0">
                    <a:moveTo>
                      <a:pt x="19558" y="55881"/>
                    </a:moveTo>
                    <a:cubicBezTo>
                      <a:pt x="19558" y="54730"/>
                      <a:pt x="19558" y="48156"/>
                      <a:pt x="19065" y="47170"/>
                    </a:cubicBezTo>
                    <a:cubicBezTo>
                      <a:pt x="18407" y="46019"/>
                      <a:pt x="9368" y="41253"/>
                      <a:pt x="7067" y="36980"/>
                    </a:cubicBezTo>
                    <a:cubicBezTo>
                      <a:pt x="4766" y="32542"/>
                      <a:pt x="0" y="13477"/>
                      <a:pt x="0" y="13477"/>
                    </a:cubicBezTo>
                    <a:cubicBezTo>
                      <a:pt x="0" y="13477"/>
                      <a:pt x="14956" y="1973"/>
                      <a:pt x="16435" y="1973"/>
                    </a:cubicBezTo>
                    <a:cubicBezTo>
                      <a:pt x="17914" y="1973"/>
                      <a:pt x="27940" y="1"/>
                      <a:pt x="29255" y="3452"/>
                    </a:cubicBezTo>
                    <a:cubicBezTo>
                      <a:pt x="31227" y="8054"/>
                      <a:pt x="32870" y="12656"/>
                      <a:pt x="34185" y="17422"/>
                    </a:cubicBezTo>
                    <a:cubicBezTo>
                      <a:pt x="35336" y="21531"/>
                      <a:pt x="36979" y="25311"/>
                      <a:pt x="38623" y="29255"/>
                    </a:cubicBezTo>
                    <a:cubicBezTo>
                      <a:pt x="38623" y="29255"/>
                      <a:pt x="29912" y="59496"/>
                      <a:pt x="28762" y="61962"/>
                    </a:cubicBezTo>
                    <a:cubicBezTo>
                      <a:pt x="28104" y="63934"/>
                      <a:pt x="26132" y="65249"/>
                      <a:pt x="23995" y="64920"/>
                    </a:cubicBezTo>
                    <a:lnTo>
                      <a:pt x="12655" y="64920"/>
                    </a:lnTo>
                    <a:cubicBezTo>
                      <a:pt x="10354" y="64920"/>
                      <a:pt x="11669" y="61140"/>
                      <a:pt x="14627" y="60482"/>
                    </a:cubicBezTo>
                    <a:cubicBezTo>
                      <a:pt x="17586" y="59825"/>
                      <a:pt x="19558" y="58839"/>
                      <a:pt x="19558" y="55881"/>
                    </a:cubicBezTo>
                    <a:close/>
                  </a:path>
                </a:pathLst>
              </a:custGeom>
              <a:solidFill>
                <a:srgbClr val="FFBB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664;p41">
                <a:extLst>
                  <a:ext uri="{FF2B5EF4-FFF2-40B4-BE49-F238E27FC236}">
                    <a16:creationId xmlns:a16="http://schemas.microsoft.com/office/drawing/2014/main" id="{44CFCAD9-18F8-E744-8C11-2E2691F7D819}"/>
                  </a:ext>
                </a:extLst>
              </p:cNvPr>
              <p:cNvSpPr/>
              <p:nvPr/>
            </p:nvSpPr>
            <p:spPr>
              <a:xfrm flipH="1">
                <a:off x="1949441" y="3549119"/>
                <a:ext cx="505656" cy="1086646"/>
              </a:xfrm>
              <a:custGeom>
                <a:avLst/>
                <a:gdLst/>
                <a:ahLst/>
                <a:cxnLst/>
                <a:rect l="l" t="t" r="r" b="b"/>
                <a:pathLst>
                  <a:path w="41911" h="90066" extrusionOk="0">
                    <a:moveTo>
                      <a:pt x="25804" y="1"/>
                    </a:moveTo>
                    <a:cubicBezTo>
                      <a:pt x="25804" y="1"/>
                      <a:pt x="3616" y="31556"/>
                      <a:pt x="1808" y="35994"/>
                    </a:cubicBezTo>
                    <a:cubicBezTo>
                      <a:pt x="0" y="40431"/>
                      <a:pt x="329" y="44376"/>
                      <a:pt x="329" y="59332"/>
                    </a:cubicBezTo>
                    <a:lnTo>
                      <a:pt x="329" y="84642"/>
                    </a:lnTo>
                    <a:cubicBezTo>
                      <a:pt x="329" y="90066"/>
                      <a:pt x="11834" y="83327"/>
                      <a:pt x="9368" y="57360"/>
                    </a:cubicBezTo>
                    <a:cubicBezTo>
                      <a:pt x="9368" y="57360"/>
                      <a:pt x="36980" y="35501"/>
                      <a:pt x="37801" y="32049"/>
                    </a:cubicBezTo>
                    <a:cubicBezTo>
                      <a:pt x="38787" y="28762"/>
                      <a:pt x="41910" y="2959"/>
                      <a:pt x="25804" y="1"/>
                    </a:cubicBezTo>
                    <a:close/>
                  </a:path>
                </a:pathLst>
              </a:custGeom>
              <a:solidFill>
                <a:srgbClr val="FFBB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665;p41">
                <a:extLst>
                  <a:ext uri="{FF2B5EF4-FFF2-40B4-BE49-F238E27FC236}">
                    <a16:creationId xmlns:a16="http://schemas.microsoft.com/office/drawing/2014/main" id="{DDA6D438-7DFC-E64B-B47F-56F173B1FB61}"/>
                  </a:ext>
                </a:extLst>
              </p:cNvPr>
              <p:cNvSpPr/>
              <p:nvPr/>
            </p:nvSpPr>
            <p:spPr>
              <a:xfrm flipH="1">
                <a:off x="457208" y="2771305"/>
                <a:ext cx="1911542" cy="1951200"/>
              </a:xfrm>
              <a:custGeom>
                <a:avLst/>
                <a:gdLst/>
                <a:ahLst/>
                <a:cxnLst/>
                <a:rect l="l" t="t" r="r" b="b"/>
                <a:pathLst>
                  <a:path w="158437" h="161724" extrusionOk="0">
                    <a:moveTo>
                      <a:pt x="5260" y="12327"/>
                    </a:moveTo>
                    <a:lnTo>
                      <a:pt x="44540" y="0"/>
                    </a:lnTo>
                    <a:cubicBezTo>
                      <a:pt x="44540" y="0"/>
                      <a:pt x="48649" y="19230"/>
                      <a:pt x="50621" y="22188"/>
                    </a:cubicBezTo>
                    <a:cubicBezTo>
                      <a:pt x="52758" y="24982"/>
                      <a:pt x="114225" y="51936"/>
                      <a:pt x="120142" y="56045"/>
                    </a:cubicBezTo>
                    <a:cubicBezTo>
                      <a:pt x="126059" y="60154"/>
                      <a:pt x="134934" y="81519"/>
                      <a:pt x="140029" y="101735"/>
                    </a:cubicBezTo>
                    <a:cubicBezTo>
                      <a:pt x="145288" y="121950"/>
                      <a:pt x="149068" y="131647"/>
                      <a:pt x="151040" y="134112"/>
                    </a:cubicBezTo>
                    <a:cubicBezTo>
                      <a:pt x="153013" y="136578"/>
                      <a:pt x="158436" y="141015"/>
                      <a:pt x="158436" y="146275"/>
                    </a:cubicBezTo>
                    <a:lnTo>
                      <a:pt x="158436" y="159094"/>
                    </a:lnTo>
                    <a:cubicBezTo>
                      <a:pt x="158436" y="161066"/>
                      <a:pt x="156957" y="161724"/>
                      <a:pt x="154327" y="161724"/>
                    </a:cubicBezTo>
                    <a:lnTo>
                      <a:pt x="142658" y="161724"/>
                    </a:lnTo>
                    <a:cubicBezTo>
                      <a:pt x="141344" y="161724"/>
                      <a:pt x="142494" y="156629"/>
                      <a:pt x="146603" y="156629"/>
                    </a:cubicBezTo>
                    <a:lnTo>
                      <a:pt x="146603" y="150876"/>
                    </a:lnTo>
                    <a:cubicBezTo>
                      <a:pt x="146603" y="147754"/>
                      <a:pt x="139371" y="140851"/>
                      <a:pt x="137235" y="138550"/>
                    </a:cubicBezTo>
                    <a:cubicBezTo>
                      <a:pt x="135263" y="136249"/>
                      <a:pt x="118499" y="132633"/>
                      <a:pt x="113568" y="125895"/>
                    </a:cubicBezTo>
                    <a:cubicBezTo>
                      <a:pt x="108802" y="119321"/>
                      <a:pt x="105350" y="107159"/>
                      <a:pt x="105350" y="107159"/>
                    </a:cubicBezTo>
                    <a:cubicBezTo>
                      <a:pt x="105350" y="107159"/>
                      <a:pt x="86614" y="118992"/>
                      <a:pt x="64098" y="119814"/>
                    </a:cubicBezTo>
                    <a:lnTo>
                      <a:pt x="64098" y="158437"/>
                    </a:lnTo>
                    <a:cubicBezTo>
                      <a:pt x="64098" y="161724"/>
                      <a:pt x="62619" y="161724"/>
                      <a:pt x="61468" y="161724"/>
                    </a:cubicBezTo>
                    <a:lnTo>
                      <a:pt x="45526" y="161724"/>
                    </a:lnTo>
                    <a:cubicBezTo>
                      <a:pt x="42897" y="161724"/>
                      <a:pt x="43390" y="155478"/>
                      <a:pt x="49306" y="155478"/>
                    </a:cubicBezTo>
                    <a:cubicBezTo>
                      <a:pt x="49306" y="155478"/>
                      <a:pt x="40924" y="126223"/>
                      <a:pt x="37309" y="109788"/>
                    </a:cubicBezTo>
                    <a:cubicBezTo>
                      <a:pt x="37309" y="109624"/>
                      <a:pt x="1" y="100749"/>
                      <a:pt x="5260" y="1232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66;p41">
                <a:extLst>
                  <a:ext uri="{FF2B5EF4-FFF2-40B4-BE49-F238E27FC236}">
                    <a16:creationId xmlns:a16="http://schemas.microsoft.com/office/drawing/2014/main" id="{097AE631-446A-B34C-AE52-D31F14F97BC5}"/>
                  </a:ext>
                </a:extLst>
              </p:cNvPr>
              <p:cNvSpPr/>
              <p:nvPr/>
            </p:nvSpPr>
            <p:spPr>
              <a:xfrm flipH="1">
                <a:off x="1097691" y="3128224"/>
                <a:ext cx="1199671" cy="1088637"/>
              </a:xfrm>
              <a:custGeom>
                <a:avLst/>
                <a:gdLst/>
                <a:ahLst/>
                <a:cxnLst/>
                <a:rect l="l" t="t" r="r" b="b"/>
                <a:pathLst>
                  <a:path w="99434" h="90231" extrusionOk="0">
                    <a:moveTo>
                      <a:pt x="31392" y="80041"/>
                    </a:moveTo>
                    <a:cubicBezTo>
                      <a:pt x="31392" y="80041"/>
                      <a:pt x="5753" y="73960"/>
                      <a:pt x="0" y="21696"/>
                    </a:cubicBezTo>
                    <a:cubicBezTo>
                      <a:pt x="1973" y="9369"/>
                      <a:pt x="7725" y="1"/>
                      <a:pt x="13642" y="330"/>
                    </a:cubicBezTo>
                    <a:cubicBezTo>
                      <a:pt x="21037" y="823"/>
                      <a:pt x="33364" y="36816"/>
                      <a:pt x="33364" y="36816"/>
                    </a:cubicBezTo>
                    <a:cubicBezTo>
                      <a:pt x="25146" y="56538"/>
                      <a:pt x="31392" y="80041"/>
                      <a:pt x="31392" y="80041"/>
                    </a:cubicBezTo>
                    <a:close/>
                    <a:moveTo>
                      <a:pt x="99269" y="77411"/>
                    </a:moveTo>
                    <a:cubicBezTo>
                      <a:pt x="99269" y="77411"/>
                      <a:pt x="80697" y="89409"/>
                      <a:pt x="58181" y="90231"/>
                    </a:cubicBezTo>
                    <a:lnTo>
                      <a:pt x="58345" y="72645"/>
                    </a:lnTo>
                    <a:cubicBezTo>
                      <a:pt x="58345" y="72645"/>
                      <a:pt x="58345" y="69687"/>
                      <a:pt x="60811" y="70180"/>
                    </a:cubicBezTo>
                    <a:cubicBezTo>
                      <a:pt x="63276" y="70673"/>
                      <a:pt x="77410" y="75110"/>
                      <a:pt x="85792" y="73467"/>
                    </a:cubicBezTo>
                    <a:cubicBezTo>
                      <a:pt x="94339" y="71988"/>
                      <a:pt x="98283" y="73960"/>
                      <a:pt x="99433" y="77411"/>
                    </a:cubicBezTo>
                    <a:close/>
                  </a:path>
                </a:pathLst>
              </a:custGeom>
              <a:solidFill>
                <a:srgbClr val="FFD5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667;p41">
                <a:extLst>
                  <a:ext uri="{FF2B5EF4-FFF2-40B4-BE49-F238E27FC236}">
                    <a16:creationId xmlns:a16="http://schemas.microsoft.com/office/drawing/2014/main" id="{480EBD17-8EEA-1B4A-AC4C-48787135EA4B}"/>
                  </a:ext>
                </a:extLst>
              </p:cNvPr>
              <p:cNvSpPr/>
              <p:nvPr/>
            </p:nvSpPr>
            <p:spPr>
              <a:xfrm flipH="1">
                <a:off x="1722308" y="2981490"/>
                <a:ext cx="610742" cy="301420"/>
              </a:xfrm>
              <a:custGeom>
                <a:avLst/>
                <a:gdLst/>
                <a:ahLst/>
                <a:cxnLst/>
                <a:rect l="l" t="t" r="r" b="b"/>
                <a:pathLst>
                  <a:path w="50621" h="24983" extrusionOk="0">
                    <a:moveTo>
                      <a:pt x="2137" y="24818"/>
                    </a:moveTo>
                    <a:cubicBezTo>
                      <a:pt x="0" y="24325"/>
                      <a:pt x="0" y="21367"/>
                      <a:pt x="2137" y="20874"/>
                    </a:cubicBezTo>
                    <a:cubicBezTo>
                      <a:pt x="2137" y="20874"/>
                      <a:pt x="29419" y="20874"/>
                      <a:pt x="45526" y="2302"/>
                    </a:cubicBezTo>
                    <a:cubicBezTo>
                      <a:pt x="46676" y="1"/>
                      <a:pt x="50621" y="3452"/>
                      <a:pt x="48648" y="4931"/>
                    </a:cubicBezTo>
                    <a:cubicBezTo>
                      <a:pt x="31227" y="24982"/>
                      <a:pt x="2137" y="24818"/>
                      <a:pt x="2137" y="24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668;p41">
                <a:extLst>
                  <a:ext uri="{FF2B5EF4-FFF2-40B4-BE49-F238E27FC236}">
                    <a16:creationId xmlns:a16="http://schemas.microsoft.com/office/drawing/2014/main" id="{0DD08B86-FFC9-234B-8033-C5B743FE6383}"/>
                  </a:ext>
                </a:extLst>
              </p:cNvPr>
              <p:cNvSpPr/>
              <p:nvPr/>
            </p:nvSpPr>
            <p:spPr>
              <a:xfrm flipH="1">
                <a:off x="2223983" y="2255744"/>
                <a:ext cx="471947" cy="727749"/>
              </a:xfrm>
              <a:custGeom>
                <a:avLst/>
                <a:gdLst/>
                <a:ahLst/>
                <a:cxnLst/>
                <a:rect l="l" t="t" r="r" b="b"/>
                <a:pathLst>
                  <a:path w="39117" h="60319" extrusionOk="0">
                    <a:moveTo>
                      <a:pt x="39116" y="8876"/>
                    </a:moveTo>
                    <a:cubicBezTo>
                      <a:pt x="39116" y="8876"/>
                      <a:pt x="35665" y="987"/>
                      <a:pt x="33035" y="494"/>
                    </a:cubicBezTo>
                    <a:cubicBezTo>
                      <a:pt x="30406" y="1"/>
                      <a:pt x="5917" y="7561"/>
                      <a:pt x="3452" y="8383"/>
                    </a:cubicBezTo>
                    <a:cubicBezTo>
                      <a:pt x="987" y="9204"/>
                      <a:pt x="1" y="13313"/>
                      <a:pt x="987" y="22846"/>
                    </a:cubicBezTo>
                    <a:cubicBezTo>
                      <a:pt x="2137" y="32214"/>
                      <a:pt x="3452" y="45526"/>
                      <a:pt x="2302" y="50950"/>
                    </a:cubicBezTo>
                    <a:cubicBezTo>
                      <a:pt x="1151" y="56374"/>
                      <a:pt x="12163" y="60318"/>
                      <a:pt x="21531" y="44212"/>
                    </a:cubicBezTo>
                    <a:cubicBezTo>
                      <a:pt x="27940" y="32707"/>
                      <a:pt x="33857" y="20873"/>
                      <a:pt x="39116" y="88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669;p41">
                <a:extLst>
                  <a:ext uri="{FF2B5EF4-FFF2-40B4-BE49-F238E27FC236}">
                    <a16:creationId xmlns:a16="http://schemas.microsoft.com/office/drawing/2014/main" id="{02AB516B-360E-D348-B8EF-FD05C1B32576}"/>
                  </a:ext>
                </a:extLst>
              </p:cNvPr>
              <p:cNvSpPr/>
              <p:nvPr/>
            </p:nvSpPr>
            <p:spPr>
              <a:xfrm flipH="1">
                <a:off x="2223983" y="2261692"/>
                <a:ext cx="458060" cy="721801"/>
              </a:xfrm>
              <a:custGeom>
                <a:avLst/>
                <a:gdLst/>
                <a:ahLst/>
                <a:cxnLst/>
                <a:rect l="l" t="t" r="r" b="b"/>
                <a:pathLst>
                  <a:path w="37966" h="59826" extrusionOk="0">
                    <a:moveTo>
                      <a:pt x="37965" y="8383"/>
                    </a:moveTo>
                    <a:cubicBezTo>
                      <a:pt x="37965" y="8383"/>
                      <a:pt x="34514" y="494"/>
                      <a:pt x="31884" y="1"/>
                    </a:cubicBezTo>
                    <a:cubicBezTo>
                      <a:pt x="28104" y="329"/>
                      <a:pt x="24324" y="1151"/>
                      <a:pt x="20544" y="2466"/>
                    </a:cubicBezTo>
                    <a:cubicBezTo>
                      <a:pt x="22516" y="3945"/>
                      <a:pt x="23502" y="6575"/>
                      <a:pt x="23009" y="9040"/>
                    </a:cubicBezTo>
                    <a:cubicBezTo>
                      <a:pt x="21859" y="15779"/>
                      <a:pt x="16435" y="44869"/>
                      <a:pt x="1644" y="47499"/>
                    </a:cubicBezTo>
                    <a:cubicBezTo>
                      <a:pt x="1479" y="48485"/>
                      <a:pt x="1479" y="49471"/>
                      <a:pt x="1151" y="50457"/>
                    </a:cubicBezTo>
                    <a:cubicBezTo>
                      <a:pt x="0" y="55881"/>
                      <a:pt x="11012" y="59825"/>
                      <a:pt x="20380" y="43719"/>
                    </a:cubicBezTo>
                    <a:cubicBezTo>
                      <a:pt x="26789" y="32214"/>
                      <a:pt x="32706" y="20380"/>
                      <a:pt x="37965" y="8383"/>
                    </a:cubicBezTo>
                    <a:close/>
                  </a:path>
                </a:pathLst>
              </a:custGeom>
              <a:solidFill>
                <a:srgbClr val="FFBB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670;p41">
                <a:extLst>
                  <a:ext uri="{FF2B5EF4-FFF2-40B4-BE49-F238E27FC236}">
                    <a16:creationId xmlns:a16="http://schemas.microsoft.com/office/drawing/2014/main" id="{0282FEA0-4BAD-1742-A0DE-CFF0EBA318CC}"/>
                  </a:ext>
                </a:extLst>
              </p:cNvPr>
              <p:cNvSpPr/>
              <p:nvPr/>
            </p:nvSpPr>
            <p:spPr>
              <a:xfrm flipH="1">
                <a:off x="2245796" y="2275579"/>
                <a:ext cx="85275" cy="170539"/>
              </a:xfrm>
              <a:custGeom>
                <a:avLst/>
                <a:gdLst/>
                <a:ahLst/>
                <a:cxnLst/>
                <a:rect l="l" t="t" r="r" b="b"/>
                <a:pathLst>
                  <a:path w="7068" h="14135" extrusionOk="0">
                    <a:moveTo>
                      <a:pt x="5753" y="4766"/>
                    </a:moveTo>
                    <a:cubicBezTo>
                      <a:pt x="5095" y="3123"/>
                      <a:pt x="4274" y="1808"/>
                      <a:pt x="3123" y="658"/>
                    </a:cubicBezTo>
                    <a:cubicBezTo>
                      <a:pt x="1973" y="0"/>
                      <a:pt x="0" y="4109"/>
                      <a:pt x="493" y="9040"/>
                    </a:cubicBezTo>
                    <a:cubicBezTo>
                      <a:pt x="987" y="14135"/>
                      <a:pt x="7068" y="9204"/>
                      <a:pt x="5753" y="47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671;p41">
                <a:extLst>
                  <a:ext uri="{FF2B5EF4-FFF2-40B4-BE49-F238E27FC236}">
                    <a16:creationId xmlns:a16="http://schemas.microsoft.com/office/drawing/2014/main" id="{1BB3FBFE-6B4D-BF43-8F62-1C25641F9778}"/>
                  </a:ext>
                </a:extLst>
              </p:cNvPr>
              <p:cNvSpPr/>
              <p:nvPr/>
            </p:nvSpPr>
            <p:spPr>
              <a:xfrm flipH="1">
                <a:off x="1395129" y="2325154"/>
                <a:ext cx="444185" cy="763425"/>
              </a:xfrm>
              <a:custGeom>
                <a:avLst/>
                <a:gdLst/>
                <a:ahLst/>
                <a:cxnLst/>
                <a:rect l="l" t="t" r="r" b="b"/>
                <a:pathLst>
                  <a:path w="36816" h="63276" extrusionOk="0">
                    <a:moveTo>
                      <a:pt x="1" y="6738"/>
                    </a:moveTo>
                    <a:cubicBezTo>
                      <a:pt x="1" y="6738"/>
                      <a:pt x="5260" y="0"/>
                      <a:pt x="7890" y="164"/>
                    </a:cubicBezTo>
                    <a:cubicBezTo>
                      <a:pt x="10684" y="329"/>
                      <a:pt x="32542" y="13641"/>
                      <a:pt x="34679" y="15120"/>
                    </a:cubicBezTo>
                    <a:cubicBezTo>
                      <a:pt x="36816" y="16600"/>
                      <a:pt x="36816" y="20873"/>
                      <a:pt x="33364" y="29748"/>
                    </a:cubicBezTo>
                    <a:cubicBezTo>
                      <a:pt x="30077" y="38787"/>
                      <a:pt x="25475" y="51114"/>
                      <a:pt x="25147" y="56702"/>
                    </a:cubicBezTo>
                    <a:cubicBezTo>
                      <a:pt x="24982" y="62125"/>
                      <a:pt x="13313" y="63276"/>
                      <a:pt x="8383" y="45361"/>
                    </a:cubicBezTo>
                    <a:cubicBezTo>
                      <a:pt x="4931" y="32542"/>
                      <a:pt x="2137" y="19722"/>
                      <a:pt x="1" y="673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672;p41">
                <a:extLst>
                  <a:ext uri="{FF2B5EF4-FFF2-40B4-BE49-F238E27FC236}">
                    <a16:creationId xmlns:a16="http://schemas.microsoft.com/office/drawing/2014/main" id="{CCDC8E2A-F694-3744-A2A3-E37525FBCD3E}"/>
                  </a:ext>
                </a:extLst>
              </p:cNvPr>
              <p:cNvSpPr/>
              <p:nvPr/>
            </p:nvSpPr>
            <p:spPr>
              <a:xfrm flipH="1">
                <a:off x="1500227" y="2325154"/>
                <a:ext cx="339087" cy="763425"/>
              </a:xfrm>
              <a:custGeom>
                <a:avLst/>
                <a:gdLst/>
                <a:ahLst/>
                <a:cxnLst/>
                <a:rect l="l" t="t" r="r" b="b"/>
                <a:pathLst>
                  <a:path w="28105" h="63276" extrusionOk="0">
                    <a:moveTo>
                      <a:pt x="1" y="6738"/>
                    </a:moveTo>
                    <a:cubicBezTo>
                      <a:pt x="1" y="6738"/>
                      <a:pt x="5260" y="0"/>
                      <a:pt x="7890" y="164"/>
                    </a:cubicBezTo>
                    <a:cubicBezTo>
                      <a:pt x="10519" y="986"/>
                      <a:pt x="12820" y="2137"/>
                      <a:pt x="15121" y="3451"/>
                    </a:cubicBezTo>
                    <a:cubicBezTo>
                      <a:pt x="12163" y="8382"/>
                      <a:pt x="11177" y="14299"/>
                      <a:pt x="12163" y="19887"/>
                    </a:cubicBezTo>
                    <a:cubicBezTo>
                      <a:pt x="14135" y="31720"/>
                      <a:pt x="19066" y="41253"/>
                      <a:pt x="28105" y="44375"/>
                    </a:cubicBezTo>
                    <a:cubicBezTo>
                      <a:pt x="26626" y="48320"/>
                      <a:pt x="25640" y="52429"/>
                      <a:pt x="25147" y="56537"/>
                    </a:cubicBezTo>
                    <a:cubicBezTo>
                      <a:pt x="24818" y="62125"/>
                      <a:pt x="13313" y="63276"/>
                      <a:pt x="8218" y="45197"/>
                    </a:cubicBezTo>
                    <a:cubicBezTo>
                      <a:pt x="4767" y="32542"/>
                      <a:pt x="2137" y="19722"/>
                      <a:pt x="1" y="6738"/>
                    </a:cubicBezTo>
                    <a:close/>
                  </a:path>
                </a:pathLst>
              </a:custGeom>
              <a:solidFill>
                <a:srgbClr val="FFBB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673;p41">
                <a:extLst>
                  <a:ext uri="{FF2B5EF4-FFF2-40B4-BE49-F238E27FC236}">
                    <a16:creationId xmlns:a16="http://schemas.microsoft.com/office/drawing/2014/main" id="{031E840D-D5E8-CA44-8C21-530EEA542513}"/>
                  </a:ext>
                </a:extLst>
              </p:cNvPr>
              <p:cNvSpPr/>
              <p:nvPr/>
            </p:nvSpPr>
            <p:spPr>
              <a:xfrm flipH="1">
                <a:off x="1726277" y="2342998"/>
                <a:ext cx="99150" cy="172517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14299" extrusionOk="0">
                    <a:moveTo>
                      <a:pt x="2465" y="3616"/>
                    </a:moveTo>
                    <a:cubicBezTo>
                      <a:pt x="2465" y="3616"/>
                      <a:pt x="4766" y="658"/>
                      <a:pt x="6081" y="329"/>
                    </a:cubicBezTo>
                    <a:cubicBezTo>
                      <a:pt x="7396" y="0"/>
                      <a:pt x="8218" y="4602"/>
                      <a:pt x="6574" y="9368"/>
                    </a:cubicBezTo>
                    <a:cubicBezTo>
                      <a:pt x="4931" y="14299"/>
                      <a:pt x="0" y="7560"/>
                      <a:pt x="2465" y="36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674;p41">
                <a:extLst>
                  <a:ext uri="{FF2B5EF4-FFF2-40B4-BE49-F238E27FC236}">
                    <a16:creationId xmlns:a16="http://schemas.microsoft.com/office/drawing/2014/main" id="{82429D56-DB7F-9A4B-9BF8-844054B230E8}"/>
                  </a:ext>
                </a:extLst>
              </p:cNvPr>
              <p:cNvSpPr/>
              <p:nvPr/>
            </p:nvSpPr>
            <p:spPr>
              <a:xfrm flipH="1">
                <a:off x="1668763" y="2257734"/>
                <a:ext cx="820939" cy="951808"/>
              </a:xfrm>
              <a:custGeom>
                <a:avLst/>
                <a:gdLst/>
                <a:ahLst/>
                <a:cxnLst/>
                <a:rect l="l" t="t" r="r" b="b"/>
                <a:pathLst>
                  <a:path w="68043" h="78890" extrusionOk="0">
                    <a:moveTo>
                      <a:pt x="33528" y="0"/>
                    </a:moveTo>
                    <a:lnTo>
                      <a:pt x="34679" y="0"/>
                    </a:lnTo>
                    <a:cubicBezTo>
                      <a:pt x="64919" y="0"/>
                      <a:pt x="68042" y="45690"/>
                      <a:pt x="58017" y="59989"/>
                    </a:cubicBezTo>
                    <a:cubicBezTo>
                      <a:pt x="54729" y="64591"/>
                      <a:pt x="48648" y="71658"/>
                      <a:pt x="39938" y="74945"/>
                    </a:cubicBezTo>
                    <a:cubicBezTo>
                      <a:pt x="29584" y="78889"/>
                      <a:pt x="17422" y="74781"/>
                      <a:pt x="10026" y="62454"/>
                    </a:cubicBezTo>
                    <a:cubicBezTo>
                      <a:pt x="329" y="60975"/>
                      <a:pt x="0" y="52429"/>
                      <a:pt x="2794" y="46348"/>
                    </a:cubicBezTo>
                    <a:cubicBezTo>
                      <a:pt x="3616" y="44540"/>
                      <a:pt x="5588" y="42567"/>
                      <a:pt x="5588" y="39445"/>
                    </a:cubicBezTo>
                    <a:cubicBezTo>
                      <a:pt x="5588" y="35993"/>
                      <a:pt x="5588" y="30570"/>
                      <a:pt x="5424" y="26625"/>
                    </a:cubicBezTo>
                    <a:cubicBezTo>
                      <a:pt x="4931" y="14299"/>
                      <a:pt x="9861" y="0"/>
                      <a:pt x="335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675;p41">
                <a:extLst>
                  <a:ext uri="{FF2B5EF4-FFF2-40B4-BE49-F238E27FC236}">
                    <a16:creationId xmlns:a16="http://schemas.microsoft.com/office/drawing/2014/main" id="{F69AA65F-E5D6-DB45-B8FD-D96B5B10E208}"/>
                  </a:ext>
                </a:extLst>
              </p:cNvPr>
              <p:cNvSpPr/>
              <p:nvPr/>
            </p:nvSpPr>
            <p:spPr>
              <a:xfrm flipH="1">
                <a:off x="1672733" y="2279536"/>
                <a:ext cx="551262" cy="908193"/>
              </a:xfrm>
              <a:custGeom>
                <a:avLst/>
                <a:gdLst/>
                <a:ahLst/>
                <a:cxnLst/>
                <a:rect l="l" t="t" r="r" b="b"/>
                <a:pathLst>
                  <a:path w="45691" h="75275" extrusionOk="0">
                    <a:moveTo>
                      <a:pt x="22352" y="1"/>
                    </a:moveTo>
                    <a:cubicBezTo>
                      <a:pt x="44704" y="494"/>
                      <a:pt x="45690" y="44212"/>
                      <a:pt x="36158" y="57853"/>
                    </a:cubicBezTo>
                    <a:cubicBezTo>
                      <a:pt x="33035" y="62619"/>
                      <a:pt x="26790" y="69851"/>
                      <a:pt x="17915" y="73138"/>
                    </a:cubicBezTo>
                    <a:cubicBezTo>
                      <a:pt x="12162" y="75275"/>
                      <a:pt x="5588" y="74946"/>
                      <a:pt x="0" y="72152"/>
                    </a:cubicBezTo>
                    <a:cubicBezTo>
                      <a:pt x="29419" y="64756"/>
                      <a:pt x="35665" y="34515"/>
                      <a:pt x="33528" y="19066"/>
                    </a:cubicBezTo>
                    <a:cubicBezTo>
                      <a:pt x="32378" y="11506"/>
                      <a:pt x="28269" y="4603"/>
                      <a:pt x="22352" y="1"/>
                    </a:cubicBezTo>
                    <a:close/>
                  </a:path>
                </a:pathLst>
              </a:custGeom>
              <a:solidFill>
                <a:srgbClr val="FFBB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676;p41">
                <a:extLst>
                  <a:ext uri="{FF2B5EF4-FFF2-40B4-BE49-F238E27FC236}">
                    <a16:creationId xmlns:a16="http://schemas.microsoft.com/office/drawing/2014/main" id="{4B932327-9E4D-0D40-ABCF-77DC71DC211F}"/>
                  </a:ext>
                </a:extLst>
              </p:cNvPr>
              <p:cNvSpPr/>
              <p:nvPr/>
            </p:nvSpPr>
            <p:spPr>
              <a:xfrm flipH="1">
                <a:off x="1815510" y="2785180"/>
                <a:ext cx="602816" cy="402549"/>
              </a:xfrm>
              <a:custGeom>
                <a:avLst/>
                <a:gdLst/>
                <a:ahLst/>
                <a:cxnLst/>
                <a:rect l="l" t="t" r="r" b="b"/>
                <a:pathLst>
                  <a:path w="49964" h="33365" extrusionOk="0">
                    <a:moveTo>
                      <a:pt x="28105" y="32543"/>
                    </a:moveTo>
                    <a:cubicBezTo>
                      <a:pt x="19230" y="33365"/>
                      <a:pt x="10026" y="28763"/>
                      <a:pt x="4110" y="18737"/>
                    </a:cubicBezTo>
                    <a:cubicBezTo>
                      <a:pt x="2466" y="18573"/>
                      <a:pt x="987" y="17587"/>
                      <a:pt x="1" y="16107"/>
                    </a:cubicBezTo>
                    <a:cubicBezTo>
                      <a:pt x="2631" y="19066"/>
                      <a:pt x="10026" y="17751"/>
                      <a:pt x="11999" y="14957"/>
                    </a:cubicBezTo>
                    <a:cubicBezTo>
                      <a:pt x="14135" y="11999"/>
                      <a:pt x="12820" y="6904"/>
                      <a:pt x="12820" y="6904"/>
                    </a:cubicBezTo>
                    <a:lnTo>
                      <a:pt x="14300" y="6246"/>
                    </a:lnTo>
                    <a:cubicBezTo>
                      <a:pt x="14300" y="6246"/>
                      <a:pt x="17751" y="1"/>
                      <a:pt x="16765" y="7232"/>
                    </a:cubicBezTo>
                    <a:cubicBezTo>
                      <a:pt x="15943" y="14300"/>
                      <a:pt x="22353" y="20052"/>
                      <a:pt x="31228" y="16601"/>
                    </a:cubicBezTo>
                    <a:cubicBezTo>
                      <a:pt x="36651" y="14628"/>
                      <a:pt x="41418" y="11177"/>
                      <a:pt x="45033" y="6575"/>
                    </a:cubicBezTo>
                    <a:cubicBezTo>
                      <a:pt x="46348" y="5096"/>
                      <a:pt x="44540" y="3945"/>
                      <a:pt x="45362" y="3781"/>
                    </a:cubicBezTo>
                    <a:cubicBezTo>
                      <a:pt x="47006" y="3945"/>
                      <a:pt x="48485" y="4931"/>
                      <a:pt x="49142" y="6246"/>
                    </a:cubicBezTo>
                    <a:cubicBezTo>
                      <a:pt x="49964" y="8054"/>
                      <a:pt x="49471" y="9205"/>
                      <a:pt x="48320" y="7890"/>
                    </a:cubicBezTo>
                    <a:cubicBezTo>
                      <a:pt x="47334" y="6575"/>
                      <a:pt x="47006" y="8219"/>
                      <a:pt x="47006" y="8219"/>
                    </a:cubicBezTo>
                    <a:cubicBezTo>
                      <a:pt x="46020" y="16765"/>
                      <a:pt x="40760" y="24325"/>
                      <a:pt x="33200" y="28270"/>
                    </a:cubicBezTo>
                    <a:cubicBezTo>
                      <a:pt x="29256" y="29913"/>
                      <a:pt x="28269" y="31557"/>
                      <a:pt x="28105" y="3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677;p41">
                <a:extLst>
                  <a:ext uri="{FF2B5EF4-FFF2-40B4-BE49-F238E27FC236}">
                    <a16:creationId xmlns:a16="http://schemas.microsoft.com/office/drawing/2014/main" id="{A1BB2584-77C6-9C43-A6E1-BD3CD4454EF4}"/>
                  </a:ext>
                </a:extLst>
              </p:cNvPr>
              <p:cNvSpPr/>
              <p:nvPr/>
            </p:nvSpPr>
            <p:spPr>
              <a:xfrm flipH="1">
                <a:off x="1878960" y="2918040"/>
                <a:ext cx="489791" cy="235979"/>
              </a:xfrm>
              <a:custGeom>
                <a:avLst/>
                <a:gdLst/>
                <a:ahLst/>
                <a:cxnLst/>
                <a:rect l="l" t="t" r="r" b="b"/>
                <a:pathLst>
                  <a:path w="40596" h="19559" extrusionOk="0">
                    <a:moveTo>
                      <a:pt x="987" y="9204"/>
                    </a:moveTo>
                    <a:cubicBezTo>
                      <a:pt x="658" y="8711"/>
                      <a:pt x="329" y="8218"/>
                      <a:pt x="1" y="7725"/>
                    </a:cubicBezTo>
                    <a:cubicBezTo>
                      <a:pt x="1" y="7725"/>
                      <a:pt x="8218" y="8876"/>
                      <a:pt x="10355" y="2301"/>
                    </a:cubicBezTo>
                    <a:cubicBezTo>
                      <a:pt x="10355" y="2301"/>
                      <a:pt x="13149" y="8383"/>
                      <a:pt x="22024" y="8383"/>
                    </a:cubicBezTo>
                    <a:cubicBezTo>
                      <a:pt x="31063" y="8383"/>
                      <a:pt x="40596" y="1"/>
                      <a:pt x="40596" y="1"/>
                    </a:cubicBezTo>
                    <a:cubicBezTo>
                      <a:pt x="40596" y="1"/>
                      <a:pt x="37802" y="15450"/>
                      <a:pt x="22846" y="17422"/>
                    </a:cubicBezTo>
                    <a:cubicBezTo>
                      <a:pt x="7890" y="19559"/>
                      <a:pt x="3945" y="8711"/>
                      <a:pt x="3945" y="8711"/>
                    </a:cubicBezTo>
                    <a:cubicBezTo>
                      <a:pt x="3945" y="8711"/>
                      <a:pt x="1480" y="8218"/>
                      <a:pt x="987" y="9204"/>
                    </a:cubicBezTo>
                    <a:close/>
                  </a:path>
                </a:pathLst>
              </a:custGeom>
              <a:solidFill>
                <a:schemeClr val="dk1"/>
              </a:solidFill>
              <a:ln w="12325" cap="rnd" cmpd="sng">
                <a:solidFill>
                  <a:srgbClr val="0C0E0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678;p41">
                <a:extLst>
                  <a:ext uri="{FF2B5EF4-FFF2-40B4-BE49-F238E27FC236}">
                    <a16:creationId xmlns:a16="http://schemas.microsoft.com/office/drawing/2014/main" id="{1472706B-D09D-4E49-AB0A-B86CFE5E45D5}"/>
                  </a:ext>
                </a:extLst>
              </p:cNvPr>
              <p:cNvSpPr/>
              <p:nvPr/>
            </p:nvSpPr>
            <p:spPr>
              <a:xfrm flipH="1">
                <a:off x="2146646" y="2765357"/>
                <a:ext cx="166581" cy="120964"/>
              </a:xfrm>
              <a:custGeom>
                <a:avLst/>
                <a:gdLst/>
                <a:ahLst/>
                <a:cxnLst/>
                <a:rect l="l" t="t" r="r" b="b"/>
                <a:pathLst>
                  <a:path w="13807" h="10026" extrusionOk="0">
                    <a:moveTo>
                      <a:pt x="6246" y="10026"/>
                    </a:moveTo>
                    <a:cubicBezTo>
                      <a:pt x="2466" y="7725"/>
                      <a:pt x="1" y="5095"/>
                      <a:pt x="329" y="3452"/>
                    </a:cubicBezTo>
                    <a:cubicBezTo>
                      <a:pt x="658" y="0"/>
                      <a:pt x="13806" y="1480"/>
                      <a:pt x="13313" y="4931"/>
                    </a:cubicBezTo>
                    <a:cubicBezTo>
                      <a:pt x="12984" y="6574"/>
                      <a:pt x="10190" y="8547"/>
                      <a:pt x="6246" y="100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679;p41">
                <a:extLst>
                  <a:ext uri="{FF2B5EF4-FFF2-40B4-BE49-F238E27FC236}">
                    <a16:creationId xmlns:a16="http://schemas.microsoft.com/office/drawing/2014/main" id="{59EDC651-0614-5849-99F4-D5910D048FC4}"/>
                  </a:ext>
                </a:extLst>
              </p:cNvPr>
              <p:cNvSpPr/>
              <p:nvPr/>
            </p:nvSpPr>
            <p:spPr>
              <a:xfrm flipH="1">
                <a:off x="1995954" y="3025117"/>
                <a:ext cx="337096" cy="368839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0571" extrusionOk="0">
                    <a:moveTo>
                      <a:pt x="27940" y="5589"/>
                    </a:moveTo>
                    <a:cubicBezTo>
                      <a:pt x="23995" y="1808"/>
                      <a:pt x="18243" y="1151"/>
                      <a:pt x="13477" y="3781"/>
                    </a:cubicBezTo>
                    <a:cubicBezTo>
                      <a:pt x="13477" y="3781"/>
                      <a:pt x="7396" y="1"/>
                      <a:pt x="3616" y="3781"/>
                    </a:cubicBezTo>
                    <a:cubicBezTo>
                      <a:pt x="0" y="7725"/>
                      <a:pt x="164" y="20216"/>
                      <a:pt x="3123" y="25475"/>
                    </a:cubicBezTo>
                    <a:cubicBezTo>
                      <a:pt x="6081" y="30570"/>
                      <a:pt x="15778" y="29584"/>
                      <a:pt x="16928" y="22353"/>
                    </a:cubicBezTo>
                    <a:cubicBezTo>
                      <a:pt x="18079" y="15121"/>
                      <a:pt x="19722" y="5753"/>
                      <a:pt x="25310" y="6903"/>
                    </a:cubicBezTo>
                    <a:cubicBezTo>
                      <a:pt x="25475" y="6903"/>
                      <a:pt x="26625" y="6410"/>
                      <a:pt x="27940" y="55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680;p41">
                <a:extLst>
                  <a:ext uri="{FF2B5EF4-FFF2-40B4-BE49-F238E27FC236}">
                    <a16:creationId xmlns:a16="http://schemas.microsoft.com/office/drawing/2014/main" id="{001A71D8-36B7-B446-B7AD-FFB3D47B617F}"/>
                  </a:ext>
                </a:extLst>
              </p:cNvPr>
              <p:cNvSpPr/>
              <p:nvPr/>
            </p:nvSpPr>
            <p:spPr>
              <a:xfrm flipH="1">
                <a:off x="2279506" y="2523442"/>
                <a:ext cx="65453" cy="103120"/>
              </a:xfrm>
              <a:custGeom>
                <a:avLst/>
                <a:gdLst/>
                <a:ahLst/>
                <a:cxnLst/>
                <a:rect l="l" t="t" r="r" b="b"/>
                <a:pathLst>
                  <a:path w="5425" h="8547" extrusionOk="0">
                    <a:moveTo>
                      <a:pt x="2959" y="165"/>
                    </a:moveTo>
                    <a:lnTo>
                      <a:pt x="2959" y="165"/>
                    </a:lnTo>
                    <a:cubicBezTo>
                      <a:pt x="4438" y="165"/>
                      <a:pt x="5425" y="1479"/>
                      <a:pt x="5260" y="2794"/>
                    </a:cubicBezTo>
                    <a:lnTo>
                      <a:pt x="5096" y="6081"/>
                    </a:lnTo>
                    <a:cubicBezTo>
                      <a:pt x="4931" y="7396"/>
                      <a:pt x="3781" y="8547"/>
                      <a:pt x="2466" y="8382"/>
                    </a:cubicBezTo>
                    <a:lnTo>
                      <a:pt x="2466" y="8382"/>
                    </a:lnTo>
                    <a:cubicBezTo>
                      <a:pt x="987" y="8382"/>
                      <a:pt x="1" y="7067"/>
                      <a:pt x="1" y="5753"/>
                    </a:cubicBezTo>
                    <a:lnTo>
                      <a:pt x="330" y="2466"/>
                    </a:lnTo>
                    <a:cubicBezTo>
                      <a:pt x="494" y="986"/>
                      <a:pt x="1644" y="0"/>
                      <a:pt x="2959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681;p41">
                <a:extLst>
                  <a:ext uri="{FF2B5EF4-FFF2-40B4-BE49-F238E27FC236}">
                    <a16:creationId xmlns:a16="http://schemas.microsoft.com/office/drawing/2014/main" id="{5FC5437A-D6FF-034D-99FE-284F3B111F64}"/>
                  </a:ext>
                </a:extLst>
              </p:cNvPr>
              <p:cNvSpPr/>
              <p:nvPr/>
            </p:nvSpPr>
            <p:spPr>
              <a:xfrm flipH="1">
                <a:off x="1932492" y="2551203"/>
                <a:ext cx="65453" cy="103120"/>
              </a:xfrm>
              <a:custGeom>
                <a:avLst/>
                <a:gdLst/>
                <a:ahLst/>
                <a:cxnLst/>
                <a:rect l="l" t="t" r="r" b="b"/>
                <a:pathLst>
                  <a:path w="5425" h="8547" extrusionOk="0">
                    <a:moveTo>
                      <a:pt x="3123" y="0"/>
                    </a:moveTo>
                    <a:lnTo>
                      <a:pt x="3123" y="0"/>
                    </a:lnTo>
                    <a:cubicBezTo>
                      <a:pt x="4438" y="165"/>
                      <a:pt x="5424" y="1315"/>
                      <a:pt x="5424" y="2794"/>
                    </a:cubicBezTo>
                    <a:lnTo>
                      <a:pt x="5095" y="6081"/>
                    </a:lnTo>
                    <a:cubicBezTo>
                      <a:pt x="5095" y="7396"/>
                      <a:pt x="3781" y="8547"/>
                      <a:pt x="2466" y="8382"/>
                    </a:cubicBezTo>
                    <a:lnTo>
                      <a:pt x="2466" y="8382"/>
                    </a:lnTo>
                    <a:cubicBezTo>
                      <a:pt x="987" y="8218"/>
                      <a:pt x="1" y="7067"/>
                      <a:pt x="1" y="5588"/>
                    </a:cubicBezTo>
                    <a:lnTo>
                      <a:pt x="329" y="2466"/>
                    </a:lnTo>
                    <a:cubicBezTo>
                      <a:pt x="494" y="986"/>
                      <a:pt x="1644" y="0"/>
                      <a:pt x="3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" name="Google Shape;943;p27"/>
          <p:cNvPicPr preferRelativeResize="0"/>
          <p:nvPr/>
        </p:nvPicPr>
        <p:blipFill rotWithShape="1">
          <a:blip r:embed="rId3">
            <a:alphaModFix/>
          </a:blip>
          <a:srcRect t="44467" b="6505"/>
          <a:stretch/>
        </p:blipFill>
        <p:spPr>
          <a:xfrm>
            <a:off x="1636025" y="2171700"/>
            <a:ext cx="5871950" cy="28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27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45" name="Google Shape;945;p27"/>
          <p:cNvSpPr txBox="1"/>
          <p:nvPr/>
        </p:nvSpPr>
        <p:spPr>
          <a:xfrm>
            <a:off x="457075" y="1552752"/>
            <a:ext cx="15432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Name</a:t>
            </a:r>
            <a:endParaRPr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6" name="Google Shape;946;p27"/>
          <p:cNvSpPr txBox="1"/>
          <p:nvPr/>
        </p:nvSpPr>
        <p:spPr>
          <a:xfrm>
            <a:off x="7143750" y="1552752"/>
            <a:ext cx="15432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Animal type</a:t>
            </a:r>
            <a:endParaRPr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7" name="Google Shape;947;p27"/>
          <p:cNvSpPr txBox="1"/>
          <p:nvPr/>
        </p:nvSpPr>
        <p:spPr>
          <a:xfrm>
            <a:off x="2685967" y="1126537"/>
            <a:ext cx="15432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Gender/Type</a:t>
            </a:r>
            <a:endParaRPr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8" name="Google Shape;948;p27"/>
          <p:cNvSpPr txBox="1"/>
          <p:nvPr/>
        </p:nvSpPr>
        <p:spPr>
          <a:xfrm>
            <a:off x="4914858" y="1126537"/>
            <a:ext cx="15432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Age</a:t>
            </a:r>
            <a:endParaRPr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27"/>
          <p:cNvSpPr/>
          <p:nvPr/>
        </p:nvSpPr>
        <p:spPr>
          <a:xfrm>
            <a:off x="3141517" y="2005944"/>
            <a:ext cx="632100" cy="63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27"/>
          <p:cNvSpPr/>
          <p:nvPr/>
        </p:nvSpPr>
        <p:spPr>
          <a:xfrm>
            <a:off x="912625" y="2432159"/>
            <a:ext cx="632100" cy="63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1" name="Google Shape;951;p27"/>
          <p:cNvSpPr/>
          <p:nvPr/>
        </p:nvSpPr>
        <p:spPr>
          <a:xfrm>
            <a:off x="7599300" y="2432159"/>
            <a:ext cx="632100" cy="63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2" name="Google Shape;952;p27"/>
          <p:cNvSpPr/>
          <p:nvPr/>
        </p:nvSpPr>
        <p:spPr>
          <a:xfrm>
            <a:off x="5370408" y="2005944"/>
            <a:ext cx="632100" cy="63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953" name="Google Shape;953;p27"/>
          <p:cNvCxnSpPr>
            <a:stCxn id="950" idx="6"/>
          </p:cNvCxnSpPr>
          <p:nvPr/>
        </p:nvCxnSpPr>
        <p:spPr>
          <a:xfrm>
            <a:off x="1544725" y="2748209"/>
            <a:ext cx="1935900" cy="1052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4" name="Google Shape;954;p27"/>
          <p:cNvCxnSpPr>
            <a:stCxn id="949" idx="4"/>
          </p:cNvCxnSpPr>
          <p:nvPr/>
        </p:nvCxnSpPr>
        <p:spPr>
          <a:xfrm rot="-5400000" flipH="1">
            <a:off x="3517267" y="2578344"/>
            <a:ext cx="792000" cy="9114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5" name="Google Shape;955;p27"/>
          <p:cNvCxnSpPr>
            <a:stCxn id="952" idx="4"/>
          </p:cNvCxnSpPr>
          <p:nvPr/>
        </p:nvCxnSpPr>
        <p:spPr>
          <a:xfrm rot="5400000">
            <a:off x="5344908" y="2570994"/>
            <a:ext cx="274500" cy="4086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6" name="Google Shape;956;p27"/>
          <p:cNvCxnSpPr>
            <a:stCxn id="951" idx="2"/>
          </p:cNvCxnSpPr>
          <p:nvPr/>
        </p:nvCxnSpPr>
        <p:spPr>
          <a:xfrm flipH="1">
            <a:off x="5505000" y="2748209"/>
            <a:ext cx="2094300" cy="1052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" name="Google Shape;994;p30"/>
          <p:cNvPicPr preferRelativeResize="0"/>
          <p:nvPr/>
        </p:nvPicPr>
        <p:blipFill rotWithShape="1">
          <a:blip r:embed="rId3">
            <a:alphaModFix/>
          </a:blip>
          <a:srcRect t="13160" b="13153"/>
          <a:stretch/>
        </p:blipFill>
        <p:spPr>
          <a:xfrm>
            <a:off x="578615" y="838250"/>
            <a:ext cx="5284050" cy="389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30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Recommendation</a:t>
            </a:r>
            <a:endParaRPr dirty="0"/>
          </a:p>
        </p:txBody>
      </p:sp>
      <p:sp>
        <p:nvSpPr>
          <p:cNvPr id="996" name="Google Shape;996;p30"/>
          <p:cNvSpPr txBox="1"/>
          <p:nvPr/>
        </p:nvSpPr>
        <p:spPr>
          <a:xfrm flipH="1">
            <a:off x="6324900" y="2000352"/>
            <a:ext cx="23619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Personality </a:t>
            </a:r>
            <a:endParaRPr sz="2000" dirty="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8" name="Google Shape;998;p30"/>
          <p:cNvSpPr txBox="1"/>
          <p:nvPr/>
        </p:nvSpPr>
        <p:spPr>
          <a:xfrm flipH="1">
            <a:off x="6324900" y="3462204"/>
            <a:ext cx="23619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Medical Record</a:t>
            </a:r>
            <a:endParaRPr sz="20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00" name="Google Shape;1000;p30"/>
          <p:cNvCxnSpPr/>
          <p:nvPr/>
        </p:nvCxnSpPr>
        <p:spPr>
          <a:xfrm flipH="1">
            <a:off x="4686000" y="1793500"/>
            <a:ext cx="1562700" cy="1309500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1" name="Google Shape;1001;p30"/>
          <p:cNvCxnSpPr/>
          <p:nvPr/>
        </p:nvCxnSpPr>
        <p:spPr>
          <a:xfrm flipH="1">
            <a:off x="4695600" y="3356051"/>
            <a:ext cx="1553100" cy="931800"/>
          </a:xfrm>
          <a:prstGeom prst="curvedConnector3">
            <a:avLst>
              <a:gd name="adj1" fmla="val 50000"/>
            </a:avLst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2" name="Google Shape;1002;p30"/>
          <p:cNvCxnSpPr/>
          <p:nvPr/>
        </p:nvCxnSpPr>
        <p:spPr>
          <a:xfrm>
            <a:off x="6248700" y="1556007"/>
            <a:ext cx="0" cy="1191300"/>
          </a:xfrm>
          <a:prstGeom prst="straightConnector1">
            <a:avLst/>
          </a:prstGeom>
          <a:noFill/>
          <a:ln w="28575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Google Shape;1003;p30"/>
          <p:cNvCxnSpPr/>
          <p:nvPr/>
        </p:nvCxnSpPr>
        <p:spPr>
          <a:xfrm>
            <a:off x="6248700" y="3117638"/>
            <a:ext cx="0" cy="11913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36"/>
          <p:cNvGrpSpPr/>
          <p:nvPr/>
        </p:nvGrpSpPr>
        <p:grpSpPr>
          <a:xfrm rot="272247">
            <a:off x="-479177" y="1382914"/>
            <a:ext cx="9224780" cy="6401866"/>
            <a:chOff x="2477577" y="2967287"/>
            <a:chExt cx="2543668" cy="1765124"/>
          </a:xfrm>
        </p:grpSpPr>
        <p:sp>
          <p:nvSpPr>
            <p:cNvPr id="1345" name="Google Shape;1345;p36"/>
            <p:cNvSpPr/>
            <p:nvPr/>
          </p:nvSpPr>
          <p:spPr>
            <a:xfrm>
              <a:off x="4463220" y="2967287"/>
              <a:ext cx="125683" cy="185008"/>
            </a:xfrm>
            <a:custGeom>
              <a:avLst/>
              <a:gdLst/>
              <a:ahLst/>
              <a:cxnLst/>
              <a:rect l="l" t="t" r="r" b="b"/>
              <a:pathLst>
                <a:path w="3110" h="4578" extrusionOk="0">
                  <a:moveTo>
                    <a:pt x="1744" y="1"/>
                  </a:moveTo>
                  <a:cubicBezTo>
                    <a:pt x="956" y="1"/>
                    <a:pt x="9" y="1117"/>
                    <a:pt x="42" y="2131"/>
                  </a:cubicBezTo>
                  <a:cubicBezTo>
                    <a:pt x="0" y="3168"/>
                    <a:pt x="581" y="4080"/>
                    <a:pt x="1493" y="4536"/>
                  </a:cubicBezTo>
                  <a:cubicBezTo>
                    <a:pt x="1555" y="4565"/>
                    <a:pt x="1617" y="4577"/>
                    <a:pt x="1677" y="4577"/>
                  </a:cubicBezTo>
                  <a:cubicBezTo>
                    <a:pt x="2140" y="4577"/>
                    <a:pt x="2529" y="3831"/>
                    <a:pt x="2529" y="3831"/>
                  </a:cubicBezTo>
                  <a:cubicBezTo>
                    <a:pt x="2529" y="3831"/>
                    <a:pt x="3110" y="1136"/>
                    <a:pt x="2322" y="265"/>
                  </a:cubicBezTo>
                  <a:cubicBezTo>
                    <a:pt x="2156" y="81"/>
                    <a:pt x="1956" y="1"/>
                    <a:pt x="1744" y="1"/>
                  </a:cubicBezTo>
                  <a:close/>
                </a:path>
              </a:pathLst>
            </a:custGeom>
            <a:solidFill>
              <a:srgbClr val="FFC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3816400" y="3988986"/>
              <a:ext cx="410591" cy="728314"/>
            </a:xfrm>
            <a:custGeom>
              <a:avLst/>
              <a:gdLst/>
              <a:ahLst/>
              <a:cxnLst/>
              <a:rect l="l" t="t" r="r" b="b"/>
              <a:pathLst>
                <a:path w="10160" h="18022" extrusionOk="0">
                  <a:moveTo>
                    <a:pt x="5700" y="1"/>
                  </a:moveTo>
                  <a:cubicBezTo>
                    <a:pt x="4674" y="1"/>
                    <a:pt x="3545" y="489"/>
                    <a:pt x="2572" y="2059"/>
                  </a:cubicBezTo>
                  <a:cubicBezTo>
                    <a:pt x="1" y="6164"/>
                    <a:pt x="3857" y="18022"/>
                    <a:pt x="3857" y="18022"/>
                  </a:cubicBezTo>
                  <a:lnTo>
                    <a:pt x="8625" y="18022"/>
                  </a:lnTo>
                  <a:cubicBezTo>
                    <a:pt x="8418" y="17110"/>
                    <a:pt x="6179" y="16322"/>
                    <a:pt x="6179" y="16322"/>
                  </a:cubicBezTo>
                  <a:lnTo>
                    <a:pt x="6179" y="12549"/>
                  </a:lnTo>
                  <a:cubicBezTo>
                    <a:pt x="6179" y="11720"/>
                    <a:pt x="6469" y="10932"/>
                    <a:pt x="6967" y="10310"/>
                  </a:cubicBezTo>
                  <a:cubicBezTo>
                    <a:pt x="7423" y="9688"/>
                    <a:pt x="8086" y="8817"/>
                    <a:pt x="8791" y="7781"/>
                  </a:cubicBezTo>
                  <a:cubicBezTo>
                    <a:pt x="10159" y="5666"/>
                    <a:pt x="8791" y="1313"/>
                    <a:pt x="8791" y="1313"/>
                  </a:cubicBezTo>
                  <a:cubicBezTo>
                    <a:pt x="8791" y="1313"/>
                    <a:pt x="7383" y="1"/>
                    <a:pt x="5700" y="1"/>
                  </a:cubicBezTo>
                  <a:close/>
                </a:path>
              </a:pathLst>
            </a:custGeom>
            <a:solidFill>
              <a:srgbClr val="FFC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3868372" y="3988986"/>
              <a:ext cx="353569" cy="466926"/>
            </a:xfrm>
            <a:custGeom>
              <a:avLst/>
              <a:gdLst/>
              <a:ahLst/>
              <a:cxnLst/>
              <a:rect l="l" t="t" r="r" b="b"/>
              <a:pathLst>
                <a:path w="8749" h="11554" extrusionOk="0">
                  <a:moveTo>
                    <a:pt x="4414" y="1"/>
                  </a:moveTo>
                  <a:cubicBezTo>
                    <a:pt x="3388" y="1"/>
                    <a:pt x="2259" y="489"/>
                    <a:pt x="1286" y="2059"/>
                  </a:cubicBezTo>
                  <a:cubicBezTo>
                    <a:pt x="0" y="4132"/>
                    <a:pt x="290" y="8071"/>
                    <a:pt x="954" y="11554"/>
                  </a:cubicBezTo>
                  <a:cubicBezTo>
                    <a:pt x="1990" y="10808"/>
                    <a:pt x="3068" y="8444"/>
                    <a:pt x="7671" y="7449"/>
                  </a:cubicBezTo>
                  <a:cubicBezTo>
                    <a:pt x="8749" y="5210"/>
                    <a:pt x="7505" y="1313"/>
                    <a:pt x="7505" y="1313"/>
                  </a:cubicBezTo>
                  <a:cubicBezTo>
                    <a:pt x="7505" y="1313"/>
                    <a:pt x="6097" y="1"/>
                    <a:pt x="4414" y="1"/>
                  </a:cubicBezTo>
                  <a:close/>
                </a:path>
              </a:pathLst>
            </a:custGeom>
            <a:solidFill>
              <a:srgbClr val="FF9F00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3159557" y="3859015"/>
              <a:ext cx="382100" cy="873395"/>
            </a:xfrm>
            <a:custGeom>
              <a:avLst/>
              <a:gdLst/>
              <a:ahLst/>
              <a:cxnLst/>
              <a:rect l="l" t="t" r="r" b="b"/>
              <a:pathLst>
                <a:path w="9455" h="21612" extrusionOk="0">
                  <a:moveTo>
                    <a:pt x="2295" y="0"/>
                  </a:moveTo>
                  <a:cubicBezTo>
                    <a:pt x="1468" y="0"/>
                    <a:pt x="753" y="125"/>
                    <a:pt x="291" y="383"/>
                  </a:cubicBezTo>
                  <a:cubicBezTo>
                    <a:pt x="291" y="383"/>
                    <a:pt x="1" y="7265"/>
                    <a:pt x="1991" y="10209"/>
                  </a:cubicBezTo>
                  <a:cubicBezTo>
                    <a:pt x="3110" y="12448"/>
                    <a:pt x="3110" y="13360"/>
                    <a:pt x="3110" y="13360"/>
                  </a:cubicBezTo>
                  <a:lnTo>
                    <a:pt x="1286" y="18211"/>
                  </a:lnTo>
                  <a:cubicBezTo>
                    <a:pt x="1203" y="18419"/>
                    <a:pt x="1162" y="18709"/>
                    <a:pt x="1203" y="18958"/>
                  </a:cubicBezTo>
                  <a:lnTo>
                    <a:pt x="1701" y="21611"/>
                  </a:lnTo>
                  <a:lnTo>
                    <a:pt x="6593" y="21611"/>
                  </a:lnTo>
                  <a:cubicBezTo>
                    <a:pt x="6593" y="21611"/>
                    <a:pt x="5557" y="19745"/>
                    <a:pt x="4230" y="19621"/>
                  </a:cubicBezTo>
                  <a:cubicBezTo>
                    <a:pt x="3566" y="19165"/>
                    <a:pt x="3442" y="18253"/>
                    <a:pt x="3981" y="17672"/>
                  </a:cubicBezTo>
                  <a:cubicBezTo>
                    <a:pt x="5640" y="15724"/>
                    <a:pt x="6842" y="13485"/>
                    <a:pt x="7505" y="11038"/>
                  </a:cubicBezTo>
                  <a:cubicBezTo>
                    <a:pt x="7879" y="9753"/>
                    <a:pt x="8044" y="8468"/>
                    <a:pt x="8376" y="7141"/>
                  </a:cubicBezTo>
                  <a:cubicBezTo>
                    <a:pt x="8708" y="5773"/>
                    <a:pt x="9454" y="4280"/>
                    <a:pt x="8791" y="2829"/>
                  </a:cubicBezTo>
                  <a:cubicBezTo>
                    <a:pt x="7931" y="1016"/>
                    <a:pt x="4658" y="0"/>
                    <a:pt x="2295" y="0"/>
                  </a:cubicBezTo>
                  <a:close/>
                </a:path>
              </a:pathLst>
            </a:custGeom>
            <a:solidFill>
              <a:srgbClr val="FFC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3169620" y="3936448"/>
              <a:ext cx="353609" cy="435687"/>
            </a:xfrm>
            <a:custGeom>
              <a:avLst/>
              <a:gdLst/>
              <a:ahLst/>
              <a:cxnLst/>
              <a:rect l="l" t="t" r="r" b="b"/>
              <a:pathLst>
                <a:path w="8750" h="10781" extrusionOk="0">
                  <a:moveTo>
                    <a:pt x="1" y="1"/>
                  </a:moveTo>
                  <a:lnTo>
                    <a:pt x="1" y="1"/>
                  </a:lnTo>
                  <a:cubicBezTo>
                    <a:pt x="42" y="2157"/>
                    <a:pt x="291" y="6096"/>
                    <a:pt x="1618" y="8210"/>
                  </a:cubicBezTo>
                  <a:cubicBezTo>
                    <a:pt x="2364" y="8583"/>
                    <a:pt x="3898" y="9371"/>
                    <a:pt x="5391" y="10325"/>
                  </a:cubicBezTo>
                  <a:cubicBezTo>
                    <a:pt x="5764" y="10573"/>
                    <a:pt x="6220" y="10698"/>
                    <a:pt x="6676" y="10781"/>
                  </a:cubicBezTo>
                  <a:cubicBezTo>
                    <a:pt x="6883" y="10242"/>
                    <a:pt x="7049" y="9703"/>
                    <a:pt x="7215" y="9122"/>
                  </a:cubicBezTo>
                  <a:cubicBezTo>
                    <a:pt x="7588" y="7837"/>
                    <a:pt x="7795" y="6552"/>
                    <a:pt x="8086" y="5225"/>
                  </a:cubicBezTo>
                  <a:cubicBezTo>
                    <a:pt x="8376" y="4313"/>
                    <a:pt x="8625" y="3401"/>
                    <a:pt x="8749" y="2447"/>
                  </a:cubicBezTo>
                  <a:lnTo>
                    <a:pt x="2239" y="6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F00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2804321" y="3040274"/>
              <a:ext cx="2216868" cy="1692112"/>
            </a:xfrm>
            <a:custGeom>
              <a:avLst/>
              <a:gdLst/>
              <a:ahLst/>
              <a:cxnLst/>
              <a:rect l="l" t="t" r="r" b="b"/>
              <a:pathLst>
                <a:path w="54856" h="41871" extrusionOk="0">
                  <a:moveTo>
                    <a:pt x="20905" y="0"/>
                  </a:moveTo>
                  <a:cubicBezTo>
                    <a:pt x="19407" y="0"/>
                    <a:pt x="17836" y="675"/>
                    <a:pt x="16295" y="2108"/>
                  </a:cubicBezTo>
                  <a:cubicBezTo>
                    <a:pt x="14139" y="4057"/>
                    <a:pt x="13020" y="7166"/>
                    <a:pt x="10532" y="8783"/>
                  </a:cubicBezTo>
                  <a:cubicBezTo>
                    <a:pt x="7547" y="10732"/>
                    <a:pt x="3898" y="9903"/>
                    <a:pt x="1949" y="13220"/>
                  </a:cubicBezTo>
                  <a:cubicBezTo>
                    <a:pt x="664" y="15500"/>
                    <a:pt x="1" y="18776"/>
                    <a:pt x="1784" y="20973"/>
                  </a:cubicBezTo>
                  <a:cubicBezTo>
                    <a:pt x="1742" y="22300"/>
                    <a:pt x="1701" y="27897"/>
                    <a:pt x="3442" y="30468"/>
                  </a:cubicBezTo>
                  <a:cubicBezTo>
                    <a:pt x="4603" y="32707"/>
                    <a:pt x="4603" y="33619"/>
                    <a:pt x="4603" y="33619"/>
                  </a:cubicBezTo>
                  <a:lnTo>
                    <a:pt x="2779" y="38470"/>
                  </a:lnTo>
                  <a:cubicBezTo>
                    <a:pt x="2654" y="38678"/>
                    <a:pt x="2654" y="38968"/>
                    <a:pt x="2696" y="39217"/>
                  </a:cubicBezTo>
                  <a:lnTo>
                    <a:pt x="3193" y="41870"/>
                  </a:lnTo>
                  <a:lnTo>
                    <a:pt x="8086" y="41870"/>
                  </a:lnTo>
                  <a:cubicBezTo>
                    <a:pt x="8086" y="41870"/>
                    <a:pt x="7049" y="40004"/>
                    <a:pt x="5723" y="39880"/>
                  </a:cubicBezTo>
                  <a:cubicBezTo>
                    <a:pt x="5059" y="39424"/>
                    <a:pt x="4935" y="38512"/>
                    <a:pt x="5474" y="37931"/>
                  </a:cubicBezTo>
                  <a:cubicBezTo>
                    <a:pt x="7132" y="35983"/>
                    <a:pt x="8335" y="33744"/>
                    <a:pt x="8998" y="31297"/>
                  </a:cubicBezTo>
                  <a:cubicBezTo>
                    <a:pt x="9371" y="30012"/>
                    <a:pt x="9537" y="28727"/>
                    <a:pt x="9869" y="27400"/>
                  </a:cubicBezTo>
                  <a:cubicBezTo>
                    <a:pt x="9993" y="26819"/>
                    <a:pt x="10200" y="26280"/>
                    <a:pt x="10366" y="25700"/>
                  </a:cubicBezTo>
                  <a:cubicBezTo>
                    <a:pt x="13310" y="26612"/>
                    <a:pt x="16378" y="27151"/>
                    <a:pt x="19446" y="27317"/>
                  </a:cubicBezTo>
                  <a:cubicBezTo>
                    <a:pt x="20193" y="27358"/>
                    <a:pt x="20981" y="27358"/>
                    <a:pt x="21727" y="27358"/>
                  </a:cubicBezTo>
                  <a:cubicBezTo>
                    <a:pt x="20732" y="32417"/>
                    <a:pt x="23717" y="41497"/>
                    <a:pt x="23717" y="41497"/>
                  </a:cubicBezTo>
                  <a:lnTo>
                    <a:pt x="28485" y="41497"/>
                  </a:lnTo>
                  <a:cubicBezTo>
                    <a:pt x="28278" y="40585"/>
                    <a:pt x="26039" y="39797"/>
                    <a:pt x="26039" y="39797"/>
                  </a:cubicBezTo>
                  <a:lnTo>
                    <a:pt x="26039" y="35983"/>
                  </a:lnTo>
                  <a:cubicBezTo>
                    <a:pt x="26039" y="35195"/>
                    <a:pt x="26288" y="34407"/>
                    <a:pt x="26785" y="33785"/>
                  </a:cubicBezTo>
                  <a:cubicBezTo>
                    <a:pt x="27283" y="33163"/>
                    <a:pt x="27905" y="32292"/>
                    <a:pt x="28610" y="31256"/>
                  </a:cubicBezTo>
                  <a:cubicBezTo>
                    <a:pt x="28900" y="30758"/>
                    <a:pt x="29107" y="30178"/>
                    <a:pt x="29190" y="29597"/>
                  </a:cubicBezTo>
                  <a:cubicBezTo>
                    <a:pt x="29356" y="28105"/>
                    <a:pt x="30517" y="26902"/>
                    <a:pt x="32010" y="26695"/>
                  </a:cubicBezTo>
                  <a:cubicBezTo>
                    <a:pt x="37317" y="25990"/>
                    <a:pt x="42624" y="23793"/>
                    <a:pt x="44904" y="18651"/>
                  </a:cubicBezTo>
                  <a:cubicBezTo>
                    <a:pt x="45651" y="16910"/>
                    <a:pt x="46065" y="15044"/>
                    <a:pt x="46107" y="13178"/>
                  </a:cubicBezTo>
                  <a:cubicBezTo>
                    <a:pt x="46107" y="12847"/>
                    <a:pt x="45775" y="11022"/>
                    <a:pt x="45982" y="10774"/>
                  </a:cubicBezTo>
                  <a:cubicBezTo>
                    <a:pt x="46126" y="10606"/>
                    <a:pt x="46374" y="10541"/>
                    <a:pt x="46697" y="10541"/>
                  </a:cubicBezTo>
                  <a:cubicBezTo>
                    <a:pt x="47795" y="10541"/>
                    <a:pt x="49762" y="11290"/>
                    <a:pt x="51448" y="11290"/>
                  </a:cubicBezTo>
                  <a:cubicBezTo>
                    <a:pt x="51844" y="11290"/>
                    <a:pt x="52225" y="11249"/>
                    <a:pt x="52575" y="11147"/>
                  </a:cubicBezTo>
                  <a:cubicBezTo>
                    <a:pt x="54855" y="10442"/>
                    <a:pt x="53984" y="6835"/>
                    <a:pt x="52616" y="6627"/>
                  </a:cubicBezTo>
                  <a:cubicBezTo>
                    <a:pt x="51248" y="6420"/>
                    <a:pt x="49880" y="6213"/>
                    <a:pt x="48885" y="4140"/>
                  </a:cubicBezTo>
                  <a:cubicBezTo>
                    <a:pt x="48220" y="2175"/>
                    <a:pt x="46851" y="976"/>
                    <a:pt x="44806" y="976"/>
                  </a:cubicBezTo>
                  <a:cubicBezTo>
                    <a:pt x="43916" y="976"/>
                    <a:pt x="42897" y="1203"/>
                    <a:pt x="41753" y="1693"/>
                  </a:cubicBezTo>
                  <a:cubicBezTo>
                    <a:pt x="37980" y="3269"/>
                    <a:pt x="39804" y="7954"/>
                    <a:pt x="39804" y="7954"/>
                  </a:cubicBezTo>
                  <a:cubicBezTo>
                    <a:pt x="40393" y="11361"/>
                    <a:pt x="38668" y="12986"/>
                    <a:pt x="36151" y="12986"/>
                  </a:cubicBezTo>
                  <a:cubicBezTo>
                    <a:pt x="35298" y="12986"/>
                    <a:pt x="34354" y="12799"/>
                    <a:pt x="33378" y="12432"/>
                  </a:cubicBezTo>
                  <a:cubicBezTo>
                    <a:pt x="33088" y="12308"/>
                    <a:pt x="32839" y="12183"/>
                    <a:pt x="32590" y="12059"/>
                  </a:cubicBezTo>
                  <a:cubicBezTo>
                    <a:pt x="29480" y="10234"/>
                    <a:pt x="28154" y="6130"/>
                    <a:pt x="26205" y="3310"/>
                  </a:cubicBezTo>
                  <a:cubicBezTo>
                    <a:pt x="24721" y="1167"/>
                    <a:pt x="22876" y="0"/>
                    <a:pt x="20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4338261" y="3007700"/>
              <a:ext cx="136715" cy="174744"/>
            </a:xfrm>
            <a:custGeom>
              <a:avLst/>
              <a:gdLst/>
              <a:ahLst/>
              <a:cxnLst/>
              <a:rect l="l" t="t" r="r" b="b"/>
              <a:pathLst>
                <a:path w="3383" h="4324" extrusionOk="0">
                  <a:moveTo>
                    <a:pt x="1475" y="1"/>
                  </a:moveTo>
                  <a:cubicBezTo>
                    <a:pt x="591" y="1"/>
                    <a:pt x="1" y="1606"/>
                    <a:pt x="439" y="2665"/>
                  </a:cubicBezTo>
                  <a:cubicBezTo>
                    <a:pt x="812" y="3619"/>
                    <a:pt x="1683" y="4241"/>
                    <a:pt x="2678" y="4324"/>
                  </a:cubicBezTo>
                  <a:cubicBezTo>
                    <a:pt x="3258" y="4324"/>
                    <a:pt x="3383" y="3287"/>
                    <a:pt x="3383" y="3287"/>
                  </a:cubicBezTo>
                  <a:cubicBezTo>
                    <a:pt x="3383" y="3287"/>
                    <a:pt x="2926" y="592"/>
                    <a:pt x="1848" y="94"/>
                  </a:cubicBezTo>
                  <a:cubicBezTo>
                    <a:pt x="1720" y="30"/>
                    <a:pt x="1595" y="1"/>
                    <a:pt x="1475" y="1"/>
                  </a:cubicBezTo>
                  <a:close/>
                </a:path>
              </a:pathLst>
            </a:custGeom>
            <a:solidFill>
              <a:srgbClr val="FFC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4887159" y="3349964"/>
              <a:ext cx="36897" cy="30552"/>
            </a:xfrm>
            <a:custGeom>
              <a:avLst/>
              <a:gdLst/>
              <a:ahLst/>
              <a:cxnLst/>
              <a:rect l="l" t="t" r="r" b="b"/>
              <a:pathLst>
                <a:path w="913" h="756" extrusionOk="0">
                  <a:moveTo>
                    <a:pt x="539" y="1"/>
                  </a:moveTo>
                  <a:cubicBezTo>
                    <a:pt x="208" y="1"/>
                    <a:pt x="0" y="415"/>
                    <a:pt x="249" y="664"/>
                  </a:cubicBezTo>
                  <a:cubicBezTo>
                    <a:pt x="324" y="727"/>
                    <a:pt x="415" y="756"/>
                    <a:pt x="505" y="756"/>
                  </a:cubicBezTo>
                  <a:cubicBezTo>
                    <a:pt x="711" y="756"/>
                    <a:pt x="912" y="605"/>
                    <a:pt x="912" y="374"/>
                  </a:cubicBezTo>
                  <a:cubicBezTo>
                    <a:pt x="912" y="167"/>
                    <a:pt x="747" y="1"/>
                    <a:pt x="539" y="1"/>
                  </a:cubicBezTo>
                  <a:close/>
                </a:path>
              </a:pathLst>
            </a:custGeom>
            <a:solidFill>
              <a:srgbClr val="C17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4768182" y="3294678"/>
              <a:ext cx="253063" cy="199759"/>
            </a:xfrm>
            <a:custGeom>
              <a:avLst/>
              <a:gdLst/>
              <a:ahLst/>
              <a:cxnLst/>
              <a:rect l="l" t="t" r="r" b="b"/>
              <a:pathLst>
                <a:path w="6262" h="4943" extrusionOk="0">
                  <a:moveTo>
                    <a:pt x="2530" y="1"/>
                  </a:moveTo>
                  <a:cubicBezTo>
                    <a:pt x="0" y="2074"/>
                    <a:pt x="788" y="3939"/>
                    <a:pt x="871" y="4727"/>
                  </a:cubicBezTo>
                  <a:cubicBezTo>
                    <a:pt x="1460" y="4869"/>
                    <a:pt x="2061" y="4943"/>
                    <a:pt x="2662" y="4943"/>
                  </a:cubicBezTo>
                  <a:cubicBezTo>
                    <a:pt x="3118" y="4943"/>
                    <a:pt x="3574" y="4900"/>
                    <a:pt x="4022" y="4810"/>
                  </a:cubicBezTo>
                  <a:cubicBezTo>
                    <a:pt x="6261" y="4147"/>
                    <a:pt x="5390" y="540"/>
                    <a:pt x="4022" y="332"/>
                  </a:cubicBezTo>
                  <a:cubicBezTo>
                    <a:pt x="3525" y="291"/>
                    <a:pt x="3027" y="166"/>
                    <a:pt x="2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2635109" y="3594063"/>
              <a:ext cx="338495" cy="662442"/>
            </a:xfrm>
            <a:custGeom>
              <a:avLst/>
              <a:gdLst/>
              <a:ahLst/>
              <a:cxnLst/>
              <a:rect l="l" t="t" r="r" b="b"/>
              <a:pathLst>
                <a:path w="8376" h="16392" extrusionOk="0">
                  <a:moveTo>
                    <a:pt x="6555" y="1"/>
                  </a:moveTo>
                  <a:cubicBezTo>
                    <a:pt x="6397" y="1"/>
                    <a:pt x="6229" y="31"/>
                    <a:pt x="6054" y="97"/>
                  </a:cubicBezTo>
                  <a:cubicBezTo>
                    <a:pt x="5639" y="305"/>
                    <a:pt x="5224" y="553"/>
                    <a:pt x="4851" y="802"/>
                  </a:cubicBezTo>
                  <a:cubicBezTo>
                    <a:pt x="4478" y="1051"/>
                    <a:pt x="4105" y="1341"/>
                    <a:pt x="3815" y="1673"/>
                  </a:cubicBezTo>
                  <a:cubicBezTo>
                    <a:pt x="3110" y="2336"/>
                    <a:pt x="2571" y="3124"/>
                    <a:pt x="2280" y="4036"/>
                  </a:cubicBezTo>
                  <a:cubicBezTo>
                    <a:pt x="1949" y="4948"/>
                    <a:pt x="1907" y="5902"/>
                    <a:pt x="2156" y="6856"/>
                  </a:cubicBezTo>
                  <a:cubicBezTo>
                    <a:pt x="2198" y="7063"/>
                    <a:pt x="2239" y="7270"/>
                    <a:pt x="2322" y="7478"/>
                  </a:cubicBezTo>
                  <a:lnTo>
                    <a:pt x="2571" y="8099"/>
                  </a:lnTo>
                  <a:cubicBezTo>
                    <a:pt x="2695" y="8473"/>
                    <a:pt x="2861" y="8804"/>
                    <a:pt x="2944" y="9136"/>
                  </a:cubicBezTo>
                  <a:cubicBezTo>
                    <a:pt x="3483" y="10463"/>
                    <a:pt x="3607" y="11914"/>
                    <a:pt x="3317" y="13282"/>
                  </a:cubicBezTo>
                  <a:cubicBezTo>
                    <a:pt x="3151" y="13946"/>
                    <a:pt x="2737" y="14526"/>
                    <a:pt x="2239" y="14982"/>
                  </a:cubicBezTo>
                  <a:cubicBezTo>
                    <a:pt x="1659" y="15397"/>
                    <a:pt x="995" y="15687"/>
                    <a:pt x="290" y="15770"/>
                  </a:cubicBezTo>
                  <a:cubicBezTo>
                    <a:pt x="124" y="15770"/>
                    <a:pt x="0" y="15936"/>
                    <a:pt x="0" y="16102"/>
                  </a:cubicBezTo>
                  <a:cubicBezTo>
                    <a:pt x="42" y="16268"/>
                    <a:pt x="166" y="16392"/>
                    <a:pt x="332" y="16392"/>
                  </a:cubicBezTo>
                  <a:cubicBezTo>
                    <a:pt x="1202" y="16392"/>
                    <a:pt x="2032" y="16143"/>
                    <a:pt x="2737" y="15687"/>
                  </a:cubicBezTo>
                  <a:cubicBezTo>
                    <a:pt x="3483" y="15189"/>
                    <a:pt x="4063" y="14485"/>
                    <a:pt x="4354" y="13655"/>
                  </a:cubicBezTo>
                  <a:cubicBezTo>
                    <a:pt x="4685" y="12868"/>
                    <a:pt x="4810" y="11997"/>
                    <a:pt x="4810" y="11168"/>
                  </a:cubicBezTo>
                  <a:cubicBezTo>
                    <a:pt x="4810" y="10338"/>
                    <a:pt x="4685" y="9509"/>
                    <a:pt x="4478" y="8680"/>
                  </a:cubicBezTo>
                  <a:cubicBezTo>
                    <a:pt x="4395" y="8265"/>
                    <a:pt x="4271" y="7892"/>
                    <a:pt x="4146" y="7478"/>
                  </a:cubicBezTo>
                  <a:lnTo>
                    <a:pt x="4022" y="7021"/>
                  </a:lnTo>
                  <a:cubicBezTo>
                    <a:pt x="3980" y="6856"/>
                    <a:pt x="3980" y="6690"/>
                    <a:pt x="3939" y="6524"/>
                  </a:cubicBezTo>
                  <a:cubicBezTo>
                    <a:pt x="3856" y="5943"/>
                    <a:pt x="3939" y="5321"/>
                    <a:pt x="4229" y="4782"/>
                  </a:cubicBezTo>
                  <a:cubicBezTo>
                    <a:pt x="4478" y="4202"/>
                    <a:pt x="4851" y="3746"/>
                    <a:pt x="5349" y="3373"/>
                  </a:cubicBezTo>
                  <a:cubicBezTo>
                    <a:pt x="5597" y="3165"/>
                    <a:pt x="5846" y="3000"/>
                    <a:pt x="6136" y="2875"/>
                  </a:cubicBezTo>
                  <a:cubicBezTo>
                    <a:pt x="6427" y="2709"/>
                    <a:pt x="6675" y="2585"/>
                    <a:pt x="6966" y="2502"/>
                  </a:cubicBezTo>
                  <a:lnTo>
                    <a:pt x="7090" y="2419"/>
                  </a:lnTo>
                  <a:cubicBezTo>
                    <a:pt x="8375" y="1795"/>
                    <a:pt x="7775" y="1"/>
                    <a:pt x="6555" y="1"/>
                  </a:cubicBezTo>
                  <a:close/>
                </a:path>
              </a:pathLst>
            </a:custGeom>
            <a:solidFill>
              <a:srgbClr val="FFC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2477577" y="4165877"/>
              <a:ext cx="278200" cy="146738"/>
            </a:xfrm>
            <a:custGeom>
              <a:avLst/>
              <a:gdLst/>
              <a:ahLst/>
              <a:cxnLst/>
              <a:rect l="l" t="t" r="r" b="b"/>
              <a:pathLst>
                <a:path w="6884" h="3631" extrusionOk="0">
                  <a:moveTo>
                    <a:pt x="4229" y="0"/>
                  </a:moveTo>
                  <a:cubicBezTo>
                    <a:pt x="3461" y="0"/>
                    <a:pt x="2668" y="329"/>
                    <a:pt x="2198" y="916"/>
                  </a:cubicBezTo>
                  <a:cubicBezTo>
                    <a:pt x="1618" y="1662"/>
                    <a:pt x="871" y="2284"/>
                    <a:pt x="1" y="2658"/>
                  </a:cubicBezTo>
                  <a:cubicBezTo>
                    <a:pt x="1002" y="3291"/>
                    <a:pt x="2191" y="3630"/>
                    <a:pt x="3395" y="3630"/>
                  </a:cubicBezTo>
                  <a:cubicBezTo>
                    <a:pt x="3687" y="3630"/>
                    <a:pt x="3980" y="3610"/>
                    <a:pt x="4271" y="3570"/>
                  </a:cubicBezTo>
                  <a:cubicBezTo>
                    <a:pt x="6883" y="3238"/>
                    <a:pt x="6220" y="1331"/>
                    <a:pt x="6220" y="1331"/>
                  </a:cubicBezTo>
                  <a:cubicBezTo>
                    <a:pt x="5913" y="411"/>
                    <a:pt x="5087" y="0"/>
                    <a:pt x="4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4588866" y="3169436"/>
              <a:ext cx="145808" cy="119783"/>
            </a:xfrm>
            <a:custGeom>
              <a:avLst/>
              <a:gdLst/>
              <a:ahLst/>
              <a:cxnLst/>
              <a:rect l="l" t="t" r="r" b="b"/>
              <a:pathLst>
                <a:path w="3608" h="2964" extrusionOk="0">
                  <a:moveTo>
                    <a:pt x="1820" y="1"/>
                  </a:moveTo>
                  <a:cubicBezTo>
                    <a:pt x="1668" y="1"/>
                    <a:pt x="1516" y="24"/>
                    <a:pt x="1369" y="73"/>
                  </a:cubicBezTo>
                  <a:cubicBezTo>
                    <a:pt x="84" y="487"/>
                    <a:pt x="1" y="2229"/>
                    <a:pt x="1203" y="2809"/>
                  </a:cubicBezTo>
                  <a:cubicBezTo>
                    <a:pt x="1415" y="2915"/>
                    <a:pt x="1633" y="2963"/>
                    <a:pt x="1844" y="2963"/>
                  </a:cubicBezTo>
                  <a:cubicBezTo>
                    <a:pt x="2789" y="2963"/>
                    <a:pt x="3608" y="2002"/>
                    <a:pt x="3235" y="985"/>
                  </a:cubicBezTo>
                  <a:cubicBezTo>
                    <a:pt x="3035" y="386"/>
                    <a:pt x="2435" y="1"/>
                    <a:pt x="1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4645890" y="3173033"/>
              <a:ext cx="51728" cy="42231"/>
            </a:xfrm>
            <a:custGeom>
              <a:avLst/>
              <a:gdLst/>
              <a:ahLst/>
              <a:cxnLst/>
              <a:rect l="l" t="t" r="r" b="b"/>
              <a:pathLst>
                <a:path w="1280" h="1045" extrusionOk="0">
                  <a:moveTo>
                    <a:pt x="705" y="1"/>
                  </a:moveTo>
                  <a:cubicBezTo>
                    <a:pt x="356" y="1"/>
                    <a:pt x="0" y="317"/>
                    <a:pt x="207" y="730"/>
                  </a:cubicBezTo>
                  <a:cubicBezTo>
                    <a:pt x="301" y="949"/>
                    <a:pt x="483" y="1044"/>
                    <a:pt x="667" y="1044"/>
                  </a:cubicBezTo>
                  <a:cubicBezTo>
                    <a:pt x="971" y="1044"/>
                    <a:pt x="1279" y="786"/>
                    <a:pt x="1202" y="398"/>
                  </a:cubicBezTo>
                  <a:cubicBezTo>
                    <a:pt x="1124" y="117"/>
                    <a:pt x="916" y="1"/>
                    <a:pt x="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3337175" y="3040274"/>
              <a:ext cx="581495" cy="307499"/>
            </a:xfrm>
            <a:custGeom>
              <a:avLst/>
              <a:gdLst/>
              <a:ahLst/>
              <a:cxnLst/>
              <a:rect l="l" t="t" r="r" b="b"/>
              <a:pathLst>
                <a:path w="14389" h="7609" extrusionOk="0">
                  <a:moveTo>
                    <a:pt x="7679" y="0"/>
                  </a:moveTo>
                  <a:cubicBezTo>
                    <a:pt x="6180" y="0"/>
                    <a:pt x="4609" y="675"/>
                    <a:pt x="3069" y="2108"/>
                  </a:cubicBezTo>
                  <a:cubicBezTo>
                    <a:pt x="1867" y="3227"/>
                    <a:pt x="996" y="4679"/>
                    <a:pt x="1" y="6005"/>
                  </a:cubicBezTo>
                  <a:cubicBezTo>
                    <a:pt x="27" y="6135"/>
                    <a:pt x="85" y="6200"/>
                    <a:pt x="176" y="6200"/>
                  </a:cubicBezTo>
                  <a:cubicBezTo>
                    <a:pt x="230" y="6200"/>
                    <a:pt x="296" y="6176"/>
                    <a:pt x="374" y="6130"/>
                  </a:cubicBezTo>
                  <a:lnTo>
                    <a:pt x="2240" y="5010"/>
                  </a:lnTo>
                  <a:lnTo>
                    <a:pt x="2240" y="5010"/>
                  </a:lnTo>
                  <a:cubicBezTo>
                    <a:pt x="2198" y="5757"/>
                    <a:pt x="1991" y="6503"/>
                    <a:pt x="1618" y="7166"/>
                  </a:cubicBezTo>
                  <a:cubicBezTo>
                    <a:pt x="1752" y="7197"/>
                    <a:pt x="1890" y="7213"/>
                    <a:pt x="2027" y="7213"/>
                  </a:cubicBezTo>
                  <a:cubicBezTo>
                    <a:pt x="2439" y="7213"/>
                    <a:pt x="2851" y="7073"/>
                    <a:pt x="3193" y="6793"/>
                  </a:cubicBezTo>
                  <a:cubicBezTo>
                    <a:pt x="3608" y="6420"/>
                    <a:pt x="3981" y="6005"/>
                    <a:pt x="4313" y="5549"/>
                  </a:cubicBezTo>
                  <a:cubicBezTo>
                    <a:pt x="4396" y="6130"/>
                    <a:pt x="4644" y="6710"/>
                    <a:pt x="5059" y="7208"/>
                  </a:cubicBezTo>
                  <a:cubicBezTo>
                    <a:pt x="5297" y="7470"/>
                    <a:pt x="5631" y="7609"/>
                    <a:pt x="5967" y="7609"/>
                  </a:cubicBezTo>
                  <a:cubicBezTo>
                    <a:pt x="6215" y="7609"/>
                    <a:pt x="6464" y="7532"/>
                    <a:pt x="6676" y="7374"/>
                  </a:cubicBezTo>
                  <a:cubicBezTo>
                    <a:pt x="7132" y="6959"/>
                    <a:pt x="7049" y="6171"/>
                    <a:pt x="7422" y="5674"/>
                  </a:cubicBezTo>
                  <a:cubicBezTo>
                    <a:pt x="7879" y="6005"/>
                    <a:pt x="8252" y="6379"/>
                    <a:pt x="8625" y="6793"/>
                  </a:cubicBezTo>
                  <a:cubicBezTo>
                    <a:pt x="8893" y="7013"/>
                    <a:pt x="9248" y="7160"/>
                    <a:pt x="9562" y="7160"/>
                  </a:cubicBezTo>
                  <a:cubicBezTo>
                    <a:pt x="9781" y="7160"/>
                    <a:pt x="9981" y="7088"/>
                    <a:pt x="10117" y="6918"/>
                  </a:cubicBezTo>
                  <a:cubicBezTo>
                    <a:pt x="10532" y="6461"/>
                    <a:pt x="10200" y="5674"/>
                    <a:pt x="10574" y="5218"/>
                  </a:cubicBezTo>
                  <a:lnTo>
                    <a:pt x="12315" y="6586"/>
                  </a:lnTo>
                  <a:cubicBezTo>
                    <a:pt x="12481" y="6752"/>
                    <a:pt x="12688" y="6876"/>
                    <a:pt x="12937" y="6918"/>
                  </a:cubicBezTo>
                  <a:cubicBezTo>
                    <a:pt x="13269" y="6835"/>
                    <a:pt x="13476" y="6586"/>
                    <a:pt x="13517" y="6296"/>
                  </a:cubicBezTo>
                  <a:cubicBezTo>
                    <a:pt x="13517" y="5964"/>
                    <a:pt x="13476" y="5674"/>
                    <a:pt x="13352" y="5383"/>
                  </a:cubicBezTo>
                  <a:lnTo>
                    <a:pt x="13352" y="5383"/>
                  </a:lnTo>
                  <a:cubicBezTo>
                    <a:pt x="13600" y="5549"/>
                    <a:pt x="13849" y="5632"/>
                    <a:pt x="14139" y="5674"/>
                  </a:cubicBezTo>
                  <a:cubicBezTo>
                    <a:pt x="14222" y="5674"/>
                    <a:pt x="14305" y="5674"/>
                    <a:pt x="14388" y="5632"/>
                  </a:cubicBezTo>
                  <a:cubicBezTo>
                    <a:pt x="13973" y="4844"/>
                    <a:pt x="13476" y="4057"/>
                    <a:pt x="12978" y="3310"/>
                  </a:cubicBezTo>
                  <a:cubicBezTo>
                    <a:pt x="11495" y="1167"/>
                    <a:pt x="9650" y="0"/>
                    <a:pt x="7679" y="0"/>
                  </a:cubicBezTo>
                  <a:close/>
                </a:path>
              </a:pathLst>
            </a:custGeom>
            <a:solidFill>
              <a:srgbClr val="FFC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4908942" y="3344953"/>
              <a:ext cx="43605" cy="35725"/>
            </a:xfrm>
            <a:custGeom>
              <a:avLst/>
              <a:gdLst/>
              <a:ahLst/>
              <a:cxnLst/>
              <a:rect l="l" t="t" r="r" b="b"/>
              <a:pathLst>
                <a:path w="1079" h="884" extrusionOk="0">
                  <a:moveTo>
                    <a:pt x="622" y="0"/>
                  </a:moveTo>
                  <a:cubicBezTo>
                    <a:pt x="208" y="0"/>
                    <a:pt x="0" y="457"/>
                    <a:pt x="290" y="747"/>
                  </a:cubicBezTo>
                  <a:cubicBezTo>
                    <a:pt x="385" y="842"/>
                    <a:pt x="503" y="883"/>
                    <a:pt x="617" y="883"/>
                  </a:cubicBezTo>
                  <a:cubicBezTo>
                    <a:pt x="853" y="883"/>
                    <a:pt x="1078" y="708"/>
                    <a:pt x="1078" y="457"/>
                  </a:cubicBezTo>
                  <a:cubicBezTo>
                    <a:pt x="1078" y="166"/>
                    <a:pt x="871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2827801" y="3492422"/>
              <a:ext cx="1841517" cy="859614"/>
            </a:xfrm>
            <a:custGeom>
              <a:avLst/>
              <a:gdLst/>
              <a:ahLst/>
              <a:cxnLst/>
              <a:rect l="l" t="t" r="r" b="b"/>
              <a:pathLst>
                <a:path w="45568" h="21271" extrusionOk="0">
                  <a:moveTo>
                    <a:pt x="45360" y="0"/>
                  </a:moveTo>
                  <a:cubicBezTo>
                    <a:pt x="45028" y="2073"/>
                    <a:pt x="43038" y="11610"/>
                    <a:pt x="34331" y="12853"/>
                  </a:cubicBezTo>
                  <a:cubicBezTo>
                    <a:pt x="32086" y="12977"/>
                    <a:pt x="28985" y="13176"/>
                    <a:pt x="25454" y="13176"/>
                  </a:cubicBezTo>
                  <a:cubicBezTo>
                    <a:pt x="19529" y="13176"/>
                    <a:pt x="12393" y="12616"/>
                    <a:pt x="6054" y="10200"/>
                  </a:cubicBezTo>
                  <a:cubicBezTo>
                    <a:pt x="3773" y="9288"/>
                    <a:pt x="1742" y="7919"/>
                    <a:pt x="125" y="6095"/>
                  </a:cubicBezTo>
                  <a:lnTo>
                    <a:pt x="125" y="6095"/>
                  </a:lnTo>
                  <a:cubicBezTo>
                    <a:pt x="0" y="7422"/>
                    <a:pt x="373" y="8707"/>
                    <a:pt x="1161" y="9785"/>
                  </a:cubicBezTo>
                  <a:cubicBezTo>
                    <a:pt x="1120" y="11319"/>
                    <a:pt x="1203" y="12895"/>
                    <a:pt x="1410" y="14470"/>
                  </a:cubicBezTo>
                  <a:cubicBezTo>
                    <a:pt x="2654" y="15466"/>
                    <a:pt x="3815" y="16544"/>
                    <a:pt x="4893" y="17746"/>
                  </a:cubicBezTo>
                  <a:cubicBezTo>
                    <a:pt x="5888" y="18824"/>
                    <a:pt x="7007" y="19819"/>
                    <a:pt x="8251" y="20648"/>
                  </a:cubicBezTo>
                  <a:cubicBezTo>
                    <a:pt x="8293" y="20482"/>
                    <a:pt x="8376" y="20275"/>
                    <a:pt x="8417" y="20109"/>
                  </a:cubicBezTo>
                  <a:cubicBezTo>
                    <a:pt x="8790" y="18824"/>
                    <a:pt x="8956" y="17497"/>
                    <a:pt x="9288" y="16170"/>
                  </a:cubicBezTo>
                  <a:cubicBezTo>
                    <a:pt x="9454" y="15631"/>
                    <a:pt x="9619" y="15051"/>
                    <a:pt x="9785" y="14470"/>
                  </a:cubicBezTo>
                  <a:cubicBezTo>
                    <a:pt x="12729" y="15383"/>
                    <a:pt x="15797" y="15963"/>
                    <a:pt x="18865" y="16129"/>
                  </a:cubicBezTo>
                  <a:cubicBezTo>
                    <a:pt x="19612" y="16170"/>
                    <a:pt x="20400" y="16170"/>
                    <a:pt x="21146" y="16170"/>
                  </a:cubicBezTo>
                  <a:cubicBezTo>
                    <a:pt x="20897" y="17870"/>
                    <a:pt x="20897" y="19570"/>
                    <a:pt x="21104" y="21270"/>
                  </a:cubicBezTo>
                  <a:cubicBezTo>
                    <a:pt x="22721" y="20482"/>
                    <a:pt x="24380" y="19819"/>
                    <a:pt x="26121" y="19363"/>
                  </a:cubicBezTo>
                  <a:cubicBezTo>
                    <a:pt x="26785" y="19197"/>
                    <a:pt x="27573" y="19031"/>
                    <a:pt x="28485" y="18824"/>
                  </a:cubicBezTo>
                  <a:cubicBezTo>
                    <a:pt x="28526" y="18700"/>
                    <a:pt x="28568" y="18534"/>
                    <a:pt x="28568" y="18409"/>
                  </a:cubicBezTo>
                  <a:cubicBezTo>
                    <a:pt x="28733" y="16875"/>
                    <a:pt x="29936" y="15714"/>
                    <a:pt x="31429" y="15466"/>
                  </a:cubicBezTo>
                  <a:cubicBezTo>
                    <a:pt x="36736" y="14761"/>
                    <a:pt x="42001" y="12605"/>
                    <a:pt x="44323" y="7422"/>
                  </a:cubicBezTo>
                  <a:cubicBezTo>
                    <a:pt x="45070" y="5680"/>
                    <a:pt x="45484" y="3856"/>
                    <a:pt x="45484" y="1949"/>
                  </a:cubicBezTo>
                  <a:cubicBezTo>
                    <a:pt x="45567" y="1742"/>
                    <a:pt x="45360" y="622"/>
                    <a:pt x="45360" y="0"/>
                  </a:cubicBezTo>
                  <a:close/>
                </a:path>
              </a:pathLst>
            </a:custGeom>
            <a:solidFill>
              <a:srgbClr val="FF9F00">
                <a:alpha val="2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6"/>
          <p:cNvSpPr txBox="1">
            <a:spLocks noGrp="1"/>
          </p:cNvSpPr>
          <p:nvPr>
            <p:ph type="title"/>
          </p:nvPr>
        </p:nvSpPr>
        <p:spPr>
          <a:xfrm>
            <a:off x="-73152" y="410724"/>
            <a:ext cx="8229600" cy="880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 You for Listening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imal Infographics by Slidesgo">
  <a:themeElements>
    <a:clrScheme name="Simple Light">
      <a:dk1>
        <a:srgbClr val="000000"/>
      </a:dk1>
      <a:lt1>
        <a:srgbClr val="FFFFFF"/>
      </a:lt1>
      <a:dk2>
        <a:srgbClr val="526164"/>
      </a:dk2>
      <a:lt2>
        <a:srgbClr val="EEEEEE"/>
      </a:lt2>
      <a:accent1>
        <a:srgbClr val="603913"/>
      </a:accent1>
      <a:accent2>
        <a:srgbClr val="FDCF8B"/>
      </a:accent2>
      <a:accent3>
        <a:srgbClr val="FF9A00"/>
      </a:accent3>
      <a:accent4>
        <a:srgbClr val="F69FB6"/>
      </a:accent4>
      <a:accent5>
        <a:srgbClr val="4C8F43"/>
      </a:accent5>
      <a:accent6>
        <a:srgbClr val="FFC942"/>
      </a:accent6>
      <a:hlink>
        <a:srgbClr val="2222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87</Words>
  <Application>Microsoft Macintosh PowerPoint</Application>
  <PresentationFormat>On-screen Show (16:9)</PresentationFormat>
  <Paragraphs>43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Fira Sans Extra Condensed Medium</vt:lpstr>
      <vt:lpstr>Arial</vt:lpstr>
      <vt:lpstr>Fira Sans</vt:lpstr>
      <vt:lpstr>Fira Sans Extra Condensed</vt:lpstr>
      <vt:lpstr>Animal Infographics by Slidesgo</vt:lpstr>
      <vt:lpstr>Animal Shelter</vt:lpstr>
      <vt:lpstr>The Problem</vt:lpstr>
      <vt:lpstr>The Process</vt:lpstr>
      <vt:lpstr>Findings </vt:lpstr>
      <vt:lpstr>Findings</vt:lpstr>
      <vt:lpstr>Findings </vt:lpstr>
      <vt:lpstr>Conclusion</vt:lpstr>
      <vt:lpstr>Future Recommendation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Shelter</dc:title>
  <cp:lastModifiedBy>AlSamah, Amenah</cp:lastModifiedBy>
  <cp:revision>8</cp:revision>
  <dcterms:modified xsi:type="dcterms:W3CDTF">2021-11-06T19:57:52Z</dcterms:modified>
</cp:coreProperties>
</file>