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CCD56A-4731-4CED-AB65-F2253E6840C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9FB3DB3-7501-4957-A7A4-235BD0BDBBED}">
      <dgm:prSet/>
      <dgm:spPr/>
      <dgm:t>
        <a:bodyPr/>
        <a:lstStyle/>
        <a:p>
          <a:r>
            <a:rPr lang="en-US"/>
            <a:t>A new metro is being built in Riyadh.</a:t>
          </a:r>
        </a:p>
      </dgm:t>
    </dgm:pt>
    <dgm:pt modelId="{35B24C21-FF7B-4047-93F1-C2E1CF79C66B}" type="parTrans" cxnId="{72E3EA88-31FB-44A0-9BA0-F9EE750D77BF}">
      <dgm:prSet/>
      <dgm:spPr/>
      <dgm:t>
        <a:bodyPr/>
        <a:lstStyle/>
        <a:p>
          <a:endParaRPr lang="en-US"/>
        </a:p>
      </dgm:t>
    </dgm:pt>
    <dgm:pt modelId="{12892747-F896-4570-947E-828E5D24ABF4}" type="sibTrans" cxnId="{72E3EA88-31FB-44A0-9BA0-F9EE750D77BF}">
      <dgm:prSet/>
      <dgm:spPr/>
      <dgm:t>
        <a:bodyPr/>
        <a:lstStyle/>
        <a:p>
          <a:endParaRPr lang="en-US"/>
        </a:p>
      </dgm:t>
    </dgm:pt>
    <dgm:pt modelId="{8186A2C6-BDFD-4E02-97AC-67B9DE4E4B6D}">
      <dgm:prSet/>
      <dgm:spPr/>
      <dgm:t>
        <a:bodyPr/>
        <a:lstStyle/>
        <a:p>
          <a:r>
            <a:rPr lang="en-US" dirty="0"/>
            <a:t>What if we can predict the crowded stations and plan?</a:t>
          </a:r>
        </a:p>
      </dgm:t>
    </dgm:pt>
    <dgm:pt modelId="{2448CF21-7EAE-4CD9-856B-7B6AA555D7E7}" type="parTrans" cxnId="{BBDA43C6-EF7A-4736-872A-FC7960A0986F}">
      <dgm:prSet/>
      <dgm:spPr/>
      <dgm:t>
        <a:bodyPr/>
        <a:lstStyle/>
        <a:p>
          <a:endParaRPr lang="en-US"/>
        </a:p>
      </dgm:t>
    </dgm:pt>
    <dgm:pt modelId="{02FF6448-8AFC-4BBD-8466-3E683BBE2DC0}" type="sibTrans" cxnId="{BBDA43C6-EF7A-4736-872A-FC7960A0986F}">
      <dgm:prSet/>
      <dgm:spPr/>
      <dgm:t>
        <a:bodyPr/>
        <a:lstStyle/>
        <a:p>
          <a:endParaRPr lang="en-US"/>
        </a:p>
      </dgm:t>
    </dgm:pt>
    <dgm:pt modelId="{DCE5DC5A-AE03-4DBB-90AA-C0A939CAE997}" type="pres">
      <dgm:prSet presAssocID="{BFCCD56A-4731-4CED-AB65-F2253E6840CA}" presName="linear" presStyleCnt="0">
        <dgm:presLayoutVars>
          <dgm:animLvl val="lvl"/>
          <dgm:resizeHandles val="exact"/>
        </dgm:presLayoutVars>
      </dgm:prSet>
      <dgm:spPr/>
    </dgm:pt>
    <dgm:pt modelId="{5F1952A3-3374-4416-8939-DB1B962D7060}" type="pres">
      <dgm:prSet presAssocID="{99FB3DB3-7501-4957-A7A4-235BD0BDBBE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1FEA2F7-A25D-4513-971D-499DE20A55D7}" type="pres">
      <dgm:prSet presAssocID="{12892747-F896-4570-947E-828E5D24ABF4}" presName="spacer" presStyleCnt="0"/>
      <dgm:spPr/>
    </dgm:pt>
    <dgm:pt modelId="{EFC86119-D01E-4629-98C7-2971AF935432}" type="pres">
      <dgm:prSet presAssocID="{8186A2C6-BDFD-4E02-97AC-67B9DE4E4B6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7D3AF4D-80D6-471E-BF87-6A7C325D3DA4}" type="presOf" srcId="{99FB3DB3-7501-4957-A7A4-235BD0BDBBED}" destId="{5F1952A3-3374-4416-8939-DB1B962D7060}" srcOrd="0" destOrd="0" presId="urn:microsoft.com/office/officeart/2005/8/layout/vList2"/>
    <dgm:cxn modelId="{72E3EA88-31FB-44A0-9BA0-F9EE750D77BF}" srcId="{BFCCD56A-4731-4CED-AB65-F2253E6840CA}" destId="{99FB3DB3-7501-4957-A7A4-235BD0BDBBED}" srcOrd="0" destOrd="0" parTransId="{35B24C21-FF7B-4047-93F1-C2E1CF79C66B}" sibTransId="{12892747-F896-4570-947E-828E5D24ABF4}"/>
    <dgm:cxn modelId="{9C675EA9-7E97-4B9E-A590-4994ECDC7748}" type="presOf" srcId="{BFCCD56A-4731-4CED-AB65-F2253E6840CA}" destId="{DCE5DC5A-AE03-4DBB-90AA-C0A939CAE997}" srcOrd="0" destOrd="0" presId="urn:microsoft.com/office/officeart/2005/8/layout/vList2"/>
    <dgm:cxn modelId="{BBDA43C6-EF7A-4736-872A-FC7960A0986F}" srcId="{BFCCD56A-4731-4CED-AB65-F2253E6840CA}" destId="{8186A2C6-BDFD-4E02-97AC-67B9DE4E4B6D}" srcOrd="1" destOrd="0" parTransId="{2448CF21-7EAE-4CD9-856B-7B6AA555D7E7}" sibTransId="{02FF6448-8AFC-4BBD-8466-3E683BBE2DC0}"/>
    <dgm:cxn modelId="{101DF5D1-FB19-44FA-A756-ABE1075EC766}" type="presOf" srcId="{8186A2C6-BDFD-4E02-97AC-67B9DE4E4B6D}" destId="{EFC86119-D01E-4629-98C7-2971AF935432}" srcOrd="0" destOrd="0" presId="urn:microsoft.com/office/officeart/2005/8/layout/vList2"/>
    <dgm:cxn modelId="{6F4C485A-BC1F-4D82-9069-301B5D1F307A}" type="presParOf" srcId="{DCE5DC5A-AE03-4DBB-90AA-C0A939CAE997}" destId="{5F1952A3-3374-4416-8939-DB1B962D7060}" srcOrd="0" destOrd="0" presId="urn:microsoft.com/office/officeart/2005/8/layout/vList2"/>
    <dgm:cxn modelId="{927FDC7B-6CC6-45DA-ADD1-0A350BBE9B6D}" type="presParOf" srcId="{DCE5DC5A-AE03-4DBB-90AA-C0A939CAE997}" destId="{01FEA2F7-A25D-4513-971D-499DE20A55D7}" srcOrd="1" destOrd="0" presId="urn:microsoft.com/office/officeart/2005/8/layout/vList2"/>
    <dgm:cxn modelId="{11469D47-850A-436E-AFAF-80692D338E26}" type="presParOf" srcId="{DCE5DC5A-AE03-4DBB-90AA-C0A939CAE997}" destId="{EFC86119-D01E-4629-98C7-2971AF93543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A652D9-635B-4274-891C-938A226CEBFD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2A94F4-5614-4D9C-B63A-B416D0CE2A8A}">
      <dgm:prSet/>
      <dgm:spPr/>
      <dgm:t>
        <a:bodyPr/>
        <a:lstStyle/>
        <a:p>
          <a:r>
            <a:rPr lang="en-US"/>
            <a:t>Use</a:t>
          </a:r>
        </a:p>
      </dgm:t>
    </dgm:pt>
    <dgm:pt modelId="{E8785941-61B3-4DF0-8CB3-563B9EB5BB24}" type="parTrans" cxnId="{4EAEEC5D-7A26-4635-B7C4-663C766C32BA}">
      <dgm:prSet/>
      <dgm:spPr/>
      <dgm:t>
        <a:bodyPr/>
        <a:lstStyle/>
        <a:p>
          <a:endParaRPr lang="en-US"/>
        </a:p>
      </dgm:t>
    </dgm:pt>
    <dgm:pt modelId="{A39CB312-ABDF-4981-903C-95E1D029F834}" type="sibTrans" cxnId="{4EAEEC5D-7A26-4635-B7C4-663C766C32BA}">
      <dgm:prSet/>
      <dgm:spPr/>
      <dgm:t>
        <a:bodyPr/>
        <a:lstStyle/>
        <a:p>
          <a:endParaRPr lang="en-US"/>
        </a:p>
      </dgm:t>
    </dgm:pt>
    <dgm:pt modelId="{B2EA413B-0FF3-429C-BE5E-705634DE3638}">
      <dgm:prSet/>
      <dgm:spPr/>
      <dgm:t>
        <a:bodyPr/>
        <a:lstStyle/>
        <a:p>
          <a:r>
            <a:rPr lang="en-US" dirty="0"/>
            <a:t>MTA data set.</a:t>
          </a:r>
        </a:p>
      </dgm:t>
    </dgm:pt>
    <dgm:pt modelId="{ECCD8312-A2F8-47FF-90C2-B26FEA733001}" type="parTrans" cxnId="{C8B825ED-ED1E-4400-8446-796ACEE03202}">
      <dgm:prSet/>
      <dgm:spPr/>
      <dgm:t>
        <a:bodyPr/>
        <a:lstStyle/>
        <a:p>
          <a:endParaRPr lang="en-US"/>
        </a:p>
      </dgm:t>
    </dgm:pt>
    <dgm:pt modelId="{95E61E8F-EB95-41BD-AF5D-1D7F5A24327D}" type="sibTrans" cxnId="{C8B825ED-ED1E-4400-8446-796ACEE03202}">
      <dgm:prSet/>
      <dgm:spPr/>
      <dgm:t>
        <a:bodyPr/>
        <a:lstStyle/>
        <a:p>
          <a:endParaRPr lang="en-US"/>
        </a:p>
      </dgm:t>
    </dgm:pt>
    <dgm:pt modelId="{D885EBFB-9F05-4BA1-A061-5F627F4CE70B}">
      <dgm:prSet/>
      <dgm:spPr/>
      <dgm:t>
        <a:bodyPr/>
        <a:lstStyle/>
        <a:p>
          <a:r>
            <a:rPr lang="en-US"/>
            <a:t>Extract</a:t>
          </a:r>
        </a:p>
      </dgm:t>
    </dgm:pt>
    <dgm:pt modelId="{F619BFB1-D3F8-4795-B7CD-27D7D150DB29}" type="parTrans" cxnId="{44F9D349-203E-4A53-8D79-30770BFEF3DA}">
      <dgm:prSet/>
      <dgm:spPr/>
      <dgm:t>
        <a:bodyPr/>
        <a:lstStyle/>
        <a:p>
          <a:endParaRPr lang="en-US"/>
        </a:p>
      </dgm:t>
    </dgm:pt>
    <dgm:pt modelId="{AC932D88-6596-4D66-9B2C-BE504B13B98F}" type="sibTrans" cxnId="{44F9D349-203E-4A53-8D79-30770BFEF3DA}">
      <dgm:prSet/>
      <dgm:spPr/>
      <dgm:t>
        <a:bodyPr/>
        <a:lstStyle/>
        <a:p>
          <a:endParaRPr lang="en-US"/>
        </a:p>
      </dgm:t>
    </dgm:pt>
    <dgm:pt modelId="{62510F95-2C97-4881-A5DA-E993C5C9715D}">
      <dgm:prSet/>
      <dgm:spPr/>
      <dgm:t>
        <a:bodyPr/>
        <a:lstStyle/>
        <a:p>
          <a:r>
            <a:rPr lang="en-US" dirty="0"/>
            <a:t>Most crowded stations.</a:t>
          </a:r>
        </a:p>
      </dgm:t>
    </dgm:pt>
    <dgm:pt modelId="{DD948333-B748-4788-9027-0BD0B8EFC9B3}" type="parTrans" cxnId="{53BAC2BC-816F-4EC0-8D80-4DAB99E401D4}">
      <dgm:prSet/>
      <dgm:spPr/>
      <dgm:t>
        <a:bodyPr/>
        <a:lstStyle/>
        <a:p>
          <a:endParaRPr lang="en-US"/>
        </a:p>
      </dgm:t>
    </dgm:pt>
    <dgm:pt modelId="{A0FC0DC5-C443-473C-A9BB-5F1DE015E604}" type="sibTrans" cxnId="{53BAC2BC-816F-4EC0-8D80-4DAB99E401D4}">
      <dgm:prSet/>
      <dgm:spPr/>
      <dgm:t>
        <a:bodyPr/>
        <a:lstStyle/>
        <a:p>
          <a:endParaRPr lang="en-US"/>
        </a:p>
      </dgm:t>
    </dgm:pt>
    <dgm:pt modelId="{6C620240-E66F-4DA0-B469-D08ABD63B332}">
      <dgm:prSet/>
      <dgm:spPr/>
      <dgm:t>
        <a:bodyPr/>
        <a:lstStyle/>
        <a:p>
          <a:r>
            <a:rPr lang="en-US"/>
            <a:t>Find</a:t>
          </a:r>
        </a:p>
      </dgm:t>
    </dgm:pt>
    <dgm:pt modelId="{D0962157-8639-4863-8006-8C6C9B7988BD}" type="parTrans" cxnId="{4759B0EB-FFC3-4F74-8559-EAFA1EB0DCEF}">
      <dgm:prSet/>
      <dgm:spPr/>
      <dgm:t>
        <a:bodyPr/>
        <a:lstStyle/>
        <a:p>
          <a:endParaRPr lang="en-US"/>
        </a:p>
      </dgm:t>
    </dgm:pt>
    <dgm:pt modelId="{12DD407C-0616-4C91-BBD9-48311C046D47}" type="sibTrans" cxnId="{4759B0EB-FFC3-4F74-8559-EAFA1EB0DCEF}">
      <dgm:prSet/>
      <dgm:spPr/>
      <dgm:t>
        <a:bodyPr/>
        <a:lstStyle/>
        <a:p>
          <a:endParaRPr lang="en-US"/>
        </a:p>
      </dgm:t>
    </dgm:pt>
    <dgm:pt modelId="{A4A27F51-DDF0-40E5-BDB8-65D0698F109D}">
      <dgm:prSet/>
      <dgm:spPr/>
      <dgm:t>
        <a:bodyPr/>
        <a:lstStyle/>
        <a:p>
          <a:r>
            <a:rPr lang="en-US" dirty="0"/>
            <a:t>Land use near these stations.</a:t>
          </a:r>
        </a:p>
      </dgm:t>
    </dgm:pt>
    <dgm:pt modelId="{271DC3FD-F356-454F-B395-5B44AE2CCDED}" type="parTrans" cxnId="{1240BAD7-332F-4E44-B66F-766812D22A10}">
      <dgm:prSet/>
      <dgm:spPr/>
      <dgm:t>
        <a:bodyPr/>
        <a:lstStyle/>
        <a:p>
          <a:endParaRPr lang="en-US"/>
        </a:p>
      </dgm:t>
    </dgm:pt>
    <dgm:pt modelId="{24DC563C-7434-4A0F-B28A-5D2A5E07BFBA}" type="sibTrans" cxnId="{1240BAD7-332F-4E44-B66F-766812D22A10}">
      <dgm:prSet/>
      <dgm:spPr/>
      <dgm:t>
        <a:bodyPr/>
        <a:lstStyle/>
        <a:p>
          <a:endParaRPr lang="en-US"/>
        </a:p>
      </dgm:t>
    </dgm:pt>
    <dgm:pt modelId="{19DCB009-95EB-482A-BE98-95DAF596C46C}">
      <dgm:prSet/>
      <dgm:spPr/>
      <dgm:t>
        <a:bodyPr/>
        <a:lstStyle/>
        <a:p>
          <a:r>
            <a:rPr lang="en-US"/>
            <a:t>Map</a:t>
          </a:r>
        </a:p>
      </dgm:t>
    </dgm:pt>
    <dgm:pt modelId="{7B00D639-C008-434A-BF95-D7DA4A9970A0}" type="parTrans" cxnId="{64427268-C76E-4BFE-B68A-FC31EF33D61E}">
      <dgm:prSet/>
      <dgm:spPr/>
      <dgm:t>
        <a:bodyPr/>
        <a:lstStyle/>
        <a:p>
          <a:endParaRPr lang="en-US"/>
        </a:p>
      </dgm:t>
    </dgm:pt>
    <dgm:pt modelId="{48C9F319-A981-41E5-847C-AC2596EDB584}" type="sibTrans" cxnId="{64427268-C76E-4BFE-B68A-FC31EF33D61E}">
      <dgm:prSet/>
      <dgm:spPr/>
      <dgm:t>
        <a:bodyPr/>
        <a:lstStyle/>
        <a:p>
          <a:endParaRPr lang="en-US"/>
        </a:p>
      </dgm:t>
    </dgm:pt>
    <dgm:pt modelId="{9AC65DAC-C225-4796-8DD3-F6EB7DC5A7C1}">
      <dgm:prSet/>
      <dgm:spPr/>
      <dgm:t>
        <a:bodyPr/>
        <a:lstStyle/>
        <a:p>
          <a:r>
            <a:rPr lang="en-US" dirty="0"/>
            <a:t>Findings to Riyadh’s metro stations.</a:t>
          </a:r>
        </a:p>
      </dgm:t>
    </dgm:pt>
    <dgm:pt modelId="{56D29078-B682-4D91-920D-C22E0364124E}" type="parTrans" cxnId="{BA81E74E-550B-4BDC-A72F-96653655ACDE}">
      <dgm:prSet/>
      <dgm:spPr/>
      <dgm:t>
        <a:bodyPr/>
        <a:lstStyle/>
        <a:p>
          <a:endParaRPr lang="en-US"/>
        </a:p>
      </dgm:t>
    </dgm:pt>
    <dgm:pt modelId="{BC4B8A38-F7FC-40CA-B192-238F7CCE480E}" type="sibTrans" cxnId="{BA81E74E-550B-4BDC-A72F-96653655ACDE}">
      <dgm:prSet/>
      <dgm:spPr/>
      <dgm:t>
        <a:bodyPr/>
        <a:lstStyle/>
        <a:p>
          <a:endParaRPr lang="en-US"/>
        </a:p>
      </dgm:t>
    </dgm:pt>
    <dgm:pt modelId="{BC11057D-1558-48B3-9900-9113C3D8FF42}" type="pres">
      <dgm:prSet presAssocID="{E7A652D9-635B-4274-891C-938A226CEBFD}" presName="Name0" presStyleCnt="0">
        <dgm:presLayoutVars>
          <dgm:dir/>
          <dgm:animLvl val="lvl"/>
          <dgm:resizeHandles val="exact"/>
        </dgm:presLayoutVars>
      </dgm:prSet>
      <dgm:spPr/>
    </dgm:pt>
    <dgm:pt modelId="{D2DAE172-8051-4633-A603-4F743FD1226D}" type="pres">
      <dgm:prSet presAssocID="{A92A94F4-5614-4D9C-B63A-B416D0CE2A8A}" presName="linNode" presStyleCnt="0"/>
      <dgm:spPr/>
    </dgm:pt>
    <dgm:pt modelId="{7941D625-8956-4EFA-B702-2A4C948B33EE}" type="pres">
      <dgm:prSet presAssocID="{A92A94F4-5614-4D9C-B63A-B416D0CE2A8A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E9F96C7B-B8C1-421D-9A71-D3A8E2924B1C}" type="pres">
      <dgm:prSet presAssocID="{A92A94F4-5614-4D9C-B63A-B416D0CE2A8A}" presName="descendantText" presStyleLbl="alignNode1" presStyleIdx="0" presStyleCnt="4">
        <dgm:presLayoutVars>
          <dgm:bulletEnabled/>
        </dgm:presLayoutVars>
      </dgm:prSet>
      <dgm:spPr/>
    </dgm:pt>
    <dgm:pt modelId="{24E9B253-2EA4-4FB7-8440-5BFFEDCFA7C1}" type="pres">
      <dgm:prSet presAssocID="{A39CB312-ABDF-4981-903C-95E1D029F834}" presName="sp" presStyleCnt="0"/>
      <dgm:spPr/>
    </dgm:pt>
    <dgm:pt modelId="{60806C68-D38F-4DC1-B13D-45E627614D62}" type="pres">
      <dgm:prSet presAssocID="{D885EBFB-9F05-4BA1-A061-5F627F4CE70B}" presName="linNode" presStyleCnt="0"/>
      <dgm:spPr/>
    </dgm:pt>
    <dgm:pt modelId="{6EA297D0-73F9-4E42-8472-8FCBEB26305A}" type="pres">
      <dgm:prSet presAssocID="{D885EBFB-9F05-4BA1-A061-5F627F4CE70B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EE56F42C-C920-4D1D-B39E-CD31E650AA8E}" type="pres">
      <dgm:prSet presAssocID="{D885EBFB-9F05-4BA1-A061-5F627F4CE70B}" presName="descendantText" presStyleLbl="alignNode1" presStyleIdx="1" presStyleCnt="4">
        <dgm:presLayoutVars>
          <dgm:bulletEnabled/>
        </dgm:presLayoutVars>
      </dgm:prSet>
      <dgm:spPr/>
    </dgm:pt>
    <dgm:pt modelId="{A64BAC43-FD85-45CC-90B1-0F6B84B9D488}" type="pres">
      <dgm:prSet presAssocID="{AC932D88-6596-4D66-9B2C-BE504B13B98F}" presName="sp" presStyleCnt="0"/>
      <dgm:spPr/>
    </dgm:pt>
    <dgm:pt modelId="{2EC55377-8AFE-444C-B7FA-EE2268602FC4}" type="pres">
      <dgm:prSet presAssocID="{6C620240-E66F-4DA0-B469-D08ABD63B332}" presName="linNode" presStyleCnt="0"/>
      <dgm:spPr/>
    </dgm:pt>
    <dgm:pt modelId="{F1FE791C-86DC-4E4A-9FA0-15D45973EA3C}" type="pres">
      <dgm:prSet presAssocID="{6C620240-E66F-4DA0-B469-D08ABD63B332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D0DA5230-644E-4D78-99FA-E1496FD93AAA}" type="pres">
      <dgm:prSet presAssocID="{6C620240-E66F-4DA0-B469-D08ABD63B332}" presName="descendantText" presStyleLbl="alignNode1" presStyleIdx="2" presStyleCnt="4">
        <dgm:presLayoutVars>
          <dgm:bulletEnabled/>
        </dgm:presLayoutVars>
      </dgm:prSet>
      <dgm:spPr/>
    </dgm:pt>
    <dgm:pt modelId="{ED9CEBDB-6690-492F-8285-EE9964EFC8F6}" type="pres">
      <dgm:prSet presAssocID="{12DD407C-0616-4C91-BBD9-48311C046D47}" presName="sp" presStyleCnt="0"/>
      <dgm:spPr/>
    </dgm:pt>
    <dgm:pt modelId="{E940D510-DC1E-47B2-9214-ACBF837E3F0D}" type="pres">
      <dgm:prSet presAssocID="{19DCB009-95EB-482A-BE98-95DAF596C46C}" presName="linNode" presStyleCnt="0"/>
      <dgm:spPr/>
    </dgm:pt>
    <dgm:pt modelId="{AE8190A4-6BDE-4EAF-A5B4-8BB74BFDE982}" type="pres">
      <dgm:prSet presAssocID="{19DCB009-95EB-482A-BE98-95DAF596C46C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B1B50B5B-20FB-4320-808F-6A5EDE00F69A}" type="pres">
      <dgm:prSet presAssocID="{19DCB009-95EB-482A-BE98-95DAF596C46C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ABAFD70E-6C68-4F1B-A545-97AF0950A56A}" type="presOf" srcId="{19DCB009-95EB-482A-BE98-95DAF596C46C}" destId="{AE8190A4-6BDE-4EAF-A5B4-8BB74BFDE982}" srcOrd="0" destOrd="0" presId="urn:microsoft.com/office/officeart/2016/7/layout/VerticalHollowActionList"/>
    <dgm:cxn modelId="{D8754029-D9E3-4649-A358-C9A641BCC299}" type="presOf" srcId="{E7A652D9-635B-4274-891C-938A226CEBFD}" destId="{BC11057D-1558-48B3-9900-9113C3D8FF42}" srcOrd="0" destOrd="0" presId="urn:microsoft.com/office/officeart/2016/7/layout/VerticalHollowActionList"/>
    <dgm:cxn modelId="{ABEF343C-DFA2-4E8E-A92E-1DA46B4138C8}" type="presOf" srcId="{B2EA413B-0FF3-429C-BE5E-705634DE3638}" destId="{E9F96C7B-B8C1-421D-9A71-D3A8E2924B1C}" srcOrd="0" destOrd="0" presId="urn:microsoft.com/office/officeart/2016/7/layout/VerticalHollowActionList"/>
    <dgm:cxn modelId="{4EAEEC5D-7A26-4635-B7C4-663C766C32BA}" srcId="{E7A652D9-635B-4274-891C-938A226CEBFD}" destId="{A92A94F4-5614-4D9C-B63A-B416D0CE2A8A}" srcOrd="0" destOrd="0" parTransId="{E8785941-61B3-4DF0-8CB3-563B9EB5BB24}" sibTransId="{A39CB312-ABDF-4981-903C-95E1D029F834}"/>
    <dgm:cxn modelId="{03CBA262-3BD2-4A04-A2BF-6CB4A07600F8}" type="presOf" srcId="{D885EBFB-9F05-4BA1-A061-5F627F4CE70B}" destId="{6EA297D0-73F9-4E42-8472-8FCBEB26305A}" srcOrd="0" destOrd="0" presId="urn:microsoft.com/office/officeart/2016/7/layout/VerticalHollowActionList"/>
    <dgm:cxn modelId="{64427268-C76E-4BFE-B68A-FC31EF33D61E}" srcId="{E7A652D9-635B-4274-891C-938A226CEBFD}" destId="{19DCB009-95EB-482A-BE98-95DAF596C46C}" srcOrd="3" destOrd="0" parTransId="{7B00D639-C008-434A-BF95-D7DA4A9970A0}" sibTransId="{48C9F319-A981-41E5-847C-AC2596EDB584}"/>
    <dgm:cxn modelId="{44F9D349-203E-4A53-8D79-30770BFEF3DA}" srcId="{E7A652D9-635B-4274-891C-938A226CEBFD}" destId="{D885EBFB-9F05-4BA1-A061-5F627F4CE70B}" srcOrd="1" destOrd="0" parTransId="{F619BFB1-D3F8-4795-B7CD-27D7D150DB29}" sibTransId="{AC932D88-6596-4D66-9B2C-BE504B13B98F}"/>
    <dgm:cxn modelId="{BA81E74E-550B-4BDC-A72F-96653655ACDE}" srcId="{19DCB009-95EB-482A-BE98-95DAF596C46C}" destId="{9AC65DAC-C225-4796-8DD3-F6EB7DC5A7C1}" srcOrd="0" destOrd="0" parTransId="{56D29078-B682-4D91-920D-C22E0364124E}" sibTransId="{BC4B8A38-F7FC-40CA-B192-238F7CCE480E}"/>
    <dgm:cxn modelId="{474DD151-6E5E-4EF5-9049-99199766422F}" type="presOf" srcId="{A4A27F51-DDF0-40E5-BDB8-65D0698F109D}" destId="{D0DA5230-644E-4D78-99FA-E1496FD93AAA}" srcOrd="0" destOrd="0" presId="urn:microsoft.com/office/officeart/2016/7/layout/VerticalHollowActionList"/>
    <dgm:cxn modelId="{0C5258B6-B650-49A9-8A07-DF93F8AF515D}" type="presOf" srcId="{A92A94F4-5614-4D9C-B63A-B416D0CE2A8A}" destId="{7941D625-8956-4EFA-B702-2A4C948B33EE}" srcOrd="0" destOrd="0" presId="urn:microsoft.com/office/officeart/2016/7/layout/VerticalHollowActionList"/>
    <dgm:cxn modelId="{C9D414BC-8925-4DB2-BD99-CFB8A97803A4}" type="presOf" srcId="{9AC65DAC-C225-4796-8DD3-F6EB7DC5A7C1}" destId="{B1B50B5B-20FB-4320-808F-6A5EDE00F69A}" srcOrd="0" destOrd="0" presId="urn:microsoft.com/office/officeart/2016/7/layout/VerticalHollowActionList"/>
    <dgm:cxn modelId="{53BAC2BC-816F-4EC0-8D80-4DAB99E401D4}" srcId="{D885EBFB-9F05-4BA1-A061-5F627F4CE70B}" destId="{62510F95-2C97-4881-A5DA-E993C5C9715D}" srcOrd="0" destOrd="0" parTransId="{DD948333-B748-4788-9027-0BD0B8EFC9B3}" sibTransId="{A0FC0DC5-C443-473C-A9BB-5F1DE015E604}"/>
    <dgm:cxn modelId="{1240BAD7-332F-4E44-B66F-766812D22A10}" srcId="{6C620240-E66F-4DA0-B469-D08ABD63B332}" destId="{A4A27F51-DDF0-40E5-BDB8-65D0698F109D}" srcOrd="0" destOrd="0" parTransId="{271DC3FD-F356-454F-B395-5B44AE2CCDED}" sibTransId="{24DC563C-7434-4A0F-B28A-5D2A5E07BFBA}"/>
    <dgm:cxn modelId="{EB03BBDA-6200-43FC-8684-E7E45A296001}" type="presOf" srcId="{62510F95-2C97-4881-A5DA-E993C5C9715D}" destId="{EE56F42C-C920-4D1D-B39E-CD31E650AA8E}" srcOrd="0" destOrd="0" presId="urn:microsoft.com/office/officeart/2016/7/layout/VerticalHollowActionList"/>
    <dgm:cxn modelId="{4759B0EB-FFC3-4F74-8559-EAFA1EB0DCEF}" srcId="{E7A652D9-635B-4274-891C-938A226CEBFD}" destId="{6C620240-E66F-4DA0-B469-D08ABD63B332}" srcOrd="2" destOrd="0" parTransId="{D0962157-8639-4863-8006-8C6C9B7988BD}" sibTransId="{12DD407C-0616-4C91-BBD9-48311C046D47}"/>
    <dgm:cxn modelId="{C8B825ED-ED1E-4400-8446-796ACEE03202}" srcId="{A92A94F4-5614-4D9C-B63A-B416D0CE2A8A}" destId="{B2EA413B-0FF3-429C-BE5E-705634DE3638}" srcOrd="0" destOrd="0" parTransId="{ECCD8312-A2F8-47FF-90C2-B26FEA733001}" sibTransId="{95E61E8F-EB95-41BD-AF5D-1D7F5A24327D}"/>
    <dgm:cxn modelId="{E6CAB2F4-DB20-41AD-BB96-6F14B5EC5B9C}" type="presOf" srcId="{6C620240-E66F-4DA0-B469-D08ABD63B332}" destId="{F1FE791C-86DC-4E4A-9FA0-15D45973EA3C}" srcOrd="0" destOrd="0" presId="urn:microsoft.com/office/officeart/2016/7/layout/VerticalHollowActionList"/>
    <dgm:cxn modelId="{65CF87C5-EA88-4091-B80C-432AB5823834}" type="presParOf" srcId="{BC11057D-1558-48B3-9900-9113C3D8FF42}" destId="{D2DAE172-8051-4633-A603-4F743FD1226D}" srcOrd="0" destOrd="0" presId="urn:microsoft.com/office/officeart/2016/7/layout/VerticalHollowActionList"/>
    <dgm:cxn modelId="{6534D56C-55B2-4D9E-9E07-1FDD9A41773F}" type="presParOf" srcId="{D2DAE172-8051-4633-A603-4F743FD1226D}" destId="{7941D625-8956-4EFA-B702-2A4C948B33EE}" srcOrd="0" destOrd="0" presId="urn:microsoft.com/office/officeart/2016/7/layout/VerticalHollowActionList"/>
    <dgm:cxn modelId="{744DDEBF-E04C-48CB-8AC0-9EC74C3FE542}" type="presParOf" srcId="{D2DAE172-8051-4633-A603-4F743FD1226D}" destId="{E9F96C7B-B8C1-421D-9A71-D3A8E2924B1C}" srcOrd="1" destOrd="0" presId="urn:microsoft.com/office/officeart/2016/7/layout/VerticalHollowActionList"/>
    <dgm:cxn modelId="{CBD91602-FF43-4F76-94ED-92DBC14F3183}" type="presParOf" srcId="{BC11057D-1558-48B3-9900-9113C3D8FF42}" destId="{24E9B253-2EA4-4FB7-8440-5BFFEDCFA7C1}" srcOrd="1" destOrd="0" presId="urn:microsoft.com/office/officeart/2016/7/layout/VerticalHollowActionList"/>
    <dgm:cxn modelId="{914E8B08-907C-4DEC-92ED-1FD4A5716DB1}" type="presParOf" srcId="{BC11057D-1558-48B3-9900-9113C3D8FF42}" destId="{60806C68-D38F-4DC1-B13D-45E627614D62}" srcOrd="2" destOrd="0" presId="urn:microsoft.com/office/officeart/2016/7/layout/VerticalHollowActionList"/>
    <dgm:cxn modelId="{A84E300E-390D-4523-96E9-FAF3E25A8847}" type="presParOf" srcId="{60806C68-D38F-4DC1-B13D-45E627614D62}" destId="{6EA297D0-73F9-4E42-8472-8FCBEB26305A}" srcOrd="0" destOrd="0" presId="urn:microsoft.com/office/officeart/2016/7/layout/VerticalHollowActionList"/>
    <dgm:cxn modelId="{FDF5CACB-C71E-4449-AD0A-7B67C5C20DA3}" type="presParOf" srcId="{60806C68-D38F-4DC1-B13D-45E627614D62}" destId="{EE56F42C-C920-4D1D-B39E-CD31E650AA8E}" srcOrd="1" destOrd="0" presId="urn:microsoft.com/office/officeart/2016/7/layout/VerticalHollowActionList"/>
    <dgm:cxn modelId="{914EDFBC-71BA-4342-868C-96C53F15750E}" type="presParOf" srcId="{BC11057D-1558-48B3-9900-9113C3D8FF42}" destId="{A64BAC43-FD85-45CC-90B1-0F6B84B9D488}" srcOrd="3" destOrd="0" presId="urn:microsoft.com/office/officeart/2016/7/layout/VerticalHollowActionList"/>
    <dgm:cxn modelId="{B699A2A4-F323-4514-98BC-41211828B1FF}" type="presParOf" srcId="{BC11057D-1558-48B3-9900-9113C3D8FF42}" destId="{2EC55377-8AFE-444C-B7FA-EE2268602FC4}" srcOrd="4" destOrd="0" presId="urn:microsoft.com/office/officeart/2016/7/layout/VerticalHollowActionList"/>
    <dgm:cxn modelId="{0DA01AF8-0AC6-4CEA-8539-9354209018E1}" type="presParOf" srcId="{2EC55377-8AFE-444C-B7FA-EE2268602FC4}" destId="{F1FE791C-86DC-4E4A-9FA0-15D45973EA3C}" srcOrd="0" destOrd="0" presId="urn:microsoft.com/office/officeart/2016/7/layout/VerticalHollowActionList"/>
    <dgm:cxn modelId="{8B5433E3-0BDA-4C0E-81B0-81B124245070}" type="presParOf" srcId="{2EC55377-8AFE-444C-B7FA-EE2268602FC4}" destId="{D0DA5230-644E-4D78-99FA-E1496FD93AAA}" srcOrd="1" destOrd="0" presId="urn:microsoft.com/office/officeart/2016/7/layout/VerticalHollowActionList"/>
    <dgm:cxn modelId="{D440DEA5-33FF-431C-ACE4-157B0C14D138}" type="presParOf" srcId="{BC11057D-1558-48B3-9900-9113C3D8FF42}" destId="{ED9CEBDB-6690-492F-8285-EE9964EFC8F6}" srcOrd="5" destOrd="0" presId="urn:microsoft.com/office/officeart/2016/7/layout/VerticalHollowActionList"/>
    <dgm:cxn modelId="{D2D13673-FDDD-4904-9DA4-34024AAE21E0}" type="presParOf" srcId="{BC11057D-1558-48B3-9900-9113C3D8FF42}" destId="{E940D510-DC1E-47B2-9214-ACBF837E3F0D}" srcOrd="6" destOrd="0" presId="urn:microsoft.com/office/officeart/2016/7/layout/VerticalHollowActionList"/>
    <dgm:cxn modelId="{120D5A85-3E2C-4604-A64D-254217FF068D}" type="presParOf" srcId="{E940D510-DC1E-47B2-9214-ACBF837E3F0D}" destId="{AE8190A4-6BDE-4EAF-A5B4-8BB74BFDE982}" srcOrd="0" destOrd="0" presId="urn:microsoft.com/office/officeart/2016/7/layout/VerticalHollowActionList"/>
    <dgm:cxn modelId="{E57FCBC1-D9A3-492C-953F-DC2912F7370A}" type="presParOf" srcId="{E940D510-DC1E-47B2-9214-ACBF837E3F0D}" destId="{B1B50B5B-20FB-4320-808F-6A5EDE00F69A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5ACD4D-A809-4E62-981D-95BBD3FD8C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C4D7E35-4F25-4514-8262-DD640A7E5B72}">
      <dgm:prSet/>
      <dgm:spPr/>
      <dgm:t>
        <a:bodyPr/>
        <a:lstStyle/>
        <a:p>
          <a:r>
            <a:rPr lang="en-US"/>
            <a:t>Top 10 subway systems worldwide.</a:t>
          </a:r>
        </a:p>
      </dgm:t>
    </dgm:pt>
    <dgm:pt modelId="{F84B9237-F5AC-49B7-A9FD-160ED593756A}" type="parTrans" cxnId="{41DCF0C1-02A8-4E49-8DAA-2FD8F00DB4D4}">
      <dgm:prSet/>
      <dgm:spPr/>
      <dgm:t>
        <a:bodyPr/>
        <a:lstStyle/>
        <a:p>
          <a:endParaRPr lang="en-US"/>
        </a:p>
      </dgm:t>
    </dgm:pt>
    <dgm:pt modelId="{DAF6FF71-2D68-44C3-86B5-C0723034BFA8}" type="sibTrans" cxnId="{41DCF0C1-02A8-4E49-8DAA-2FD8F00DB4D4}">
      <dgm:prSet/>
      <dgm:spPr/>
      <dgm:t>
        <a:bodyPr/>
        <a:lstStyle/>
        <a:p>
          <a:endParaRPr lang="en-US"/>
        </a:p>
      </dgm:t>
    </dgm:pt>
    <dgm:pt modelId="{A49EEF47-CCBF-4A9C-B13C-DCC7F4106F5D}">
      <dgm:prSet/>
      <dgm:spPr/>
      <dgm:t>
        <a:bodyPr/>
        <a:lstStyle/>
        <a:p>
          <a:r>
            <a:rPr lang="en-US"/>
            <a:t>Easily accessible data.</a:t>
          </a:r>
        </a:p>
      </dgm:t>
    </dgm:pt>
    <dgm:pt modelId="{0F6AC1C0-C242-4D46-8CCF-74771B8F5DAA}" type="parTrans" cxnId="{680EEB33-E8DB-4E20-B1F5-CF0565859C48}">
      <dgm:prSet/>
      <dgm:spPr/>
      <dgm:t>
        <a:bodyPr/>
        <a:lstStyle/>
        <a:p>
          <a:endParaRPr lang="en-US"/>
        </a:p>
      </dgm:t>
    </dgm:pt>
    <dgm:pt modelId="{D8F9CF43-E79B-439E-AD50-35F67BD42DF4}" type="sibTrans" cxnId="{680EEB33-E8DB-4E20-B1F5-CF0565859C48}">
      <dgm:prSet/>
      <dgm:spPr/>
      <dgm:t>
        <a:bodyPr/>
        <a:lstStyle/>
        <a:p>
          <a:endParaRPr lang="en-US"/>
        </a:p>
      </dgm:t>
    </dgm:pt>
    <dgm:pt modelId="{CC954E55-F206-4BBB-A75F-3FEC146BC21C}" type="pres">
      <dgm:prSet presAssocID="{1F5ACD4D-A809-4E62-981D-95BBD3FD8CD4}" presName="root" presStyleCnt="0">
        <dgm:presLayoutVars>
          <dgm:dir/>
          <dgm:resizeHandles val="exact"/>
        </dgm:presLayoutVars>
      </dgm:prSet>
      <dgm:spPr/>
    </dgm:pt>
    <dgm:pt modelId="{1DE7DDF6-E1B6-424B-9650-0222598D1B24}" type="pres">
      <dgm:prSet presAssocID="{3C4D7E35-4F25-4514-8262-DD640A7E5B72}" presName="compNode" presStyleCnt="0"/>
      <dgm:spPr/>
    </dgm:pt>
    <dgm:pt modelId="{38650F48-C5CA-4051-B568-9D37CDAE1A9E}" type="pres">
      <dgm:prSet presAssocID="{3C4D7E35-4F25-4514-8262-DD640A7E5B72}" presName="bgRect" presStyleLbl="bgShp" presStyleIdx="0" presStyleCnt="2"/>
      <dgm:spPr/>
    </dgm:pt>
    <dgm:pt modelId="{1F2267FD-E1CF-47C6-8463-ED865E4A71CE}" type="pres">
      <dgm:prSet presAssocID="{3C4D7E35-4F25-4514-8262-DD640A7E5B7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45AA37E9-3095-4AF6-A942-87C3B23A055A}" type="pres">
      <dgm:prSet presAssocID="{3C4D7E35-4F25-4514-8262-DD640A7E5B72}" presName="spaceRect" presStyleCnt="0"/>
      <dgm:spPr/>
    </dgm:pt>
    <dgm:pt modelId="{F67EB02C-1FF4-4D31-B7F7-732245994D71}" type="pres">
      <dgm:prSet presAssocID="{3C4D7E35-4F25-4514-8262-DD640A7E5B72}" presName="parTx" presStyleLbl="revTx" presStyleIdx="0" presStyleCnt="2">
        <dgm:presLayoutVars>
          <dgm:chMax val="0"/>
          <dgm:chPref val="0"/>
        </dgm:presLayoutVars>
      </dgm:prSet>
      <dgm:spPr/>
    </dgm:pt>
    <dgm:pt modelId="{AB9D78E2-BC7D-4A49-8A49-08AC99E77506}" type="pres">
      <dgm:prSet presAssocID="{DAF6FF71-2D68-44C3-86B5-C0723034BFA8}" presName="sibTrans" presStyleCnt="0"/>
      <dgm:spPr/>
    </dgm:pt>
    <dgm:pt modelId="{C8DE4819-1A7E-4852-9970-7FD2FD8535E6}" type="pres">
      <dgm:prSet presAssocID="{A49EEF47-CCBF-4A9C-B13C-DCC7F4106F5D}" presName="compNode" presStyleCnt="0"/>
      <dgm:spPr/>
    </dgm:pt>
    <dgm:pt modelId="{ECA319AF-1D2C-4BA5-BC37-FA5F2190EF45}" type="pres">
      <dgm:prSet presAssocID="{A49EEF47-CCBF-4A9C-B13C-DCC7F4106F5D}" presName="bgRect" presStyleLbl="bgShp" presStyleIdx="1" presStyleCnt="2"/>
      <dgm:spPr/>
    </dgm:pt>
    <dgm:pt modelId="{7FFD3F46-B2A7-44F3-A2C8-C4DB20C2A729}" type="pres">
      <dgm:prSet presAssocID="{A49EEF47-CCBF-4A9C-B13C-DCC7F4106F5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CAC736C2-870C-4DD5-800C-56BC086363DB}" type="pres">
      <dgm:prSet presAssocID="{A49EEF47-CCBF-4A9C-B13C-DCC7F4106F5D}" presName="spaceRect" presStyleCnt="0"/>
      <dgm:spPr/>
    </dgm:pt>
    <dgm:pt modelId="{6B87E96B-CECD-4CD9-BFAA-CCC2C06CE4AC}" type="pres">
      <dgm:prSet presAssocID="{A49EEF47-CCBF-4A9C-B13C-DCC7F4106F5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80EEB33-E8DB-4E20-B1F5-CF0565859C48}" srcId="{1F5ACD4D-A809-4E62-981D-95BBD3FD8CD4}" destId="{A49EEF47-CCBF-4A9C-B13C-DCC7F4106F5D}" srcOrd="1" destOrd="0" parTransId="{0F6AC1C0-C242-4D46-8CCF-74771B8F5DAA}" sibTransId="{D8F9CF43-E79B-439E-AD50-35F67BD42DF4}"/>
    <dgm:cxn modelId="{292CE274-4115-4271-A7E9-A8473E792391}" type="presOf" srcId="{1F5ACD4D-A809-4E62-981D-95BBD3FD8CD4}" destId="{CC954E55-F206-4BBB-A75F-3FEC146BC21C}" srcOrd="0" destOrd="0" presId="urn:microsoft.com/office/officeart/2018/2/layout/IconVerticalSolidList"/>
    <dgm:cxn modelId="{41DCF0C1-02A8-4E49-8DAA-2FD8F00DB4D4}" srcId="{1F5ACD4D-A809-4E62-981D-95BBD3FD8CD4}" destId="{3C4D7E35-4F25-4514-8262-DD640A7E5B72}" srcOrd="0" destOrd="0" parTransId="{F84B9237-F5AC-49B7-A9FD-160ED593756A}" sibTransId="{DAF6FF71-2D68-44C3-86B5-C0723034BFA8}"/>
    <dgm:cxn modelId="{14D0E1C5-B2B8-48C5-8BAF-6A4A45C44AC8}" type="presOf" srcId="{3C4D7E35-4F25-4514-8262-DD640A7E5B72}" destId="{F67EB02C-1FF4-4D31-B7F7-732245994D71}" srcOrd="0" destOrd="0" presId="urn:microsoft.com/office/officeart/2018/2/layout/IconVerticalSolidList"/>
    <dgm:cxn modelId="{A07209F9-DDA7-4551-ADC2-6FF648426976}" type="presOf" srcId="{A49EEF47-CCBF-4A9C-B13C-DCC7F4106F5D}" destId="{6B87E96B-CECD-4CD9-BFAA-CCC2C06CE4AC}" srcOrd="0" destOrd="0" presId="urn:microsoft.com/office/officeart/2018/2/layout/IconVerticalSolidList"/>
    <dgm:cxn modelId="{842E51BA-BD28-45AD-BE3F-E2F9C617E5DF}" type="presParOf" srcId="{CC954E55-F206-4BBB-A75F-3FEC146BC21C}" destId="{1DE7DDF6-E1B6-424B-9650-0222598D1B24}" srcOrd="0" destOrd="0" presId="urn:microsoft.com/office/officeart/2018/2/layout/IconVerticalSolidList"/>
    <dgm:cxn modelId="{9455AFC3-F328-41FA-9ED7-05D7FBD27760}" type="presParOf" srcId="{1DE7DDF6-E1B6-424B-9650-0222598D1B24}" destId="{38650F48-C5CA-4051-B568-9D37CDAE1A9E}" srcOrd="0" destOrd="0" presId="urn:microsoft.com/office/officeart/2018/2/layout/IconVerticalSolidList"/>
    <dgm:cxn modelId="{2513C718-3827-42B1-9D7E-C5E6EE3DBB03}" type="presParOf" srcId="{1DE7DDF6-E1B6-424B-9650-0222598D1B24}" destId="{1F2267FD-E1CF-47C6-8463-ED865E4A71CE}" srcOrd="1" destOrd="0" presId="urn:microsoft.com/office/officeart/2018/2/layout/IconVerticalSolidList"/>
    <dgm:cxn modelId="{A147F81A-818F-41E1-AA2F-ACB2CE750F85}" type="presParOf" srcId="{1DE7DDF6-E1B6-424B-9650-0222598D1B24}" destId="{45AA37E9-3095-4AF6-A942-87C3B23A055A}" srcOrd="2" destOrd="0" presId="urn:microsoft.com/office/officeart/2018/2/layout/IconVerticalSolidList"/>
    <dgm:cxn modelId="{8B321487-BFCA-45FB-8986-BC48E2423412}" type="presParOf" srcId="{1DE7DDF6-E1B6-424B-9650-0222598D1B24}" destId="{F67EB02C-1FF4-4D31-B7F7-732245994D71}" srcOrd="3" destOrd="0" presId="urn:microsoft.com/office/officeart/2018/2/layout/IconVerticalSolidList"/>
    <dgm:cxn modelId="{354BBE0F-4082-424F-A23E-B0F3834C88EA}" type="presParOf" srcId="{CC954E55-F206-4BBB-A75F-3FEC146BC21C}" destId="{AB9D78E2-BC7D-4A49-8A49-08AC99E77506}" srcOrd="1" destOrd="0" presId="urn:microsoft.com/office/officeart/2018/2/layout/IconVerticalSolidList"/>
    <dgm:cxn modelId="{7185ADEB-34CD-4A47-97A3-6FDBBA027567}" type="presParOf" srcId="{CC954E55-F206-4BBB-A75F-3FEC146BC21C}" destId="{C8DE4819-1A7E-4852-9970-7FD2FD8535E6}" srcOrd="2" destOrd="0" presId="urn:microsoft.com/office/officeart/2018/2/layout/IconVerticalSolidList"/>
    <dgm:cxn modelId="{CBD4D1C1-2BF6-4814-8651-765214CE3427}" type="presParOf" srcId="{C8DE4819-1A7E-4852-9970-7FD2FD8535E6}" destId="{ECA319AF-1D2C-4BA5-BC37-FA5F2190EF45}" srcOrd="0" destOrd="0" presId="urn:microsoft.com/office/officeart/2018/2/layout/IconVerticalSolidList"/>
    <dgm:cxn modelId="{A757956B-E07A-4180-8606-F6A6C591C513}" type="presParOf" srcId="{C8DE4819-1A7E-4852-9970-7FD2FD8535E6}" destId="{7FFD3F46-B2A7-44F3-A2C8-C4DB20C2A729}" srcOrd="1" destOrd="0" presId="urn:microsoft.com/office/officeart/2018/2/layout/IconVerticalSolidList"/>
    <dgm:cxn modelId="{AE1D7029-D1EE-4C0F-89E7-2FCB8B33DD58}" type="presParOf" srcId="{C8DE4819-1A7E-4852-9970-7FD2FD8535E6}" destId="{CAC736C2-870C-4DD5-800C-56BC086363DB}" srcOrd="2" destOrd="0" presId="urn:microsoft.com/office/officeart/2018/2/layout/IconVerticalSolidList"/>
    <dgm:cxn modelId="{95CE5D7A-048E-439E-ACFC-5343DE02BF0A}" type="presParOf" srcId="{C8DE4819-1A7E-4852-9970-7FD2FD8535E6}" destId="{6B87E96B-CECD-4CD9-BFAA-CCC2C06CE4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690C66-5116-409E-832D-737D241F87D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BDAD6D1-A079-44B5-8C07-7DCE0ED3EB99}">
      <dgm:prSet/>
      <dgm:spPr/>
      <dgm:t>
        <a:bodyPr/>
        <a:lstStyle/>
        <a:p>
          <a:r>
            <a:rPr lang="en-US"/>
            <a:t>More stations could be identified.</a:t>
          </a:r>
        </a:p>
      </dgm:t>
    </dgm:pt>
    <dgm:pt modelId="{47ABA0DA-6764-492C-B9A0-C7E7A17020C8}" type="parTrans" cxnId="{58BDD0E2-A8B9-477D-8B47-C3CE340A30E3}">
      <dgm:prSet/>
      <dgm:spPr/>
      <dgm:t>
        <a:bodyPr/>
        <a:lstStyle/>
        <a:p>
          <a:endParaRPr lang="en-US"/>
        </a:p>
      </dgm:t>
    </dgm:pt>
    <dgm:pt modelId="{6A03CC50-6252-41F1-B60E-C8B7972FB8B5}" type="sibTrans" cxnId="{58BDD0E2-A8B9-477D-8B47-C3CE340A30E3}">
      <dgm:prSet/>
      <dgm:spPr/>
      <dgm:t>
        <a:bodyPr/>
        <a:lstStyle/>
        <a:p>
          <a:endParaRPr lang="en-US"/>
        </a:p>
      </dgm:t>
    </dgm:pt>
    <dgm:pt modelId="{9BC6934E-D5A4-47ED-9B88-BD13BE1B2236}">
      <dgm:prSet/>
      <dgm:spPr/>
      <dgm:t>
        <a:bodyPr/>
        <a:lstStyle/>
        <a:p>
          <a:r>
            <a:rPr lang="en-US"/>
            <a:t>Universities are a grey area.</a:t>
          </a:r>
        </a:p>
      </dgm:t>
    </dgm:pt>
    <dgm:pt modelId="{F74D325E-1764-47DD-BBB8-1FB7D2DFAE3C}" type="parTrans" cxnId="{9EBC0FEE-C0F2-450D-B115-0CB55EFF980B}">
      <dgm:prSet/>
      <dgm:spPr/>
      <dgm:t>
        <a:bodyPr/>
        <a:lstStyle/>
        <a:p>
          <a:endParaRPr lang="en-US"/>
        </a:p>
      </dgm:t>
    </dgm:pt>
    <dgm:pt modelId="{E0372E20-4A28-4C54-948D-C14B69B54B27}" type="sibTrans" cxnId="{9EBC0FEE-C0F2-450D-B115-0CB55EFF980B}">
      <dgm:prSet/>
      <dgm:spPr/>
      <dgm:t>
        <a:bodyPr/>
        <a:lstStyle/>
        <a:p>
          <a:endParaRPr lang="en-US"/>
        </a:p>
      </dgm:t>
    </dgm:pt>
    <dgm:pt modelId="{D2BC847B-0FB1-4C39-8A25-345D24E27F75}" type="pres">
      <dgm:prSet presAssocID="{6C690C66-5116-409E-832D-737D241F87DF}" presName="linear" presStyleCnt="0">
        <dgm:presLayoutVars>
          <dgm:animLvl val="lvl"/>
          <dgm:resizeHandles val="exact"/>
        </dgm:presLayoutVars>
      </dgm:prSet>
      <dgm:spPr/>
    </dgm:pt>
    <dgm:pt modelId="{EDCDC143-C979-4F75-805A-4721760873E7}" type="pres">
      <dgm:prSet presAssocID="{7BDAD6D1-A079-44B5-8C07-7DCE0ED3EB9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2FCF1F0-4D59-48D9-B8C7-61A2F08A9473}" type="pres">
      <dgm:prSet presAssocID="{6A03CC50-6252-41F1-B60E-C8B7972FB8B5}" presName="spacer" presStyleCnt="0"/>
      <dgm:spPr/>
    </dgm:pt>
    <dgm:pt modelId="{C05B2864-1C02-4120-8636-D71A60986CBA}" type="pres">
      <dgm:prSet presAssocID="{9BC6934E-D5A4-47ED-9B88-BD13BE1B223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6A3AA68-C840-4774-B11C-9A8CC4E61635}" type="presOf" srcId="{7BDAD6D1-A079-44B5-8C07-7DCE0ED3EB99}" destId="{EDCDC143-C979-4F75-805A-4721760873E7}" srcOrd="0" destOrd="0" presId="urn:microsoft.com/office/officeart/2005/8/layout/vList2"/>
    <dgm:cxn modelId="{45188BA2-2278-4DA2-B165-F7DD62E5C0D3}" type="presOf" srcId="{9BC6934E-D5A4-47ED-9B88-BD13BE1B2236}" destId="{C05B2864-1C02-4120-8636-D71A60986CBA}" srcOrd="0" destOrd="0" presId="urn:microsoft.com/office/officeart/2005/8/layout/vList2"/>
    <dgm:cxn modelId="{39D5C9AC-6C77-45F2-9BEB-970BECA22AF8}" type="presOf" srcId="{6C690C66-5116-409E-832D-737D241F87DF}" destId="{D2BC847B-0FB1-4C39-8A25-345D24E27F75}" srcOrd="0" destOrd="0" presId="urn:microsoft.com/office/officeart/2005/8/layout/vList2"/>
    <dgm:cxn modelId="{58BDD0E2-A8B9-477D-8B47-C3CE340A30E3}" srcId="{6C690C66-5116-409E-832D-737D241F87DF}" destId="{7BDAD6D1-A079-44B5-8C07-7DCE0ED3EB99}" srcOrd="0" destOrd="0" parTransId="{47ABA0DA-6764-492C-B9A0-C7E7A17020C8}" sibTransId="{6A03CC50-6252-41F1-B60E-C8B7972FB8B5}"/>
    <dgm:cxn modelId="{9EBC0FEE-C0F2-450D-B115-0CB55EFF980B}" srcId="{6C690C66-5116-409E-832D-737D241F87DF}" destId="{9BC6934E-D5A4-47ED-9B88-BD13BE1B2236}" srcOrd="1" destOrd="0" parTransId="{F74D325E-1764-47DD-BBB8-1FB7D2DFAE3C}" sibTransId="{E0372E20-4A28-4C54-948D-C14B69B54B27}"/>
    <dgm:cxn modelId="{31642CA3-2AB2-49CB-87D5-27B631B4A201}" type="presParOf" srcId="{D2BC847B-0FB1-4C39-8A25-345D24E27F75}" destId="{EDCDC143-C979-4F75-805A-4721760873E7}" srcOrd="0" destOrd="0" presId="urn:microsoft.com/office/officeart/2005/8/layout/vList2"/>
    <dgm:cxn modelId="{A995BBCC-19AD-442F-A09A-5F83D3753F51}" type="presParOf" srcId="{D2BC847B-0FB1-4C39-8A25-345D24E27F75}" destId="{E2FCF1F0-4D59-48D9-B8C7-61A2F08A9473}" srcOrd="1" destOrd="0" presId="urn:microsoft.com/office/officeart/2005/8/layout/vList2"/>
    <dgm:cxn modelId="{323A67E6-A1AB-4AB8-902F-295C6581C906}" type="presParOf" srcId="{D2BC847B-0FB1-4C39-8A25-345D24E27F75}" destId="{C05B2864-1C02-4120-8636-D71A60986CB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1952A3-3374-4416-8939-DB1B962D7060}">
      <dsp:nvSpPr>
        <dsp:cNvPr id="0" name=""/>
        <dsp:cNvSpPr/>
      </dsp:nvSpPr>
      <dsp:spPr>
        <a:xfrm>
          <a:off x="0" y="3795"/>
          <a:ext cx="6245265" cy="272463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A new metro is being built in Riyadh.</a:t>
          </a:r>
        </a:p>
      </dsp:txBody>
      <dsp:txXfrm>
        <a:off x="133006" y="136801"/>
        <a:ext cx="5979253" cy="2458625"/>
      </dsp:txXfrm>
    </dsp:sp>
    <dsp:sp modelId="{EFC86119-D01E-4629-98C7-2971AF935432}">
      <dsp:nvSpPr>
        <dsp:cNvPr id="0" name=""/>
        <dsp:cNvSpPr/>
      </dsp:nvSpPr>
      <dsp:spPr>
        <a:xfrm>
          <a:off x="0" y="2860913"/>
          <a:ext cx="6245265" cy="2724637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What if we can predict the crowded stations and plan?</a:t>
          </a:r>
        </a:p>
      </dsp:txBody>
      <dsp:txXfrm>
        <a:off x="133006" y="2993919"/>
        <a:ext cx="5979253" cy="24586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96C7B-B8C1-421D-9A71-D3A8E2924B1C}">
      <dsp:nvSpPr>
        <dsp:cNvPr id="0" name=""/>
        <dsp:cNvSpPr/>
      </dsp:nvSpPr>
      <dsp:spPr>
        <a:xfrm>
          <a:off x="1249052" y="2579"/>
          <a:ext cx="4996212" cy="13359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940" tIns="339326" rIns="96940" bIns="33932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MTA data set.</a:t>
          </a:r>
        </a:p>
      </dsp:txBody>
      <dsp:txXfrm>
        <a:off x="1249052" y="2579"/>
        <a:ext cx="4996212" cy="1335930"/>
      </dsp:txXfrm>
    </dsp:sp>
    <dsp:sp modelId="{7941D625-8956-4EFA-B702-2A4C948B33EE}">
      <dsp:nvSpPr>
        <dsp:cNvPr id="0" name=""/>
        <dsp:cNvSpPr/>
      </dsp:nvSpPr>
      <dsp:spPr>
        <a:xfrm>
          <a:off x="0" y="2579"/>
          <a:ext cx="1249053" cy="13359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96" tIns="131960" rIns="66096" bIns="1319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Use</a:t>
          </a:r>
        </a:p>
      </dsp:txBody>
      <dsp:txXfrm>
        <a:off x="0" y="2579"/>
        <a:ext cx="1249053" cy="1335930"/>
      </dsp:txXfrm>
    </dsp:sp>
    <dsp:sp modelId="{EE56F42C-C920-4D1D-B39E-CD31E650AA8E}">
      <dsp:nvSpPr>
        <dsp:cNvPr id="0" name=""/>
        <dsp:cNvSpPr/>
      </dsp:nvSpPr>
      <dsp:spPr>
        <a:xfrm>
          <a:off x="1249052" y="1418665"/>
          <a:ext cx="4996212" cy="13359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940" tIns="339326" rIns="96940" bIns="33932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Most crowded stations.</a:t>
          </a:r>
        </a:p>
      </dsp:txBody>
      <dsp:txXfrm>
        <a:off x="1249052" y="1418665"/>
        <a:ext cx="4996212" cy="1335930"/>
      </dsp:txXfrm>
    </dsp:sp>
    <dsp:sp modelId="{6EA297D0-73F9-4E42-8472-8FCBEB26305A}">
      <dsp:nvSpPr>
        <dsp:cNvPr id="0" name=""/>
        <dsp:cNvSpPr/>
      </dsp:nvSpPr>
      <dsp:spPr>
        <a:xfrm>
          <a:off x="0" y="1418665"/>
          <a:ext cx="1249053" cy="13359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96" tIns="131960" rIns="66096" bIns="1319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Extract</a:t>
          </a:r>
        </a:p>
      </dsp:txBody>
      <dsp:txXfrm>
        <a:off x="0" y="1418665"/>
        <a:ext cx="1249053" cy="1335930"/>
      </dsp:txXfrm>
    </dsp:sp>
    <dsp:sp modelId="{D0DA5230-644E-4D78-99FA-E1496FD93AAA}">
      <dsp:nvSpPr>
        <dsp:cNvPr id="0" name=""/>
        <dsp:cNvSpPr/>
      </dsp:nvSpPr>
      <dsp:spPr>
        <a:xfrm>
          <a:off x="1249052" y="2834751"/>
          <a:ext cx="4996212" cy="133593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940" tIns="339326" rIns="96940" bIns="33932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Land use near these stations.</a:t>
          </a:r>
        </a:p>
      </dsp:txBody>
      <dsp:txXfrm>
        <a:off x="1249052" y="2834751"/>
        <a:ext cx="4996212" cy="1335930"/>
      </dsp:txXfrm>
    </dsp:sp>
    <dsp:sp modelId="{F1FE791C-86DC-4E4A-9FA0-15D45973EA3C}">
      <dsp:nvSpPr>
        <dsp:cNvPr id="0" name=""/>
        <dsp:cNvSpPr/>
      </dsp:nvSpPr>
      <dsp:spPr>
        <a:xfrm>
          <a:off x="0" y="2834751"/>
          <a:ext cx="1249053" cy="13359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96" tIns="131960" rIns="66096" bIns="1319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Find</a:t>
          </a:r>
        </a:p>
      </dsp:txBody>
      <dsp:txXfrm>
        <a:off x="0" y="2834751"/>
        <a:ext cx="1249053" cy="1335930"/>
      </dsp:txXfrm>
    </dsp:sp>
    <dsp:sp modelId="{B1B50B5B-20FB-4320-808F-6A5EDE00F69A}">
      <dsp:nvSpPr>
        <dsp:cNvPr id="0" name=""/>
        <dsp:cNvSpPr/>
      </dsp:nvSpPr>
      <dsp:spPr>
        <a:xfrm>
          <a:off x="1249052" y="4250837"/>
          <a:ext cx="4996212" cy="133593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940" tIns="339326" rIns="96940" bIns="33932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Findings to Riyadh’s metro stations.</a:t>
          </a:r>
        </a:p>
      </dsp:txBody>
      <dsp:txXfrm>
        <a:off x="1249052" y="4250837"/>
        <a:ext cx="4996212" cy="1335930"/>
      </dsp:txXfrm>
    </dsp:sp>
    <dsp:sp modelId="{AE8190A4-6BDE-4EAF-A5B4-8BB74BFDE982}">
      <dsp:nvSpPr>
        <dsp:cNvPr id="0" name=""/>
        <dsp:cNvSpPr/>
      </dsp:nvSpPr>
      <dsp:spPr>
        <a:xfrm>
          <a:off x="0" y="4250837"/>
          <a:ext cx="1249053" cy="13359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96" tIns="131960" rIns="66096" bIns="1319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Map</a:t>
          </a:r>
        </a:p>
      </dsp:txBody>
      <dsp:txXfrm>
        <a:off x="0" y="4250837"/>
        <a:ext cx="1249053" cy="1335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650F48-C5CA-4051-B568-9D37CDAE1A9E}">
      <dsp:nvSpPr>
        <dsp:cNvPr id="0" name=""/>
        <dsp:cNvSpPr/>
      </dsp:nvSpPr>
      <dsp:spPr>
        <a:xfrm>
          <a:off x="0" y="908268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267FD-E1CF-47C6-8463-ED865E4A71CE}">
      <dsp:nvSpPr>
        <dsp:cNvPr id="0" name=""/>
        <dsp:cNvSpPr/>
      </dsp:nvSpPr>
      <dsp:spPr>
        <a:xfrm>
          <a:off x="507233" y="1285549"/>
          <a:ext cx="922242" cy="922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EB02C-1FF4-4D31-B7F7-732245994D71}">
      <dsp:nvSpPr>
        <dsp:cNvPr id="0" name=""/>
        <dsp:cNvSpPr/>
      </dsp:nvSpPr>
      <dsp:spPr>
        <a:xfrm>
          <a:off x="1936708" y="908268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Top 10 subway systems worldwide.</a:t>
          </a:r>
        </a:p>
      </dsp:txBody>
      <dsp:txXfrm>
        <a:off x="1936708" y="908268"/>
        <a:ext cx="4308556" cy="1676804"/>
      </dsp:txXfrm>
    </dsp:sp>
    <dsp:sp modelId="{ECA319AF-1D2C-4BA5-BC37-FA5F2190EF45}">
      <dsp:nvSpPr>
        <dsp:cNvPr id="0" name=""/>
        <dsp:cNvSpPr/>
      </dsp:nvSpPr>
      <dsp:spPr>
        <a:xfrm>
          <a:off x="0" y="3004274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D3F46-B2A7-44F3-A2C8-C4DB20C2A729}">
      <dsp:nvSpPr>
        <dsp:cNvPr id="0" name=""/>
        <dsp:cNvSpPr/>
      </dsp:nvSpPr>
      <dsp:spPr>
        <a:xfrm>
          <a:off x="507233" y="3381554"/>
          <a:ext cx="922242" cy="922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7E96B-CECD-4CD9-BFAA-CCC2C06CE4AC}">
      <dsp:nvSpPr>
        <dsp:cNvPr id="0" name=""/>
        <dsp:cNvSpPr/>
      </dsp:nvSpPr>
      <dsp:spPr>
        <a:xfrm>
          <a:off x="1936708" y="3004274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Easily accessible data.</a:t>
          </a:r>
        </a:p>
      </dsp:txBody>
      <dsp:txXfrm>
        <a:off x="1936708" y="3004274"/>
        <a:ext cx="4308556" cy="16768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DC143-C979-4F75-805A-4721760873E7}">
      <dsp:nvSpPr>
        <dsp:cNvPr id="0" name=""/>
        <dsp:cNvSpPr/>
      </dsp:nvSpPr>
      <dsp:spPr>
        <a:xfrm>
          <a:off x="0" y="355313"/>
          <a:ext cx="6245265" cy="2358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More stations could be identified.</a:t>
          </a:r>
        </a:p>
      </dsp:txBody>
      <dsp:txXfrm>
        <a:off x="115143" y="470456"/>
        <a:ext cx="6014979" cy="2128434"/>
      </dsp:txXfrm>
    </dsp:sp>
    <dsp:sp modelId="{C05B2864-1C02-4120-8636-D71A60986CBA}">
      <dsp:nvSpPr>
        <dsp:cNvPr id="0" name=""/>
        <dsp:cNvSpPr/>
      </dsp:nvSpPr>
      <dsp:spPr>
        <a:xfrm>
          <a:off x="0" y="2875313"/>
          <a:ext cx="6245265" cy="235872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Universities are a grey area.</a:t>
          </a:r>
        </a:p>
      </dsp:txBody>
      <dsp:txXfrm>
        <a:off x="115143" y="2990456"/>
        <a:ext cx="6014979" cy="2128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84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54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92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13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63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83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67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41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54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64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01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9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7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232F261C-CEFC-45D0-819F-790DCD282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0495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A43AC9-52FC-4564-AED7-F59FEB0C9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en-US" sz="6100" dirty="0">
                <a:solidFill>
                  <a:srgbClr val="FFFFFF"/>
                </a:solidFill>
              </a:rPr>
              <a:t>Riyadh’s metro station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B3BFA-1CC0-4704-9AEA-4EA798670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By: </a:t>
            </a:r>
            <a:r>
              <a:rPr lang="en-US" sz="2000" dirty="0" err="1">
                <a:solidFill>
                  <a:srgbClr val="FFFFFF"/>
                </a:solidFill>
              </a:rPr>
              <a:t>Hazim</a:t>
            </a:r>
            <a:r>
              <a:rPr lang="en-US" sz="2000" dirty="0">
                <a:solidFill>
                  <a:srgbClr val="FFFFFF"/>
                </a:solidFill>
              </a:rPr>
              <a:t> Bukhari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69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8CA7E-19F1-4E4B-B331-E522CA68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6CDAD165-7B6C-42D8-9B1D-5EB36116B5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8999" y="814999"/>
            <a:ext cx="6043001" cy="6043001"/>
          </a:xfrm>
          <a:prstGeom prst="rect">
            <a:avLst/>
          </a:prstGeom>
        </p:spPr>
      </p:pic>
      <p:sp>
        <p:nvSpPr>
          <p:cNvPr id="27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8" y="81499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8" y="104429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42198" y="1268720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5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36AAE-025B-4547-9BF5-DC8AD1A9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6248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200">
                <a:solidFill>
                  <a:schemeClr val="bg1"/>
                </a:solidFill>
              </a:rPr>
              <a:t>Business Problem.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09836A-69C1-4BDE-B12E-0BF31AE5AA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88037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518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C94F0-0072-445A-B59D-FD5D5F120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6248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200">
                <a:solidFill>
                  <a:schemeClr val="bg1"/>
                </a:solidFill>
              </a:rPr>
              <a:t>How to solve it?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CA5693-2653-4255-AECA-A8D81818EB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094578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193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A2249-82E5-43D4-9550-27AD0346D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6248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200">
                <a:solidFill>
                  <a:schemeClr val="bg1"/>
                </a:solidFill>
              </a:rPr>
              <a:t>Why MTA?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C87D3A-F845-4B5F-AE85-BE4502CB9E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134931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687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6E38-8404-4BF9-A3F7-F12D5956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5AFBDFF-D86A-471A-B663-4885ADBA6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392441"/>
            <a:ext cx="10077450" cy="5465559"/>
          </a:xfrm>
        </p:spPr>
      </p:pic>
    </p:spTree>
    <p:extLst>
      <p:ext uri="{BB962C8B-B14F-4D97-AF65-F5344CB8AC3E}">
        <p14:creationId xmlns:p14="http://schemas.microsoft.com/office/powerpoint/2010/main" val="218097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97AE-E735-49BA-BA39-ECF19E91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Cont.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CAD6BB3-57E5-4102-9C7F-CF3B368A9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368333"/>
            <a:ext cx="10121900" cy="5489667"/>
          </a:xfrm>
        </p:spPr>
      </p:pic>
    </p:spTree>
    <p:extLst>
      <p:ext uri="{BB962C8B-B14F-4D97-AF65-F5344CB8AC3E}">
        <p14:creationId xmlns:p14="http://schemas.microsoft.com/office/powerpoint/2010/main" val="341318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0BF5-956B-4694-8098-287D0E92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Cont.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373DEFC3-9D82-495F-92B7-D2699D21F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466542"/>
            <a:ext cx="9569450" cy="5190042"/>
          </a:xfrm>
        </p:spPr>
      </p:pic>
    </p:spTree>
    <p:extLst>
      <p:ext uri="{BB962C8B-B14F-4D97-AF65-F5344CB8AC3E}">
        <p14:creationId xmlns:p14="http://schemas.microsoft.com/office/powerpoint/2010/main" val="123363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A984-7D2B-4D07-8ED2-B65BFB295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to Riyadh’s metro.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94183-5CE1-4E59-B2A0-EBB7FD942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Below are the Riyadh’s stations based on our analysis: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 King Abdullah Financial Center Station.</a:t>
            </a:r>
          </a:p>
          <a:p>
            <a:pPr>
              <a:buFont typeface="+mj-lt"/>
              <a:buAutoNum type="arabicPeriod"/>
            </a:pPr>
            <a:r>
              <a:rPr lang="en-US" dirty="0"/>
              <a:t> King </a:t>
            </a:r>
            <a:r>
              <a:rPr lang="en-US" dirty="0" err="1"/>
              <a:t>Abdulaziz</a:t>
            </a:r>
            <a:r>
              <a:rPr lang="en-US" dirty="0"/>
              <a:t> City for Science and Technology.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7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AD4FA-0291-4AC1-9393-3B0672130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6248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200">
                <a:solidFill>
                  <a:schemeClr val="bg1"/>
                </a:solidFill>
              </a:rPr>
              <a:t>Final Thoughts 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E53459-9726-42EA-B2AE-6B669495F5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36702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747928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127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Nova</vt:lpstr>
      <vt:lpstr>Univers</vt:lpstr>
      <vt:lpstr>GradientVTI</vt:lpstr>
      <vt:lpstr>Riyadh’s metro station prediction</vt:lpstr>
      <vt:lpstr>Business Problem.</vt:lpstr>
      <vt:lpstr>How to solve it?</vt:lpstr>
      <vt:lpstr>Why MTA?</vt:lpstr>
      <vt:lpstr>Findings</vt:lpstr>
      <vt:lpstr>Findings Cont.</vt:lpstr>
      <vt:lpstr>Findings Cont.</vt:lpstr>
      <vt:lpstr>Mapping to Riyadh’s metro.</vt:lpstr>
      <vt:lpstr>Final Thoughts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Riyadh’s metro station prediction</dc:title>
  <dc:creator>HAZIM TALAAT ABDULLAH BUKHARI</dc:creator>
  <cp:lastModifiedBy>HAZIM TALAAT ABDULLAH BUKHARI</cp:lastModifiedBy>
  <cp:revision>1</cp:revision>
  <dcterms:created xsi:type="dcterms:W3CDTF">2021-10-06T18:34:27Z</dcterms:created>
  <dcterms:modified xsi:type="dcterms:W3CDTF">2021-10-06T19:25:29Z</dcterms:modified>
</cp:coreProperties>
</file>