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4E4FA0-11D0-4DC6-A2B8-54698EFA4E2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Story_combined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B77764-3AC9-45B8-A432-58323EB4A0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7/22/24 4:54:36 PM GMT+8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FC5845FC-5850-4BF5-8D9C-CBD163560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8DAFE1C4-4C02-4250-B2B9-4D8AA1B43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36D9C34-4046-4D28-9D9D-9B6DE601BF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2024-07-22T08:54:37Z</dcterms:created>
  <dcterms:modified xsi:type="dcterms:W3CDTF">2024-07-22T08:54:37Z</dcterms:modified>
</cp:coreProperties>
</file>