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FBF-D74B-481A-A90B-B5C8AABCB0F4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CA83-AEDC-4997-9D94-9FF96AFD9DDC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5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FBF-D74B-481A-A90B-B5C8AABCB0F4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CA83-AEDC-4997-9D94-9FF96AFD9D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15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FBF-D74B-481A-A90B-B5C8AABCB0F4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CA83-AEDC-4997-9D94-9FF96AFD9D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69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FBF-D74B-481A-A90B-B5C8AABCB0F4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CA83-AEDC-4997-9D94-9FF96AFD9D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712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FBF-D74B-481A-A90B-B5C8AABCB0F4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CA83-AEDC-4997-9D94-9FF96AFD9DDC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31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FBF-D74B-481A-A90B-B5C8AABCB0F4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CA83-AEDC-4997-9D94-9FF96AFD9D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46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FBF-D74B-481A-A90B-B5C8AABCB0F4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CA83-AEDC-4997-9D94-9FF96AFD9D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508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FBF-D74B-481A-A90B-B5C8AABCB0F4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CA83-AEDC-4997-9D94-9FF96AFD9D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795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FBF-D74B-481A-A90B-B5C8AABCB0F4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CA83-AEDC-4997-9D94-9FF96AFD9D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557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E3DFBF-D74B-481A-A90B-B5C8AABCB0F4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DCA83-AEDC-4997-9D94-9FF96AFD9D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265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FBF-D74B-481A-A90B-B5C8AABCB0F4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CA83-AEDC-4997-9D94-9FF96AFD9D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805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E3DFBF-D74B-481A-A90B-B5C8AABCB0F4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0DCA83-AEDC-4997-9D94-9FF96AFD9DDC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2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SEJARAH PERADABAN ISLAM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chemeClr val="tx1"/>
                </a:solidFill>
              </a:rPr>
              <a:t>DESA CARIU, KEC. CARIU, KAB. BOGOR</a:t>
            </a:r>
            <a:endParaRPr lang="id-ID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 AWAL PENYEBARAN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845734"/>
            <a:ext cx="10568826" cy="4023360"/>
          </a:xfrm>
        </p:spPr>
        <p:txBody>
          <a:bodyPr/>
          <a:lstStyle/>
          <a:p>
            <a:r>
              <a:rPr lang="id-ID" dirty="0" smtClean="0"/>
              <a:t>TAHUN 1972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KH MUKHTAR SYARIF MAJID (ABAH MUKHTAR). Beliau memulai menyebarkan agama Islam di daerah   </a:t>
            </a:r>
          </a:p>
          <a:p>
            <a:pPr marL="0" indent="0">
              <a:buNone/>
            </a:pPr>
            <a:r>
              <a:rPr lang="id-ID" dirty="0" smtClean="0"/>
              <a:t>    tersebut. Beliau memiliki 9 orang anak.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A</a:t>
            </a:r>
            <a:r>
              <a:rPr lang="id-ID" dirty="0" smtClean="0"/>
              <a:t>nak ke-3 abah Mukhtar yang bernama Abdullah Syam menuntut ilmu di IPB pada waktu itu.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setelah lulus, Abdullah Syam mendapatkan gelar Insinyur dan menikah dengan seorang janda yang   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merupakan anak seorang kiyai di Bantar Kemang.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 </a:t>
            </a:r>
            <a:r>
              <a:rPr lang="id-ID" dirty="0" smtClean="0"/>
              <a:t>Abdullah Syam menuntut ilmu di sebuah daerah di bogor. Setelah mendapatkan ilmu, beliau mulai  </a:t>
            </a:r>
          </a:p>
          <a:p>
            <a:pPr marL="0" indent="0">
              <a:buNone/>
            </a:pPr>
            <a:r>
              <a:rPr lang="id-ID" dirty="0" smtClean="0"/>
              <a:t>    mengajak keluarganya yang berada di cariu untuk menyebarkan agama islam.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3467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AWAL MULA PENGAJIAN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800" dirty="0" smtClean="0"/>
              <a:t>TAHUN 1973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800" dirty="0" smtClean="0"/>
              <a:t>Dimulailah pengajian di kampung cariu. Namun pengajian      </a:t>
            </a:r>
          </a:p>
          <a:p>
            <a:pPr marL="0" indent="0">
              <a:buNone/>
            </a:pPr>
            <a:r>
              <a:rPr lang="id-ID" sz="2800" dirty="0"/>
              <a:t> </a:t>
            </a:r>
            <a:r>
              <a:rPr lang="id-ID" sz="2800" dirty="0" smtClean="0"/>
              <a:t>  dilaksanakan hanya di rumah saja</a:t>
            </a:r>
          </a:p>
          <a:p>
            <a:pPr marL="0" indent="0">
              <a:buNone/>
            </a:pPr>
            <a:endParaRPr lang="id-ID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d-ID" sz="2800" dirty="0" smtClean="0"/>
              <a:t>Pengajian ini hanya di isi oleh keluarga abah Mukhtar saja  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36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05468"/>
            <a:ext cx="10058400" cy="4763625"/>
          </a:xfrm>
        </p:spPr>
        <p:txBody>
          <a:bodyPr/>
          <a:lstStyle/>
          <a:p>
            <a:r>
              <a:rPr lang="id-ID" dirty="0" smtClean="0"/>
              <a:t>TAHUN 1981:</a:t>
            </a:r>
          </a:p>
          <a:p>
            <a:endParaRPr lang="id-ID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Setelah 8 tahun pengajian tersebut berjalan, datang seorang ustadz bernama Suhendra     </a:t>
            </a:r>
          </a:p>
          <a:p>
            <a:pPr marL="0" indent="0">
              <a:buNone/>
            </a:pPr>
            <a:r>
              <a:rPr lang="id-ID" dirty="0" smtClean="0"/>
              <a:t>    mengikuti pengajian tersebut</a:t>
            </a:r>
          </a:p>
          <a:p>
            <a:pPr marL="0" indent="0">
              <a:buNone/>
            </a:pPr>
            <a:endParaRPr lang="id-ID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Ustadz Suhendra mengajak warga sekitar untuk ikut mengaji. Termasuk beberapa anak muda 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yang ada di desa tersebut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19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PEMBANGUNAN MUSHOLA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TAHUN 1982: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Ada beberapa anak muda yag ikut mengaji</a:t>
            </a:r>
          </a:p>
          <a:p>
            <a:pPr marL="0" indent="0">
              <a:buNone/>
            </a:pPr>
            <a:endParaRPr lang="id-ID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Dan pada taun ini pula di mulai pembangunan mushola kecil yang terbuat dari     </a:t>
            </a:r>
          </a:p>
          <a:p>
            <a:pPr marL="0" indent="0">
              <a:buNone/>
            </a:pPr>
            <a:r>
              <a:rPr lang="id-ID" sz="2400" dirty="0"/>
              <a:t> </a:t>
            </a:r>
            <a:r>
              <a:rPr lang="id-ID" sz="2400" dirty="0" smtClean="0"/>
              <a:t>  bambu dan ditambah tirai</a:t>
            </a:r>
          </a:p>
          <a:p>
            <a:pPr marL="0" indent="0">
              <a:buNone/>
            </a:pPr>
            <a:endParaRPr lang="id-ID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Dan saat itu pengajian mulai beralih ke mushola tersebut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2637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9908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218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SEJARAH PERADABAN ISLAM </vt:lpstr>
      <vt:lpstr>MASA AWAL PENYEBARAN</vt:lpstr>
      <vt:lpstr>AWAL MULA PENGAJIAN</vt:lpstr>
      <vt:lpstr>PowerPoint Presentation</vt:lpstr>
      <vt:lpstr>PEMBANGUNAN MUSHOLA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SEJARAH PERADABAN ISLAM</dc:title>
  <dc:creator>Fandi</dc:creator>
  <cp:lastModifiedBy>Fandi</cp:lastModifiedBy>
  <cp:revision>8</cp:revision>
  <dcterms:created xsi:type="dcterms:W3CDTF">2016-09-21T15:36:31Z</dcterms:created>
  <dcterms:modified xsi:type="dcterms:W3CDTF">2016-09-21T17:05:25Z</dcterms:modified>
</cp:coreProperties>
</file>