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037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700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670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227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830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49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9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055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985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462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757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3ED0CC-082F-4160-86E5-0D6041F12778}" type="datetime1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‹№›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93A2B-14BC-4C57-9F50-F8C115B35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Курсова робота на тему:</a:t>
            </a:r>
            <a:br>
              <a:rPr lang="uk-UA" dirty="0"/>
            </a:br>
            <a:r>
              <a:rPr lang="en-US" dirty="0"/>
              <a:t>“</a:t>
            </a:r>
            <a:r>
              <a:rPr lang="uk-UA" dirty="0"/>
              <a:t>Гра сто сірників</a:t>
            </a:r>
            <a:r>
              <a:rPr lang="en-US" dirty="0"/>
              <a:t>”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BF24704-DBC5-4F88-88E0-25B4DF8E1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Виконав студент 1 курсу групи КН-19:   Олексюк </a:t>
            </a:r>
            <a:r>
              <a:rPr lang="uk-UA" dirty="0" err="1"/>
              <a:t>Б.ю</a:t>
            </a:r>
            <a:endParaRPr lang="uk-UA" dirty="0"/>
          </a:p>
          <a:p>
            <a:r>
              <a:rPr lang="uk-UA" dirty="0"/>
              <a:t>Керівник: </a:t>
            </a:r>
            <a:r>
              <a:rPr lang="uk-UA" dirty="0" err="1"/>
              <a:t>ст.викладач</a:t>
            </a:r>
            <a:r>
              <a:rPr lang="uk-UA" dirty="0"/>
              <a:t> Царик Т.Ю.</a:t>
            </a:r>
          </a:p>
        </p:txBody>
      </p:sp>
    </p:spTree>
    <p:extLst>
      <p:ext uri="{BB962C8B-B14F-4D97-AF65-F5344CB8AC3E}">
        <p14:creationId xmlns:p14="http://schemas.microsoft.com/office/powerpoint/2010/main" val="854791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7F192-B29E-4C8E-9DC8-F99CA06A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Перспективи та проблеми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5251831-1749-4E5F-8A9F-AAC16282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У майбутньому планується розробити більш дієвий та ефективний алгоритм, створити цікавіший інтерфейс та подумати над продовженням даної гри (над розвитком гри).</a:t>
            </a:r>
          </a:p>
        </p:txBody>
      </p:sp>
    </p:spTree>
    <p:extLst>
      <p:ext uri="{BB962C8B-B14F-4D97-AF65-F5344CB8AC3E}">
        <p14:creationId xmlns:p14="http://schemas.microsoft.com/office/powerpoint/2010/main" val="173093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827087-196E-45F6-8229-E824795B5D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5536" y="476672"/>
            <a:ext cx="8496944" cy="5400599"/>
          </a:xfrm>
        </p:spPr>
        <p:txBody>
          <a:bodyPr>
            <a:normAutofit/>
          </a:bodyPr>
          <a:lstStyle/>
          <a:p>
            <a:r>
              <a:rPr lang="uk-UA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Мета</a:t>
            </a:r>
            <a:r>
              <a:rPr lang="uk-UA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полягає у вивченні необхідних для розробки даного проекту розділів програмування на мові С</a:t>
            </a: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</a:t>
            </a:r>
            <a:r>
              <a:rPr lang="uk-UA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розробці програмного продукту, складання блок-схем до програми.</a:t>
            </a:r>
          </a:p>
          <a:p>
            <a:r>
              <a:rPr lang="ru-RU" sz="1900"/>
              <a:t>Задачі </a:t>
            </a:r>
            <a:r>
              <a:rPr lang="ru-RU" sz="1900" dirty="0" err="1"/>
              <a:t>роботи</a:t>
            </a:r>
            <a:r>
              <a:rPr lang="ru-RU" sz="1900" dirty="0"/>
              <a:t>:</a:t>
            </a:r>
          </a:p>
          <a:p>
            <a:r>
              <a:rPr lang="ru-RU" sz="1900" dirty="0"/>
              <a:t>1.	</a:t>
            </a:r>
            <a:r>
              <a:rPr lang="ru-RU" sz="1900" dirty="0" err="1"/>
              <a:t>Вивчити</a:t>
            </a:r>
            <a:r>
              <a:rPr lang="ru-RU" sz="1900" dirty="0"/>
              <a:t> </a:t>
            </a:r>
            <a:r>
              <a:rPr lang="ru-RU" sz="1900" dirty="0" err="1"/>
              <a:t>мову</a:t>
            </a:r>
            <a:r>
              <a:rPr lang="ru-RU" sz="1900" dirty="0"/>
              <a:t> </a:t>
            </a:r>
            <a:r>
              <a:rPr lang="ru-RU" sz="1900" dirty="0" err="1"/>
              <a:t>програмування</a:t>
            </a:r>
            <a:r>
              <a:rPr lang="ru-RU" sz="1900" dirty="0"/>
              <a:t>, </a:t>
            </a:r>
            <a:r>
              <a:rPr lang="ru-RU" sz="1900" dirty="0" err="1"/>
              <a:t>володіти</a:t>
            </a:r>
            <a:r>
              <a:rPr lang="ru-RU" sz="1900" dirty="0"/>
              <a:t> нею на </a:t>
            </a:r>
            <a:r>
              <a:rPr lang="ru-RU" sz="1900" dirty="0" err="1"/>
              <a:t>достатньому</a:t>
            </a:r>
            <a:r>
              <a:rPr lang="ru-RU" sz="1900" dirty="0"/>
              <a:t> </a:t>
            </a:r>
            <a:r>
              <a:rPr lang="ru-RU" sz="1900" dirty="0" err="1"/>
              <a:t>рівні</a:t>
            </a:r>
            <a:r>
              <a:rPr lang="ru-RU" sz="1900" dirty="0"/>
              <a:t> для </a:t>
            </a:r>
            <a:r>
              <a:rPr lang="ru-RU" sz="1900" dirty="0" err="1"/>
              <a:t>реалізації</a:t>
            </a:r>
            <a:r>
              <a:rPr lang="ru-RU" sz="1900" dirty="0"/>
              <a:t> </a:t>
            </a:r>
            <a:r>
              <a:rPr lang="ru-RU" sz="1900" dirty="0" err="1"/>
              <a:t>курсової</a:t>
            </a:r>
            <a:r>
              <a:rPr lang="ru-RU" sz="1900" dirty="0"/>
              <a:t> </a:t>
            </a:r>
            <a:r>
              <a:rPr lang="ru-RU" sz="1900" dirty="0" err="1"/>
              <a:t>роботи</a:t>
            </a:r>
            <a:r>
              <a:rPr lang="ru-RU" sz="1900" dirty="0"/>
              <a:t>.</a:t>
            </a:r>
          </a:p>
          <a:p>
            <a:r>
              <a:rPr lang="ru-RU" sz="1900" dirty="0"/>
              <a:t>2.	</a:t>
            </a:r>
            <a:r>
              <a:rPr lang="ru-RU" sz="1900" dirty="0" err="1"/>
              <a:t>Дослідити</a:t>
            </a:r>
            <a:r>
              <a:rPr lang="ru-RU" sz="1900" dirty="0"/>
              <a:t> </a:t>
            </a:r>
            <a:r>
              <a:rPr lang="ru-RU" sz="1900" dirty="0" err="1"/>
              <a:t>схожі</a:t>
            </a:r>
            <a:r>
              <a:rPr lang="ru-RU" sz="1900" dirty="0"/>
              <a:t> </a:t>
            </a:r>
            <a:r>
              <a:rPr lang="ru-RU" sz="1900" dirty="0" err="1"/>
              <a:t>програмні</a:t>
            </a:r>
            <a:r>
              <a:rPr lang="ru-RU" sz="1900" dirty="0"/>
              <a:t> </a:t>
            </a:r>
            <a:r>
              <a:rPr lang="ru-RU" sz="1900" dirty="0" err="1"/>
              <a:t>продукти</a:t>
            </a:r>
            <a:r>
              <a:rPr lang="ru-RU" sz="1900" dirty="0"/>
              <a:t> </a:t>
            </a:r>
            <a:r>
              <a:rPr lang="ru-RU" sz="1900" dirty="0" err="1"/>
              <a:t>задля</a:t>
            </a:r>
            <a:r>
              <a:rPr lang="ru-RU" sz="1900" dirty="0"/>
              <a:t> </a:t>
            </a:r>
            <a:r>
              <a:rPr lang="ru-RU" sz="1900" dirty="0" err="1"/>
              <a:t>кращої</a:t>
            </a:r>
            <a:r>
              <a:rPr lang="ru-RU" sz="1900" dirty="0"/>
              <a:t> </a:t>
            </a:r>
            <a:r>
              <a:rPr lang="ru-RU" sz="1900" dirty="0" err="1"/>
              <a:t>реалізації</a:t>
            </a:r>
            <a:r>
              <a:rPr lang="ru-RU" sz="1900" dirty="0"/>
              <a:t>.</a:t>
            </a:r>
          </a:p>
          <a:p>
            <a:r>
              <a:rPr lang="ru-RU" sz="1900" dirty="0"/>
              <a:t>3.	</a:t>
            </a:r>
            <a:r>
              <a:rPr lang="ru-RU" sz="1900" dirty="0" err="1"/>
              <a:t>Скласти</a:t>
            </a:r>
            <a:r>
              <a:rPr lang="ru-RU" sz="1900" dirty="0"/>
              <a:t> алгоритм </a:t>
            </a:r>
            <a:r>
              <a:rPr lang="ru-RU" sz="1900" dirty="0" err="1"/>
              <a:t>створення</a:t>
            </a:r>
            <a:r>
              <a:rPr lang="ru-RU" sz="1900" dirty="0"/>
              <a:t> </a:t>
            </a:r>
            <a:r>
              <a:rPr lang="ru-RU" sz="1900" dirty="0" err="1"/>
              <a:t>програмного</a:t>
            </a:r>
            <a:r>
              <a:rPr lang="ru-RU" sz="1900" dirty="0"/>
              <a:t> продукту.</a:t>
            </a:r>
          </a:p>
          <a:p>
            <a:r>
              <a:rPr lang="ru-RU" sz="1900" dirty="0"/>
              <a:t>4.	</a:t>
            </a:r>
            <a:r>
              <a:rPr lang="ru-RU" sz="1900" dirty="0" err="1"/>
              <a:t>Побудувати</a:t>
            </a:r>
            <a:r>
              <a:rPr lang="ru-RU" sz="1900" dirty="0"/>
              <a:t> блок-</a:t>
            </a:r>
            <a:r>
              <a:rPr lang="ru-RU" sz="1900" dirty="0" err="1"/>
              <a:t>схеми</a:t>
            </a:r>
            <a:r>
              <a:rPr lang="ru-RU" sz="1900" dirty="0"/>
              <a:t> до </a:t>
            </a:r>
            <a:r>
              <a:rPr lang="ru-RU" sz="1900" dirty="0" err="1"/>
              <a:t>гри</a:t>
            </a:r>
            <a:r>
              <a:rPr lang="ru-RU" sz="1900" dirty="0"/>
              <a:t>.</a:t>
            </a:r>
          </a:p>
          <a:p>
            <a:r>
              <a:rPr lang="ru-RU" sz="1900" dirty="0"/>
              <a:t>5.	</a:t>
            </a:r>
            <a:r>
              <a:rPr lang="ru-RU" sz="1900" dirty="0" err="1"/>
              <a:t>Визначити</a:t>
            </a:r>
            <a:r>
              <a:rPr lang="ru-RU" sz="1900" dirty="0"/>
              <a:t> з метод </a:t>
            </a:r>
            <a:r>
              <a:rPr lang="ru-RU" sz="1900" dirty="0" err="1"/>
              <a:t>реалізації</a:t>
            </a:r>
            <a:r>
              <a:rPr lang="ru-RU" sz="1900" dirty="0"/>
              <a:t> </a:t>
            </a:r>
            <a:r>
              <a:rPr lang="ru-RU" sz="1900" dirty="0" err="1"/>
              <a:t>даного</a:t>
            </a:r>
            <a:r>
              <a:rPr lang="ru-RU" sz="1900" dirty="0"/>
              <a:t> проекту.</a:t>
            </a:r>
          </a:p>
          <a:p>
            <a:r>
              <a:rPr lang="ru-RU" sz="1900" dirty="0"/>
              <a:t>6.	</a:t>
            </a:r>
            <a:r>
              <a:rPr lang="ru-RU" sz="1900" dirty="0" err="1"/>
              <a:t>Написати</a:t>
            </a:r>
            <a:r>
              <a:rPr lang="ru-RU" sz="1900" dirty="0"/>
              <a:t> </a:t>
            </a:r>
            <a:r>
              <a:rPr lang="ru-RU" sz="1900" dirty="0" err="1"/>
              <a:t>програмний</a:t>
            </a:r>
            <a:r>
              <a:rPr lang="ru-RU" sz="1900" dirty="0"/>
              <a:t> код.</a:t>
            </a:r>
          </a:p>
          <a:p>
            <a:r>
              <a:rPr lang="ru-RU" sz="1900" dirty="0"/>
              <a:t>7.	</a:t>
            </a:r>
            <a:r>
              <a:rPr lang="ru-RU" sz="1900" dirty="0" err="1"/>
              <a:t>Візуально</a:t>
            </a:r>
            <a:r>
              <a:rPr lang="ru-RU" sz="1900" dirty="0"/>
              <a:t> </a:t>
            </a:r>
            <a:r>
              <a:rPr lang="ru-RU" sz="1900" dirty="0" err="1"/>
              <a:t>оформити</a:t>
            </a:r>
            <a:r>
              <a:rPr lang="ru-RU" sz="1900" dirty="0"/>
              <a:t> </a:t>
            </a:r>
            <a:r>
              <a:rPr lang="ru-RU" sz="1900" dirty="0" err="1"/>
              <a:t>гру</a:t>
            </a:r>
            <a:r>
              <a:rPr lang="ru-RU" sz="1900" dirty="0"/>
              <a:t>.</a:t>
            </a:r>
          </a:p>
          <a:p>
            <a:r>
              <a:rPr lang="ru-RU" sz="1900" dirty="0"/>
              <a:t>8.	</a:t>
            </a:r>
            <a:r>
              <a:rPr lang="ru-RU" sz="1900" dirty="0" err="1"/>
              <a:t>Написати</a:t>
            </a:r>
            <a:r>
              <a:rPr lang="ru-RU" sz="1900" dirty="0"/>
              <a:t> записку до </a:t>
            </a:r>
            <a:r>
              <a:rPr lang="ru-RU" sz="1900" dirty="0" err="1"/>
              <a:t>курсової</a:t>
            </a:r>
            <a:r>
              <a:rPr lang="ru-RU" sz="1900" dirty="0"/>
              <a:t> </a:t>
            </a:r>
            <a:r>
              <a:rPr lang="ru-RU" sz="1900" dirty="0" err="1"/>
              <a:t>роботи</a:t>
            </a:r>
            <a:r>
              <a:rPr lang="ru-RU" sz="1900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89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26634-A9D7-4630-9A9E-A180C697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Основний алгоритм гри (хід гравця)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1225ACF5-0D9D-4820-A656-7596614400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331399"/>
            <a:ext cx="7543800" cy="30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0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DB981-0105-4423-B7F9-27A95681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Основний алгоритм гри(хід комп'ютера)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864F5E02-3B39-43A2-A527-8629A05E8C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18556"/>
            <a:ext cx="7543800" cy="34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4D873-18EA-43E5-9391-28EDEBBD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Допоміжні алгоритми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CDFE1D-7A0D-45FC-B9E8-052BA80D36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6031" y="1845734"/>
            <a:ext cx="4933950" cy="990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3EBD81-B98A-43AA-B159-8104770E33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2959" y="3140968"/>
            <a:ext cx="4781550" cy="981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D82853-DF2B-4F78-B389-82C5A65932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0779" y="4426677"/>
            <a:ext cx="4819650" cy="6953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6F0941-E4D3-427E-8FD4-97E19697868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22959" y="5403374"/>
            <a:ext cx="5114925" cy="923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D046A7-92F5-4E35-B75A-51B66D7F7867}"/>
              </a:ext>
            </a:extLst>
          </p:cNvPr>
          <p:cNvSpPr txBox="1"/>
          <p:nvPr/>
        </p:nvSpPr>
        <p:spPr>
          <a:xfrm>
            <a:off x="5868144" y="2018733"/>
            <a:ext cx="295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відкриття вікна власне гри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6BD32-9678-4E0A-B67F-AFCDDC4160E3}"/>
              </a:ext>
            </a:extLst>
          </p:cNvPr>
          <p:cNvSpPr txBox="1"/>
          <p:nvPr/>
        </p:nvSpPr>
        <p:spPr>
          <a:xfrm>
            <a:off x="5759981" y="3166123"/>
            <a:ext cx="295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відображення вікна інформації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CB698-B6E4-4C9B-AEC7-DC386A00C40E}"/>
              </a:ext>
            </a:extLst>
          </p:cNvPr>
          <p:cNvSpPr txBox="1"/>
          <p:nvPr/>
        </p:nvSpPr>
        <p:spPr>
          <a:xfrm>
            <a:off x="5759981" y="4426677"/>
            <a:ext cx="29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закриття гри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941C1-3A7C-44E2-BE8B-89BC7323097C}"/>
              </a:ext>
            </a:extLst>
          </p:cNvPr>
          <p:cNvSpPr txBox="1"/>
          <p:nvPr/>
        </p:nvSpPr>
        <p:spPr>
          <a:xfrm>
            <a:off x="5937884" y="5680670"/>
            <a:ext cx="29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рестарту гри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823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F242C-4FE4-49E4-AAC0-11950C34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Графічне зображення гри 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99353AEE-562F-4D77-AFA2-24359572E4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35" y="1916831"/>
            <a:ext cx="4022725" cy="4022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96FB1E-CD77-43AF-A566-CA826336B0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24542" y="1916831"/>
            <a:ext cx="4022725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4C799-9CD1-4E29-8985-CAE7DA173B0D}"/>
              </a:ext>
            </a:extLst>
          </p:cNvPr>
          <p:cNvSpPr txBox="1"/>
          <p:nvPr/>
        </p:nvSpPr>
        <p:spPr>
          <a:xfrm>
            <a:off x="822960" y="6036369"/>
            <a:ext cx="29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Головне меню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19226-0D8B-4764-9420-85DA7926C960}"/>
              </a:ext>
            </a:extLst>
          </p:cNvPr>
          <p:cNvSpPr txBox="1"/>
          <p:nvPr/>
        </p:nvSpPr>
        <p:spPr>
          <a:xfrm>
            <a:off x="5076056" y="6036369"/>
            <a:ext cx="29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Меню інформації</a:t>
            </a:r>
          </a:p>
        </p:txBody>
      </p:sp>
    </p:spTree>
    <p:extLst>
      <p:ext uri="{BB962C8B-B14F-4D97-AF65-F5344CB8AC3E}">
        <p14:creationId xmlns:p14="http://schemas.microsoft.com/office/powerpoint/2010/main" val="243216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CB355-5516-41F7-8516-EAA890AE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Меню власне гри 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F52EA84E-B16A-436A-893A-3F88342B0B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299" y="1844824"/>
            <a:ext cx="4365402" cy="43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5478-2F50-4271-B090-B6BDD3E2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Вигляд після завершення гри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521DD551-5AB6-4270-8766-A29BEA6DB2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497" y="1916832"/>
            <a:ext cx="4292759" cy="41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4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E835-72BE-4C19-98CB-E910EE22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1F6A6A5-DDDA-4046-84C8-03C5B2FB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В ході розробки даного програмного продукту було розглянуто кілька алгоритмів та обрано один для реалізації продукту. Гра є цілком робочою, було створено інтерфейс та графічне зображення гри.</a:t>
            </a:r>
          </a:p>
        </p:txBody>
      </p:sp>
    </p:spTree>
    <p:extLst>
      <p:ext uri="{BB962C8B-B14F-4D97-AF65-F5344CB8AC3E}">
        <p14:creationId xmlns:p14="http://schemas.microsoft.com/office/powerpoint/2010/main" val="425404234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Ретроспекти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спектив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спектив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241</Words>
  <Application>Microsoft Office PowerPoint</Application>
  <PresentationFormat>Екран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Ретроспектива</vt:lpstr>
      <vt:lpstr>Курсова робота на тему: “Гра сто сірників”</vt:lpstr>
      <vt:lpstr>Презентація PowerPoint</vt:lpstr>
      <vt:lpstr>Основний алгоритм гри (хід гравця)</vt:lpstr>
      <vt:lpstr>Основний алгоритм гри(хід комп'ютера)</vt:lpstr>
      <vt:lpstr>Допоміжні алгоритми</vt:lpstr>
      <vt:lpstr>Графічне зображення гри </vt:lpstr>
      <vt:lpstr>Меню власне гри </vt:lpstr>
      <vt:lpstr>Вигляд після завершення гри</vt:lpstr>
      <vt:lpstr>Висновки </vt:lpstr>
      <vt:lpstr>Перспективи та проблеми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 “Гра сто сірників”</dc:title>
  <dc:creator>User</dc:creator>
  <cp:lastModifiedBy>User</cp:lastModifiedBy>
  <cp:revision>4</cp:revision>
  <dcterms:created xsi:type="dcterms:W3CDTF">2020-05-25T17:14:46Z</dcterms:created>
  <dcterms:modified xsi:type="dcterms:W3CDTF">2020-05-25T17:30:48Z</dcterms:modified>
</cp:coreProperties>
</file>