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0"/>
  </p:notesMasterIdLst>
  <p:handoutMasterIdLst>
    <p:handoutMasterId r:id="rId11"/>
  </p:handoutMasterIdLst>
  <p:sldIdLst>
    <p:sldId id="256" r:id="rId4"/>
    <p:sldId id="261" r:id="rId5"/>
    <p:sldId id="263" r:id="rId6"/>
    <p:sldId id="266" r:id="rId7"/>
    <p:sldId id="267" r:id="rId8"/>
    <p:sldId id="268" r:id="rId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29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94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-319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0D974-0561-4F94-B707-428AB29B216A}" type="datetimeFigureOut">
              <a:rPr lang="ko-KR" altLang="en-US" smtClean="0"/>
              <a:t>2023-06-25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1FE7E-1921-4EFD-A381-47CA5A5D2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6664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C0B810-6FB8-4958-ACEA-EED1FE35CBDF}" type="datetimeFigureOut">
              <a:rPr lang="ko-KR" altLang="en-US" smtClean="0"/>
              <a:t>2023-06-25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2C2A06-9CFC-4017-A78E-791E0662E3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483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899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0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291830"/>
            <a:ext cx="9144000" cy="56844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Your Presentation Name Here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3856846"/>
            <a:ext cx="9144000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1026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570538"/>
            <a:ext cx="3024336" cy="224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83568" y="1131590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2699792" y="1131590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716016" y="1131590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732240" y="1131590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6735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7504" y="3075806"/>
            <a:ext cx="2808312" cy="13684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8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336" y="925101"/>
            <a:ext cx="3168352" cy="3836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662184" y="1061419"/>
            <a:ext cx="1827251" cy="28225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5334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880" y="1497141"/>
            <a:ext cx="2808312" cy="340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55527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964472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49617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564872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7288872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A7341551-4697-41C7-A352-EF717005841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14" name="Picture 2" descr="E:\002-KIMS BUSINESS\007-02-Fullslidesppt-Contents\20161216\Stethoscope as symbol of medicine PowerPoint Templates\main-item-01.png">
            <a:extLst>
              <a:ext uri="{FF2B5EF4-FFF2-40B4-BE49-F238E27FC236}">
                <a16:creationId xmlns:a16="http://schemas.microsoft.com/office/drawing/2014/main" id="{704696FB-5704-44BE-A7C4-3766EFA77A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4">
            <a:extLst>
              <a:ext uri="{FF2B5EF4-FFF2-40B4-BE49-F238E27FC236}">
                <a16:creationId xmlns:a16="http://schemas.microsoft.com/office/drawing/2014/main" id="{112562F3-7C1E-4A0C-96A9-C0EE72521397}"/>
              </a:ext>
            </a:extLst>
          </p:cNvPr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669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280200"/>
            <a:ext cx="3600400" cy="358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932040" y="1408807"/>
            <a:ext cx="3312368" cy="2325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3697A31B-4C32-45F0-9980-3B5F2D5511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8" name="Picture 2" descr="E:\002-KIMS BUSINESS\007-02-Fullslidesppt-Contents\20161216\Stethoscope as symbol of medicine PowerPoint Templates\main-item-01.png">
            <a:extLst>
              <a:ext uri="{FF2B5EF4-FFF2-40B4-BE49-F238E27FC236}">
                <a16:creationId xmlns:a16="http://schemas.microsoft.com/office/drawing/2014/main" id="{2B3A4CC3-A1A4-42DB-A940-EBD20187FA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4">
            <a:extLst>
              <a:ext uri="{FF2B5EF4-FFF2-40B4-BE49-F238E27FC236}">
                <a16:creationId xmlns:a16="http://schemas.microsoft.com/office/drawing/2014/main" id="{1A83409A-F47A-4922-AEBE-AE222BBF71BF}"/>
              </a:ext>
            </a:extLst>
          </p:cNvPr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2331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3939902"/>
            <a:ext cx="2952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06" y="3947522"/>
            <a:ext cx="776169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539552" y="3723878"/>
            <a:ext cx="8064896" cy="100811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552" y="0"/>
            <a:ext cx="8064896" cy="33638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98223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43808" y="0"/>
            <a:ext cx="3456384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64610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75733" y="0"/>
            <a:ext cx="228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858000" y="698778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575733" y="2578606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289428" y="699542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2579370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83809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547664" y="406569"/>
            <a:ext cx="50040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STYLE</a:t>
            </a:r>
          </a:p>
        </p:txBody>
      </p:sp>
      <p:pic>
        <p:nvPicPr>
          <p:cNvPr id="5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16" y="329620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931790"/>
            <a:ext cx="9144000" cy="22117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strike="sng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59274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051720" y="0"/>
            <a:ext cx="2286000" cy="27877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572000" y="2571750"/>
            <a:ext cx="4572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7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98" y="1561376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9661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703784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987824" y="0"/>
            <a:ext cx="3168352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363838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393990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013222"/>
            <a:ext cx="2016224" cy="1496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419872" y="1893198"/>
            <a:ext cx="5724128" cy="13681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2139702"/>
            <a:ext cx="543609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07904" y="2715766"/>
            <a:ext cx="543609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824" y="1745754"/>
            <a:ext cx="2231488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0" y="1902008"/>
            <a:ext cx="467544" cy="13681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638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2915816" y="0"/>
            <a:ext cx="6228184" cy="51435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87013D31-6B1B-457D-A2E1-324A15BA2C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7504" y="2715766"/>
            <a:ext cx="2808312" cy="208848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584997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203848" y="0"/>
            <a:ext cx="5940152" cy="514350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419872" y="123478"/>
            <a:ext cx="55446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70273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360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-6032" y="0"/>
            <a:ext cx="1841728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051720" y="123478"/>
            <a:ext cx="691276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00" y="3867894"/>
            <a:ext cx="1265664" cy="939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5666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72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6" r:id="rId3"/>
    <p:sldLayoutId id="2147483667" r:id="rId4"/>
    <p:sldLayoutId id="2147483661" r:id="rId5"/>
    <p:sldLayoutId id="2147483660" r:id="rId6"/>
    <p:sldLayoutId id="2147483664" r:id="rId7"/>
    <p:sldLayoutId id="2147483677" r:id="rId8"/>
    <p:sldLayoutId id="2147483678" r:id="rId9"/>
    <p:sldLayoutId id="2147483669" r:id="rId10"/>
    <p:sldLayoutId id="2147483670" r:id="rId11"/>
    <p:sldLayoutId id="2147483679" r:id="rId12"/>
    <p:sldLayoutId id="2147483672" r:id="rId13"/>
    <p:sldLayoutId id="2147483673" r:id="rId14"/>
    <p:sldLayoutId id="2147483674" r:id="rId15"/>
    <p:sldLayoutId id="2147483675" r:id="rId16"/>
    <p:sldLayoutId id="2147483680" r:id="rId17"/>
    <p:sldLayoutId id="2147483656" r:id="rId1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 err="1"/>
              <a:t>Aplikasi</a:t>
            </a:r>
            <a:r>
              <a:rPr lang="en-US" altLang="ko-KR" b="1" dirty="0"/>
              <a:t> </a:t>
            </a:r>
            <a:r>
              <a:rPr lang="en-US" altLang="ko-KR" b="1" dirty="0" err="1"/>
              <a:t>Absensi</a:t>
            </a:r>
            <a:r>
              <a:rPr lang="en-US" altLang="ko-KR" b="1" dirty="0"/>
              <a:t> Online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-148" y="3900089"/>
            <a:ext cx="9144000" cy="432048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dirty="0"/>
              <a:t>Created by </a:t>
            </a:r>
            <a:r>
              <a:rPr lang="en-US" altLang="ko-KR" dirty="0" err="1"/>
              <a:t>Fandy</a:t>
            </a:r>
            <a:r>
              <a:rPr lang="en-US" altLang="ko-KR" dirty="0"/>
              <a:t> Hadi </a:t>
            </a:r>
            <a:r>
              <a:rPr lang="en-US" altLang="ko-KR" dirty="0" err="1"/>
              <a:t>saputra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55776" y="581814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Fitur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7494"/>
            <a:ext cx="1816547" cy="1348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reeform 1"/>
          <p:cNvSpPr/>
          <p:nvPr/>
        </p:nvSpPr>
        <p:spPr>
          <a:xfrm>
            <a:off x="1943100" y="259080"/>
            <a:ext cx="365760" cy="4610100"/>
          </a:xfrm>
          <a:custGeom>
            <a:avLst/>
            <a:gdLst>
              <a:gd name="connsiteX0" fmla="*/ 0 w 365760"/>
              <a:gd name="connsiteY0" fmla="*/ 0 h 5013960"/>
              <a:gd name="connsiteX1" fmla="*/ 0 w 365760"/>
              <a:gd name="connsiteY1" fmla="*/ 502920 h 5013960"/>
              <a:gd name="connsiteX2" fmla="*/ 365760 w 365760"/>
              <a:gd name="connsiteY2" fmla="*/ 502920 h 5013960"/>
              <a:gd name="connsiteX3" fmla="*/ 365760 w 365760"/>
              <a:gd name="connsiteY3" fmla="*/ 1249680 h 5013960"/>
              <a:gd name="connsiteX4" fmla="*/ 7620 w 365760"/>
              <a:gd name="connsiteY4" fmla="*/ 1249680 h 5013960"/>
              <a:gd name="connsiteX5" fmla="*/ 7620 w 365760"/>
              <a:gd name="connsiteY5" fmla="*/ 5013960 h 5013960"/>
              <a:gd name="connsiteX0" fmla="*/ 0 w 365760"/>
              <a:gd name="connsiteY0" fmla="*/ 0 h 4762500"/>
              <a:gd name="connsiteX1" fmla="*/ 0 w 365760"/>
              <a:gd name="connsiteY1" fmla="*/ 251460 h 4762500"/>
              <a:gd name="connsiteX2" fmla="*/ 365760 w 365760"/>
              <a:gd name="connsiteY2" fmla="*/ 251460 h 4762500"/>
              <a:gd name="connsiteX3" fmla="*/ 365760 w 365760"/>
              <a:gd name="connsiteY3" fmla="*/ 998220 h 4762500"/>
              <a:gd name="connsiteX4" fmla="*/ 7620 w 365760"/>
              <a:gd name="connsiteY4" fmla="*/ 998220 h 4762500"/>
              <a:gd name="connsiteX5" fmla="*/ 7620 w 365760"/>
              <a:gd name="connsiteY5" fmla="*/ 4762500 h 4762500"/>
              <a:gd name="connsiteX0" fmla="*/ 0 w 365760"/>
              <a:gd name="connsiteY0" fmla="*/ 0 h 4610100"/>
              <a:gd name="connsiteX1" fmla="*/ 0 w 365760"/>
              <a:gd name="connsiteY1" fmla="*/ 251460 h 4610100"/>
              <a:gd name="connsiteX2" fmla="*/ 365760 w 365760"/>
              <a:gd name="connsiteY2" fmla="*/ 251460 h 4610100"/>
              <a:gd name="connsiteX3" fmla="*/ 365760 w 365760"/>
              <a:gd name="connsiteY3" fmla="*/ 998220 h 4610100"/>
              <a:gd name="connsiteX4" fmla="*/ 7620 w 365760"/>
              <a:gd name="connsiteY4" fmla="*/ 998220 h 4610100"/>
              <a:gd name="connsiteX5" fmla="*/ 7620 w 365760"/>
              <a:gd name="connsiteY5" fmla="*/ 4610100 h 461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5760" h="4610100">
                <a:moveTo>
                  <a:pt x="0" y="0"/>
                </a:moveTo>
                <a:lnTo>
                  <a:pt x="0" y="251460"/>
                </a:lnTo>
                <a:lnTo>
                  <a:pt x="365760" y="251460"/>
                </a:lnTo>
                <a:lnTo>
                  <a:pt x="365760" y="998220"/>
                </a:lnTo>
                <a:lnTo>
                  <a:pt x="7620" y="998220"/>
                </a:lnTo>
                <a:lnTo>
                  <a:pt x="7620" y="4610100"/>
                </a:lnTo>
              </a:path>
            </a:pathLst>
          </a:custGeom>
          <a:ln w="34925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27784" y="244634"/>
            <a:ext cx="6516216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/>
        </p:nvSpPr>
        <p:spPr>
          <a:xfrm>
            <a:off x="2627784" y="316104"/>
            <a:ext cx="6516216" cy="720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915816" y="1059582"/>
            <a:ext cx="86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01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15816" y="1707654"/>
            <a:ext cx="86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02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15816" y="2355726"/>
            <a:ext cx="86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03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15816" y="3003798"/>
            <a:ext cx="86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04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15816" y="3651870"/>
            <a:ext cx="86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05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07904" y="1215672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Bisa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tambah,edit,hapus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siswa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07904" y="1859346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Bisa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tambah,hapus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kelas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dan admin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07904" y="2503020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cs typeface="Arial" pitchFamily="34" charset="0"/>
              </a:rPr>
              <a:t>Login </a:t>
            </a:r>
            <a:r>
              <a:rPr lang="en-US" altLang="ko-KR" dirty="0" err="1">
                <a:solidFill>
                  <a:schemeClr val="accent1"/>
                </a:solidFill>
                <a:cs typeface="Arial" pitchFamily="34" charset="0"/>
              </a:rPr>
              <a:t>untuk</a:t>
            </a:r>
            <a:r>
              <a:rPr lang="en-US" altLang="ko-KR" dirty="0">
                <a:solidFill>
                  <a:schemeClr val="accent1"/>
                </a:solidFill>
                <a:cs typeface="Arial" pitchFamily="34" charset="0"/>
              </a:rPr>
              <a:t> admin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07904" y="3146694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Absen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siswa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07904" y="3790369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Bot Chat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membantu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siswa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753987-56EF-E956-C8C7-BBA6771D5852}"/>
              </a:ext>
            </a:extLst>
          </p:cNvPr>
          <p:cNvSpPr txBox="1"/>
          <p:nvPr/>
        </p:nvSpPr>
        <p:spPr>
          <a:xfrm>
            <a:off x="2915816" y="4229675"/>
            <a:ext cx="86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05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5157B6-1550-90E0-B83F-BCC49BBF7A3C}"/>
              </a:ext>
            </a:extLst>
          </p:cNvPr>
          <p:cNvSpPr txBox="1"/>
          <p:nvPr/>
        </p:nvSpPr>
        <p:spPr>
          <a:xfrm>
            <a:off x="3707904" y="4368174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Mengirim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email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jika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siswa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sudah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login</a:t>
            </a: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Apa</a:t>
            </a:r>
            <a:r>
              <a:rPr lang="en-US" altLang="ko-KR" dirty="0"/>
              <a:t> </a:t>
            </a:r>
            <a:r>
              <a:rPr lang="en-US" altLang="ko-KR" dirty="0" err="1"/>
              <a:t>saja</a:t>
            </a:r>
            <a:r>
              <a:rPr lang="en-US" altLang="ko-KR" dirty="0"/>
              <a:t> yang </a:t>
            </a:r>
            <a:r>
              <a:rPr lang="en-US" altLang="ko-KR" dirty="0" err="1"/>
              <a:t>saya</a:t>
            </a:r>
            <a:r>
              <a:rPr lang="en-US" altLang="ko-KR" dirty="0"/>
              <a:t> </a:t>
            </a:r>
            <a:r>
              <a:rPr lang="en-US" altLang="ko-KR" dirty="0" err="1"/>
              <a:t>gunakan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1084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5496" y="411510"/>
            <a:ext cx="7344816" cy="576064"/>
          </a:xfrm>
        </p:spPr>
        <p:txBody>
          <a:bodyPr/>
          <a:lstStyle/>
          <a:p>
            <a:r>
              <a:rPr lang="en-US" altLang="ko-KR" sz="2800" dirty="0"/>
              <a:t>Software dan framework yang </a:t>
            </a:r>
            <a:r>
              <a:rPr lang="en-US" altLang="ko-KR" sz="2800" dirty="0" err="1"/>
              <a:t>digunakan</a:t>
            </a:r>
            <a:endParaRPr lang="ko-KR" altLang="en-US" sz="2800" dirty="0"/>
          </a:p>
          <a:p>
            <a:endParaRPr lang="ko-KR" alt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752576" y="3573761"/>
            <a:ext cx="1584176" cy="591530"/>
            <a:chOff x="752576" y="3529871"/>
            <a:chExt cx="1584176" cy="591530"/>
          </a:xfrm>
        </p:grpSpPr>
        <p:sp>
          <p:nvSpPr>
            <p:cNvPr id="7" name="Text Placeholder 17"/>
            <p:cNvSpPr txBox="1">
              <a:spLocks/>
            </p:cNvSpPr>
            <p:nvPr/>
          </p:nvSpPr>
          <p:spPr>
            <a:xfrm>
              <a:off x="890046" y="3649345"/>
              <a:ext cx="1309236" cy="318675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Visual Studio Code</a:t>
              </a:r>
            </a:p>
          </p:txBody>
        </p:sp>
        <p:sp>
          <p:nvSpPr>
            <p:cNvPr id="8" name="Text Placeholder 18"/>
            <p:cNvSpPr txBox="1">
              <a:spLocks/>
            </p:cNvSpPr>
            <p:nvPr/>
          </p:nvSpPr>
          <p:spPr>
            <a:xfrm>
              <a:off x="752576" y="3529871"/>
              <a:ext cx="1584176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2576" y="3844402"/>
              <a:ext cx="1584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771800" y="3573761"/>
            <a:ext cx="1584176" cy="591530"/>
            <a:chOff x="752576" y="3529871"/>
            <a:chExt cx="1584176" cy="591530"/>
          </a:xfrm>
        </p:grpSpPr>
        <p:sp>
          <p:nvSpPr>
            <p:cNvPr id="12" name="Text Placeholder 17"/>
            <p:cNvSpPr txBox="1">
              <a:spLocks/>
            </p:cNvSpPr>
            <p:nvPr/>
          </p:nvSpPr>
          <p:spPr>
            <a:xfrm>
              <a:off x="752576" y="3721933"/>
              <a:ext cx="1584176" cy="246087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XAMPP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 Placeholder 18"/>
            <p:cNvSpPr txBox="1">
              <a:spLocks/>
            </p:cNvSpPr>
            <p:nvPr/>
          </p:nvSpPr>
          <p:spPr>
            <a:xfrm>
              <a:off x="752576" y="3529871"/>
              <a:ext cx="1584176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2576" y="3844402"/>
              <a:ext cx="1584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791024" y="3573761"/>
            <a:ext cx="1584176" cy="591530"/>
            <a:chOff x="752576" y="3529871"/>
            <a:chExt cx="1584176" cy="591530"/>
          </a:xfrm>
        </p:grpSpPr>
        <p:sp>
          <p:nvSpPr>
            <p:cNvPr id="16" name="Text Placeholder 17"/>
            <p:cNvSpPr txBox="1">
              <a:spLocks/>
            </p:cNvSpPr>
            <p:nvPr/>
          </p:nvSpPr>
          <p:spPr>
            <a:xfrm>
              <a:off x="824584" y="3649925"/>
              <a:ext cx="1440160" cy="246087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Goggle </a:t>
              </a:r>
              <a:r>
                <a:rPr lang="en-US" sz="2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Chome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 Placeholder 18"/>
            <p:cNvSpPr txBox="1">
              <a:spLocks/>
            </p:cNvSpPr>
            <p:nvPr/>
          </p:nvSpPr>
          <p:spPr>
            <a:xfrm>
              <a:off x="752576" y="3529871"/>
              <a:ext cx="1584176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52576" y="3844402"/>
              <a:ext cx="1584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810248" y="3573761"/>
            <a:ext cx="1584176" cy="591530"/>
            <a:chOff x="752576" y="3529871"/>
            <a:chExt cx="1584176" cy="591530"/>
          </a:xfrm>
        </p:grpSpPr>
        <p:sp>
          <p:nvSpPr>
            <p:cNvPr id="20" name="Text Placeholder 17"/>
            <p:cNvSpPr txBox="1">
              <a:spLocks/>
            </p:cNvSpPr>
            <p:nvPr/>
          </p:nvSpPr>
          <p:spPr>
            <a:xfrm>
              <a:off x="752576" y="3721933"/>
              <a:ext cx="1584176" cy="246087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Laravel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 Placeholder 18"/>
            <p:cNvSpPr txBox="1">
              <a:spLocks/>
            </p:cNvSpPr>
            <p:nvPr/>
          </p:nvSpPr>
          <p:spPr>
            <a:xfrm>
              <a:off x="752576" y="3529871"/>
              <a:ext cx="1584176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52576" y="3844402"/>
              <a:ext cx="1584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7" name="Rectangle 26"/>
          <p:cNvSpPr/>
          <p:nvPr/>
        </p:nvSpPr>
        <p:spPr>
          <a:xfrm>
            <a:off x="683568" y="3191704"/>
            <a:ext cx="1728192" cy="15840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Rectangle 27"/>
          <p:cNvSpPr/>
          <p:nvPr/>
        </p:nvSpPr>
        <p:spPr>
          <a:xfrm>
            <a:off x="2699792" y="3191704"/>
            <a:ext cx="1728192" cy="158400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Rectangle 28"/>
          <p:cNvSpPr/>
          <p:nvPr/>
        </p:nvSpPr>
        <p:spPr>
          <a:xfrm>
            <a:off x="4716016" y="3191704"/>
            <a:ext cx="1728192" cy="1584000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Rectangle 29"/>
          <p:cNvSpPr/>
          <p:nvPr/>
        </p:nvSpPr>
        <p:spPr>
          <a:xfrm>
            <a:off x="6732240" y="3191704"/>
            <a:ext cx="1728192" cy="1584000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C7FEEFA6-78B0-4661-BBE0-30F765B64DF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386B7225-7AAA-4F4D-AABF-793A72099374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24" name="그림 개체 틀 23">
            <a:extLst>
              <a:ext uri="{FF2B5EF4-FFF2-40B4-BE49-F238E27FC236}">
                <a16:creationId xmlns:a16="http://schemas.microsoft.com/office/drawing/2014/main" id="{CD3D2FE5-9DB0-4E7C-9C7F-D4E1ACFBF4A8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26" name="그림 개체 틀 25">
            <a:extLst>
              <a:ext uri="{FF2B5EF4-FFF2-40B4-BE49-F238E27FC236}">
                <a16:creationId xmlns:a16="http://schemas.microsoft.com/office/drawing/2014/main" id="{79545757-F2B7-437E-8340-7A269B70CE58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3276034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834E14F-91D6-23E3-0529-F5BA644175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Library dan </a:t>
            </a:r>
            <a:r>
              <a:rPr lang="en-US" sz="3200" dirty="0" err="1"/>
              <a:t>tamplate</a:t>
            </a:r>
            <a:r>
              <a:rPr lang="en-US" sz="3200" dirty="0"/>
              <a:t> yang </a:t>
            </a:r>
            <a:r>
              <a:rPr lang="en-US" sz="3200" dirty="0" err="1"/>
              <a:t>digunakan</a:t>
            </a:r>
            <a:endParaRPr lang="en-US" sz="32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1424502-409D-02E5-A008-A0D1B86B29D4}"/>
              </a:ext>
            </a:extLst>
          </p:cNvPr>
          <p:cNvGrpSpPr/>
          <p:nvPr/>
        </p:nvGrpSpPr>
        <p:grpSpPr>
          <a:xfrm>
            <a:off x="752576" y="2355726"/>
            <a:ext cx="1584176" cy="438149"/>
            <a:chOff x="752576" y="3529871"/>
            <a:chExt cx="1584176" cy="438149"/>
          </a:xfrm>
        </p:grpSpPr>
        <p:sp>
          <p:nvSpPr>
            <p:cNvPr id="8" name="Text Placeholder 17">
              <a:extLst>
                <a:ext uri="{FF2B5EF4-FFF2-40B4-BE49-F238E27FC236}">
                  <a16:creationId xmlns:a16="http://schemas.microsoft.com/office/drawing/2014/main" id="{07A1D742-8C0B-1BC6-E2B3-C2C2958626FC}"/>
                </a:ext>
              </a:extLst>
            </p:cNvPr>
            <p:cNvSpPr txBox="1">
              <a:spLocks/>
            </p:cNvSpPr>
            <p:nvPr/>
          </p:nvSpPr>
          <p:spPr>
            <a:xfrm>
              <a:off x="890046" y="3649345"/>
              <a:ext cx="1309236" cy="318675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Klorofil</a:t>
              </a:r>
              <a:r>
                <a:rPr 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V 2.0</a:t>
              </a:r>
            </a:p>
          </p:txBody>
        </p:sp>
        <p:sp>
          <p:nvSpPr>
            <p:cNvPr id="9" name="Text Placeholder 18">
              <a:extLst>
                <a:ext uri="{FF2B5EF4-FFF2-40B4-BE49-F238E27FC236}">
                  <a16:creationId xmlns:a16="http://schemas.microsoft.com/office/drawing/2014/main" id="{C32C6BC9-2381-BFD9-90B2-8EBE424229FD}"/>
                </a:ext>
              </a:extLst>
            </p:cNvPr>
            <p:cNvSpPr txBox="1">
              <a:spLocks/>
            </p:cNvSpPr>
            <p:nvPr/>
          </p:nvSpPr>
          <p:spPr>
            <a:xfrm>
              <a:off x="752576" y="3529871"/>
              <a:ext cx="1584176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1325E67-FF2D-8265-0E91-A6F7F72D7846}"/>
              </a:ext>
            </a:extLst>
          </p:cNvPr>
          <p:cNvGrpSpPr/>
          <p:nvPr/>
        </p:nvGrpSpPr>
        <p:grpSpPr>
          <a:xfrm>
            <a:off x="2771800" y="2205609"/>
            <a:ext cx="1584176" cy="591530"/>
            <a:chOff x="752576" y="3529871"/>
            <a:chExt cx="1584176" cy="591530"/>
          </a:xfrm>
        </p:grpSpPr>
        <p:sp>
          <p:nvSpPr>
            <p:cNvPr id="12" name="Text Placeholder 17">
              <a:extLst>
                <a:ext uri="{FF2B5EF4-FFF2-40B4-BE49-F238E27FC236}">
                  <a16:creationId xmlns:a16="http://schemas.microsoft.com/office/drawing/2014/main" id="{654BD400-E603-F225-95E6-CEFAF696BBBC}"/>
                </a:ext>
              </a:extLst>
            </p:cNvPr>
            <p:cNvSpPr txBox="1">
              <a:spLocks/>
            </p:cNvSpPr>
            <p:nvPr/>
          </p:nvSpPr>
          <p:spPr>
            <a:xfrm>
              <a:off x="752576" y="3721933"/>
              <a:ext cx="1584176" cy="246087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stevebauman</a:t>
              </a:r>
              <a:r>
                <a:rPr 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/location</a:t>
              </a:r>
            </a:p>
          </p:txBody>
        </p:sp>
        <p:sp>
          <p:nvSpPr>
            <p:cNvPr id="13" name="Text Placeholder 18">
              <a:extLst>
                <a:ext uri="{FF2B5EF4-FFF2-40B4-BE49-F238E27FC236}">
                  <a16:creationId xmlns:a16="http://schemas.microsoft.com/office/drawing/2014/main" id="{0DA5B879-74CD-4A9C-A308-FDB940D9794A}"/>
                </a:ext>
              </a:extLst>
            </p:cNvPr>
            <p:cNvSpPr txBox="1">
              <a:spLocks/>
            </p:cNvSpPr>
            <p:nvPr/>
          </p:nvSpPr>
          <p:spPr>
            <a:xfrm>
              <a:off x="752576" y="3529871"/>
              <a:ext cx="1584176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F39F46C-9969-9FB9-B612-21BBF5541006}"/>
                </a:ext>
              </a:extLst>
            </p:cNvPr>
            <p:cNvSpPr txBox="1"/>
            <p:nvPr/>
          </p:nvSpPr>
          <p:spPr>
            <a:xfrm>
              <a:off x="752576" y="3844402"/>
              <a:ext cx="1584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FE16569-EC98-9946-B43A-C18B88085576}"/>
              </a:ext>
            </a:extLst>
          </p:cNvPr>
          <p:cNvGrpSpPr/>
          <p:nvPr/>
        </p:nvGrpSpPr>
        <p:grpSpPr>
          <a:xfrm>
            <a:off x="4791024" y="2205609"/>
            <a:ext cx="1584176" cy="591530"/>
            <a:chOff x="752576" y="3529871"/>
            <a:chExt cx="1584176" cy="591530"/>
          </a:xfrm>
        </p:grpSpPr>
        <p:sp>
          <p:nvSpPr>
            <p:cNvPr id="16" name="Text Placeholder 17">
              <a:extLst>
                <a:ext uri="{FF2B5EF4-FFF2-40B4-BE49-F238E27FC236}">
                  <a16:creationId xmlns:a16="http://schemas.microsoft.com/office/drawing/2014/main" id="{B2CA1701-6E78-A551-93C6-FB184A70E11A}"/>
                </a:ext>
              </a:extLst>
            </p:cNvPr>
            <p:cNvSpPr txBox="1">
              <a:spLocks/>
            </p:cNvSpPr>
            <p:nvPr/>
          </p:nvSpPr>
          <p:spPr>
            <a:xfrm>
              <a:off x="824584" y="3649925"/>
              <a:ext cx="1440160" cy="246087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Jquery</a:t>
              </a:r>
              <a:endPara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 Placeholder 18">
              <a:extLst>
                <a:ext uri="{FF2B5EF4-FFF2-40B4-BE49-F238E27FC236}">
                  <a16:creationId xmlns:a16="http://schemas.microsoft.com/office/drawing/2014/main" id="{A2FB690C-D325-99C3-E4D1-986CBDBDB70F}"/>
                </a:ext>
              </a:extLst>
            </p:cNvPr>
            <p:cNvSpPr txBox="1">
              <a:spLocks/>
            </p:cNvSpPr>
            <p:nvPr/>
          </p:nvSpPr>
          <p:spPr>
            <a:xfrm>
              <a:off x="752576" y="3529871"/>
              <a:ext cx="1584176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F1BDB4B-A03F-A405-E0E5-F9E9E93DD708}"/>
                </a:ext>
              </a:extLst>
            </p:cNvPr>
            <p:cNvSpPr txBox="1"/>
            <p:nvPr/>
          </p:nvSpPr>
          <p:spPr>
            <a:xfrm>
              <a:off x="752576" y="3844402"/>
              <a:ext cx="1584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F6DBA950-4DD6-8DDF-875A-FEE96C2FE282}"/>
              </a:ext>
            </a:extLst>
          </p:cNvPr>
          <p:cNvSpPr/>
          <p:nvPr/>
        </p:nvSpPr>
        <p:spPr>
          <a:xfrm>
            <a:off x="683568" y="1851846"/>
            <a:ext cx="1728192" cy="15840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3FCB578-A174-96A5-5D96-50A70D81D75A}"/>
              </a:ext>
            </a:extLst>
          </p:cNvPr>
          <p:cNvSpPr/>
          <p:nvPr/>
        </p:nvSpPr>
        <p:spPr>
          <a:xfrm>
            <a:off x="2699792" y="1823552"/>
            <a:ext cx="1728192" cy="158400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320F3D3-F209-310E-147A-738118800E31}"/>
              </a:ext>
            </a:extLst>
          </p:cNvPr>
          <p:cNvSpPr/>
          <p:nvPr/>
        </p:nvSpPr>
        <p:spPr>
          <a:xfrm>
            <a:off x="4716016" y="1823552"/>
            <a:ext cx="1728192" cy="1584000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72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4F23B04-6A27-41B3-B7EB-A717843EBF12}"/>
              </a:ext>
            </a:extLst>
          </p:cNvPr>
          <p:cNvGrpSpPr/>
          <p:nvPr/>
        </p:nvGrpSpPr>
        <p:grpSpPr>
          <a:xfrm>
            <a:off x="1292387" y="2139702"/>
            <a:ext cx="6015917" cy="952666"/>
            <a:chOff x="752576" y="3529871"/>
            <a:chExt cx="1584176" cy="591530"/>
          </a:xfrm>
        </p:grpSpPr>
        <p:sp>
          <p:nvSpPr>
            <p:cNvPr id="9" name="Text Placeholder 17">
              <a:extLst>
                <a:ext uri="{FF2B5EF4-FFF2-40B4-BE49-F238E27FC236}">
                  <a16:creationId xmlns:a16="http://schemas.microsoft.com/office/drawing/2014/main" id="{0DF16057-3640-F677-AB48-15A6EAF36E03}"/>
                </a:ext>
              </a:extLst>
            </p:cNvPr>
            <p:cNvSpPr txBox="1">
              <a:spLocks/>
            </p:cNvSpPr>
            <p:nvPr/>
          </p:nvSpPr>
          <p:spPr>
            <a:xfrm>
              <a:off x="824584" y="3671280"/>
              <a:ext cx="1440160" cy="203377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5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Thank you </a:t>
              </a:r>
            </a:p>
          </p:txBody>
        </p:sp>
        <p:sp>
          <p:nvSpPr>
            <p:cNvPr id="10" name="Text Placeholder 18">
              <a:extLst>
                <a:ext uri="{FF2B5EF4-FFF2-40B4-BE49-F238E27FC236}">
                  <a16:creationId xmlns:a16="http://schemas.microsoft.com/office/drawing/2014/main" id="{2B39EE89-081C-6665-E029-E4A048CE0AFA}"/>
                </a:ext>
              </a:extLst>
            </p:cNvPr>
            <p:cNvSpPr txBox="1">
              <a:spLocks/>
            </p:cNvSpPr>
            <p:nvPr/>
          </p:nvSpPr>
          <p:spPr>
            <a:xfrm>
              <a:off x="752576" y="3529871"/>
              <a:ext cx="1584176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DA4334B-C1C0-D37C-81A9-D8DC945E50F0}"/>
                </a:ext>
              </a:extLst>
            </p:cNvPr>
            <p:cNvSpPr txBox="1"/>
            <p:nvPr/>
          </p:nvSpPr>
          <p:spPr>
            <a:xfrm>
              <a:off x="752576" y="3844402"/>
              <a:ext cx="1584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59F7451D-C2EB-687B-34AF-EDB3F9439452}"/>
              </a:ext>
            </a:extLst>
          </p:cNvPr>
          <p:cNvSpPr/>
          <p:nvPr/>
        </p:nvSpPr>
        <p:spPr>
          <a:xfrm>
            <a:off x="899592" y="1895552"/>
            <a:ext cx="7219088" cy="1440000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165554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2906"/>
      </a:accent1>
      <a:accent2>
        <a:srgbClr val="FD2906"/>
      </a:accent2>
      <a:accent3>
        <a:srgbClr val="FD2906"/>
      </a:accent3>
      <a:accent4>
        <a:srgbClr val="FD2906"/>
      </a:accent4>
      <a:accent5>
        <a:srgbClr val="FD2906"/>
      </a:accent5>
      <a:accent6>
        <a:srgbClr val="FD2906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2906"/>
      </a:accent1>
      <a:accent2>
        <a:srgbClr val="FD2906"/>
      </a:accent2>
      <a:accent3>
        <a:srgbClr val="FD2906"/>
      </a:accent3>
      <a:accent4>
        <a:srgbClr val="FD2906"/>
      </a:accent4>
      <a:accent5>
        <a:srgbClr val="FD2906"/>
      </a:accent5>
      <a:accent6>
        <a:srgbClr val="FD2906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2906"/>
      </a:accent1>
      <a:accent2>
        <a:srgbClr val="FD2906"/>
      </a:accent2>
      <a:accent3>
        <a:srgbClr val="FD2906"/>
      </a:accent3>
      <a:accent4>
        <a:srgbClr val="FD2906"/>
      </a:accent4>
      <a:accent5>
        <a:srgbClr val="FD2906"/>
      </a:accent5>
      <a:accent6>
        <a:srgbClr val="FD2906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1924</TotalTime>
  <Words>82</Words>
  <Application>Microsoft Office PowerPoint</Application>
  <PresentationFormat>On-screen Show (16:9)</PresentationFormat>
  <Paragraphs>28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asus</cp:lastModifiedBy>
  <cp:revision>105</cp:revision>
  <dcterms:created xsi:type="dcterms:W3CDTF">2016-12-05T23:26:54Z</dcterms:created>
  <dcterms:modified xsi:type="dcterms:W3CDTF">2023-06-24T21:12:19Z</dcterms:modified>
</cp:coreProperties>
</file>