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4"/>
  </p:sldMasterIdLst>
  <p:sldIdLst>
    <p:sldId id="257" r:id="rId85"/>
    <p:sldId id="258" r:id="rId86"/>
    <p:sldId id="270" r:id="rId87"/>
    <p:sldId id="269" r:id="rId88"/>
    <p:sldId id="276" r:id="rId89"/>
    <p:sldId id="277" r:id="rId90"/>
    <p:sldId id="273" r:id="rId91"/>
    <p:sldId id="275" r:id="rId92"/>
    <p:sldId id="274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Master" Target="slideMasters/slideMaster1.xml"/><Relationship Id="rId89" Type="http://schemas.openxmlformats.org/officeDocument/2006/relationships/slide" Target="slides/slide5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slide" Target="slides/slide6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4.xml"/><Relationship Id="rId91" Type="http://schemas.openxmlformats.org/officeDocument/2006/relationships/slide" Target="slides/slide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2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8:26:52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4190 4190,'-4156'-4156,"4147"4147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CAFD-CAFC-9CB2-8346-FF606A01D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75E1-C1B6-C076-1E26-22639C2A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D1D8-0916-E222-F5B4-80350015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D5A0-7899-0519-DB55-E3198E75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1D2C-F8AB-128C-2071-6A9DED06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9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94AF-0A09-4AF9-C1D8-3B791555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35519-0400-FC69-38A6-1AC000ED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B4B4-7DD2-BC74-EC7D-894F92CF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BC32-68AF-3E36-71DD-A04F6D67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7FE3-21CC-DDE5-B3A0-CD3EC05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25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F7949-9BE6-EDB7-C1A1-0374D5A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02965-1A7B-5A37-6476-75E43CF0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8919-1F69-D515-FDFF-36822904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1E41-A5A0-7722-17D5-0D164FF7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C8E7-B780-CA5F-0E2B-CEFEF536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083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9208-1681-5F95-543C-AAFD6134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8148-B2F2-059B-B6EF-DA51A9ED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795A-5B6F-17AD-1476-72F9C936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7377-530D-A7A7-199F-6BDB0E57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06E-AAE6-EE6E-E492-3FCE2B49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474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FE-7955-69ED-A0E2-AAC0B2FB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BFFE-09B7-CE21-F657-7848C008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9D1D-435F-3384-936F-A04C56B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E982-D7DF-CC49-E11E-8123295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D0C5-3941-8422-51F9-BDB55C8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2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979-D4A2-86FA-FB4C-A74B1E4B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F33C-108E-3CFF-677D-05CA2323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4131-6E29-E53C-5B98-C1A5FB35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F335-9A37-089F-74D8-F522560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1D4B-2230-F135-363E-8E29B96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BBFA-B67A-7ADD-6DF3-31DD783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0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45C8-911E-D65E-8A8A-9910E62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5CB8-E06D-CBCC-5997-528F4E35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0B4CB-3A72-49E1-E491-8A5EE431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8984E-1210-3A3E-4103-3076F2ED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CCEA6-9B1A-84B5-D5F2-418979E0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2DF5D-C9F5-7F3F-F778-A15561B5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86E60-00C7-D829-E77F-7CA1EEC3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65A25-98A9-5AC0-6B8B-825F182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00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5A46-D2D7-BD94-7CAE-01E1D2C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88E7-09D3-9329-39F3-CEF5B9DC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D0AA-BC18-57BA-1BA8-9F9FA109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25397-DF84-34C9-19EF-9E43A483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9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FADCC-B670-F90A-6B78-B518CAE7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8D1B-EF44-4349-A5FB-EA3E9D25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0CD8-0287-8249-9504-37C5ECE9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264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7E2-8141-722E-3EA2-075B0AA9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2DA7-6549-0A4E-7366-D4B8CFFC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4A491-7E79-7F5D-3CBD-8B392661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A90F-0E36-0A3E-D9EA-566410B8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7211-CAA0-AD01-7651-156A8BE3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7B4AD-643F-D873-9006-B8A6A636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2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96B7-20C3-A174-6EDF-285D361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D7394-1596-ED18-628F-F1494962D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518E-FF05-F277-18D7-2D9BB856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3F07-9848-399B-EFD0-BB1462F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8617-42B0-F8A6-B7D5-820065E0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8596-0E92-812A-E37C-E38105E0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3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FC535-45AC-9519-5B99-20080408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EEE6-B6C0-7CAE-2CAD-3A1BAFF7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7FF3-3C73-0F1A-7574-9FA61368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99B65-26AC-4FFA-ADD3-7486D969B620}" type="datetimeFigureOut">
              <a:rPr lang="en-ZA" smtClean="0"/>
              <a:t>2024/09/28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9544-4A28-015B-F882-06D17D049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FD39-1AD2-109C-8196-34FF1E2B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7B2E4-570B-41F1-85DE-1182C096CA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03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5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19.xml"/><Relationship Id="rId5" Type="http://schemas.openxmlformats.org/officeDocument/2006/relationships/customXml" Target="../../customXml/item16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23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28.xml"/><Relationship Id="rId10" Type="http://schemas.openxmlformats.org/officeDocument/2006/relationships/customXml" Target="../../customXml/item29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59.xml"/><Relationship Id="rId2" Type="http://schemas.openxmlformats.org/officeDocument/2006/relationships/customXml" Target="../../customXml/item34.xml"/><Relationship Id="rId16" Type="http://schemas.openxmlformats.org/officeDocument/2006/relationships/image" Target="../media/image3.emf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58.xml"/><Relationship Id="rId5" Type="http://schemas.openxmlformats.org/officeDocument/2006/relationships/customXml" Target="../../customXml/item37.xml"/><Relationship Id="rId15" Type="http://schemas.openxmlformats.org/officeDocument/2006/relationships/image" Target="../media/image2.emf"/><Relationship Id="rId10" Type="http://schemas.openxmlformats.org/officeDocument/2006/relationships/customXml" Target="../../customXml/item42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41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71.xml"/><Relationship Id="rId2" Type="http://schemas.openxmlformats.org/officeDocument/2006/relationships/customXml" Target="../../customXml/item67.xml"/><Relationship Id="rId16" Type="http://schemas.openxmlformats.org/officeDocument/2006/relationships/image" Target="../media/image3.emf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70.xml"/><Relationship Id="rId5" Type="http://schemas.openxmlformats.org/officeDocument/2006/relationships/customXml" Target="../../customXml/item60.xml"/><Relationship Id="rId15" Type="http://schemas.openxmlformats.org/officeDocument/2006/relationships/image" Target="../media/image2.emf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63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78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2.xml"/><Relationship Id="rId10" Type="http://schemas.openxmlformats.org/officeDocument/2006/relationships/customXml" Target="../../customXml/item73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75.xml"/><Relationship Id="rId1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4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43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48.xml"/><Relationship Id="rId4" Type="http://schemas.openxmlformats.org/officeDocument/2006/relationships/customXml" Target="../../customXml/item47.xml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../customXml/item50.xml"/><Relationship Id="rId7" Type="http://schemas.openxmlformats.org/officeDocument/2006/relationships/image" Target="../media/image2.emf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6.png"/><Relationship Id="rId3" Type="http://schemas.openxmlformats.org/officeDocument/2006/relationships/customXml" Target="../../customXml/item55.xm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44.xml"/><Relationship Id="rId6" Type="http://schemas.openxmlformats.org/officeDocument/2006/relationships/slideLayout" Target="../slideLayouts/slideLayout7.xml"/><Relationship Id="rId11" Type="http://schemas.openxmlformats.org/officeDocument/2006/relationships/customXml" Target="../ink/ink1.xml"/><Relationship Id="rId5" Type="http://schemas.openxmlformats.org/officeDocument/2006/relationships/customXml" Target="../../customXml/item57.xml"/><Relationship Id="rId10" Type="http://schemas.openxmlformats.org/officeDocument/2006/relationships/image" Target="../media/image3.emf"/><Relationship Id="rId4" Type="http://schemas.openxmlformats.org/officeDocument/2006/relationships/customXml" Target="../../customXml/item56.xml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11A22F28-697F-296F-576C-F65E5F1CBDC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115965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166873-F61D-AC31-93F3-CD9DBFC8597A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FEEC48-E11B-30DE-2B02-26EE08F489E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AEC588C-204C-42C1-B824-8D524FC755FF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21678F3-F810-9443-AEA4-346994A0AC29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3DA8717-0123-9542-1CC8-6B684FF0FCD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019159EA-D9AD-92F7-B330-1DC33A63F934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510DDDE-4819-08A8-0A75-A34255228AF7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52C7AAAC-2CFB-CAF1-BC83-E0A54BFA01D1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Flowchart: Stored Data 45">
                    <a:extLst>
                      <a:ext uri="{FF2B5EF4-FFF2-40B4-BE49-F238E27FC236}">
                        <a16:creationId xmlns:a16="http://schemas.microsoft.com/office/drawing/2014/main" id="{C301A16B-D13F-2326-91B5-3DF9487A019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Flowchart: Stored Data 46">
                    <a:extLst>
                      <a:ext uri="{FF2B5EF4-FFF2-40B4-BE49-F238E27FC236}">
                        <a16:creationId xmlns:a16="http://schemas.microsoft.com/office/drawing/2014/main" id="{4ADEA142-020D-AA6E-272C-710A004931A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Flowchart: Stored Data 49">
                    <a:extLst>
                      <a:ext uri="{FF2B5EF4-FFF2-40B4-BE49-F238E27FC236}">
                        <a16:creationId xmlns:a16="http://schemas.microsoft.com/office/drawing/2014/main" id="{66966D90-BB58-24B5-7F1D-D6A61BA384D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0F39469F-1BAE-CDC5-A0A5-15FD4043C80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0D1BB6-982C-AFDD-66BD-FDC49A4A1AE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CD43BE9D-215A-0288-5DB7-53180D0B1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">
            <a:extLst>
              <a:ext uri="{FF2B5EF4-FFF2-40B4-BE49-F238E27FC236}">
                <a16:creationId xmlns:a16="http://schemas.microsoft.com/office/drawing/2014/main" id="{F508ED7B-C6C4-2AC7-7719-7C1B144578D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71307" y="2160890"/>
            <a:ext cx="2369816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NELS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M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NDELA 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 N I V E R S I T Y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78A9B964-34BA-5C81-E125-F1A9A206689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440105" y="3142071"/>
            <a:ext cx="30460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OUR SHUTTLE SERVICE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98D4668-F780-8920-4069-3D9D5275938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34649" y="3978569"/>
            <a:ext cx="1861582" cy="4901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277159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>
            <a:extLst>
              <a:ext uri="{FF2B5EF4-FFF2-40B4-BE49-F238E27FC236}">
                <a16:creationId xmlns:a16="http://schemas.microsoft.com/office/drawing/2014/main" id="{3ED661E3-F22E-687C-72D1-BB2D07AD4D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329551" y="95316"/>
            <a:ext cx="3464995" cy="6857998"/>
            <a:chOff x="2839503" y="1"/>
            <a:chExt cx="3464995" cy="68579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13FBD4-C4AB-CB9B-AEA4-D34ACB1A66D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635BFEE-8F5B-1CB0-2F1D-22EEECB82486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>
                  <a:extLst>
                    <a:ext uri="{FF2B5EF4-FFF2-40B4-BE49-F238E27FC236}">
                      <a16:creationId xmlns:a16="http://schemas.microsoft.com/office/drawing/2014/main" id="{C8F6FDA0-A34D-D9F6-160F-6C11D0BE8B9B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>
                  <a:extLst>
                    <a:ext uri="{FF2B5EF4-FFF2-40B4-BE49-F238E27FC236}">
                      <a16:creationId xmlns:a16="http://schemas.microsoft.com/office/drawing/2014/main" id="{12B73DBD-42A7-DF77-5A1A-393905834A1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67F30D6-244A-EA97-CFAB-5034F25DC8C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>
                  <a:extLst>
                    <a:ext uri="{FF2B5EF4-FFF2-40B4-BE49-F238E27FC236}">
                      <a16:creationId xmlns:a16="http://schemas.microsoft.com/office/drawing/2014/main" id="{E3DE3D69-8CEC-D280-39EE-899CB146B7D5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94BAA45-3E57-45D1-B80B-337E719E1D28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>
                    <a:extLst>
                      <a:ext uri="{FF2B5EF4-FFF2-40B4-BE49-F238E27FC236}">
                        <a16:creationId xmlns:a16="http://schemas.microsoft.com/office/drawing/2014/main" id="{DC307EC5-09E6-B311-29CD-B666DE421C7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Flowchart: Stored Data 48">
                    <a:extLst>
                      <a:ext uri="{FF2B5EF4-FFF2-40B4-BE49-F238E27FC236}">
                        <a16:creationId xmlns:a16="http://schemas.microsoft.com/office/drawing/2014/main" id="{A5962F93-5304-D62A-7346-A83B5DEA67A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" name="Flowchart: Stored Data 53">
                    <a:extLst>
                      <a:ext uri="{FF2B5EF4-FFF2-40B4-BE49-F238E27FC236}">
                        <a16:creationId xmlns:a16="http://schemas.microsoft.com/office/drawing/2014/main" id="{CF0AB3B5-04C8-CC0E-A7ED-3774BC50AC72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" name="Flowchart: Stored Data 54">
                    <a:extLst>
                      <a:ext uri="{FF2B5EF4-FFF2-40B4-BE49-F238E27FC236}">
                        <a16:creationId xmlns:a16="http://schemas.microsoft.com/office/drawing/2014/main" id="{69EC42D4-0E44-7C46-9AE0-0F3FBB3F926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>
                  <a:extLst>
                    <a:ext uri="{FF2B5EF4-FFF2-40B4-BE49-F238E27FC236}">
                      <a16:creationId xmlns:a16="http://schemas.microsoft.com/office/drawing/2014/main" id="{218CECD2-FA9F-8480-C29F-BA8A977D743D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18EFE3-23CE-4B77-6D89-29ED9033B68F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6B6F3378-88BB-CFFA-FF03-38642C958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5657B091-61DD-44C2-F49B-93417BC3EAA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59136" y="3003768"/>
            <a:ext cx="1534160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EEC6F123-33F9-15BE-D8D6-B63EB3CB591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637418" y="2738133"/>
            <a:ext cx="9008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Username: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38AB1BC6-D18C-9B66-8330-FC870E9C7AF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020588" y="3685277"/>
            <a:ext cx="1534160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0590462-F046-FBC8-1DC8-3382BB1B745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696097" y="3386619"/>
            <a:ext cx="55652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2CFF4C3-E6E1-A1A9-2CDB-13D9B529954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66402" y="4608236"/>
            <a:ext cx="1794494" cy="4043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SIGN IN</a:t>
            </a:r>
          </a:p>
        </p:txBody>
      </p:sp>
      <p:sp>
        <p:nvSpPr>
          <p:cNvPr id="51" name="Freeform 112">
            <a:extLst>
              <a:ext uri="{FF2B5EF4-FFF2-40B4-BE49-F238E27FC236}">
                <a16:creationId xmlns:a16="http://schemas.microsoft.com/office/drawing/2014/main" id="{7E19D39F-850D-7815-1236-A735C5F2DC95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4482378" y="2808248"/>
            <a:ext cx="55928" cy="105292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2">
            <a:extLst>
              <a:ext uri="{FF2B5EF4-FFF2-40B4-BE49-F238E27FC236}">
                <a16:creationId xmlns:a16="http://schemas.microsoft.com/office/drawing/2014/main" id="{39974CAD-F179-3202-3EA4-025362BB8603}"/>
              </a:ext>
            </a:extLst>
          </p:cNvPr>
          <p:cNvSpPr>
            <a:spLocks noEditPoints="1"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4076793" y="3463632"/>
            <a:ext cx="67585" cy="121367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583474DD-6D1E-C88A-093A-6FA28BD3F7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180938" y="4006337"/>
            <a:ext cx="218002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Forgotten username and pin?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47BF21-CD68-3101-4F40-5E5E661DC766}"/>
              </a:ext>
            </a:extLst>
          </p:cNvPr>
          <p:cNvSpPr txBox="1"/>
          <p:nvPr/>
        </p:nvSpPr>
        <p:spPr>
          <a:xfrm>
            <a:off x="3941408" y="16139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NELS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M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NDELA 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 N I V E R S I T Y</a:t>
            </a:r>
          </a:p>
        </p:txBody>
      </p:sp>
    </p:spTree>
    <p:extLst>
      <p:ext uri="{BB962C8B-B14F-4D97-AF65-F5344CB8AC3E}">
        <p14:creationId xmlns:p14="http://schemas.microsoft.com/office/powerpoint/2010/main" val="18888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>
            <a:extLst>
              <a:ext uri="{FF2B5EF4-FFF2-40B4-BE49-F238E27FC236}">
                <a16:creationId xmlns:a16="http://schemas.microsoft.com/office/drawing/2014/main" id="{3ED661E3-F22E-687C-72D1-BB2D07AD4D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339933" y="61661"/>
            <a:ext cx="3464995" cy="6857998"/>
            <a:chOff x="2839503" y="1"/>
            <a:chExt cx="3464995" cy="68579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13FBD4-C4AB-CB9B-AEA4-D34ACB1A66D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635BFEE-8F5B-1CB0-2F1D-22EEECB82486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>
                  <a:extLst>
                    <a:ext uri="{FF2B5EF4-FFF2-40B4-BE49-F238E27FC236}">
                      <a16:creationId xmlns:a16="http://schemas.microsoft.com/office/drawing/2014/main" id="{C8F6FDA0-A34D-D9F6-160F-6C11D0BE8B9B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>
                  <a:extLst>
                    <a:ext uri="{FF2B5EF4-FFF2-40B4-BE49-F238E27FC236}">
                      <a16:creationId xmlns:a16="http://schemas.microsoft.com/office/drawing/2014/main" id="{12B73DBD-42A7-DF77-5A1A-393905834A1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67F30D6-244A-EA97-CFAB-5034F25DC8C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>
                  <a:extLst>
                    <a:ext uri="{FF2B5EF4-FFF2-40B4-BE49-F238E27FC236}">
                      <a16:creationId xmlns:a16="http://schemas.microsoft.com/office/drawing/2014/main" id="{E3DE3D69-8CEC-D280-39EE-899CB146B7D5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94BAA45-3E57-45D1-B80B-337E719E1D28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>
                    <a:extLst>
                      <a:ext uri="{FF2B5EF4-FFF2-40B4-BE49-F238E27FC236}">
                        <a16:creationId xmlns:a16="http://schemas.microsoft.com/office/drawing/2014/main" id="{DC307EC5-09E6-B311-29CD-B666DE421C7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Flowchart: Stored Data 48">
                    <a:extLst>
                      <a:ext uri="{FF2B5EF4-FFF2-40B4-BE49-F238E27FC236}">
                        <a16:creationId xmlns:a16="http://schemas.microsoft.com/office/drawing/2014/main" id="{A5962F93-5304-D62A-7346-A83B5DEA67A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" name="Flowchart: Stored Data 53">
                    <a:extLst>
                      <a:ext uri="{FF2B5EF4-FFF2-40B4-BE49-F238E27FC236}">
                        <a16:creationId xmlns:a16="http://schemas.microsoft.com/office/drawing/2014/main" id="{CF0AB3B5-04C8-CC0E-A7ED-3774BC50AC72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" name="Flowchart: Stored Data 54">
                    <a:extLst>
                      <a:ext uri="{FF2B5EF4-FFF2-40B4-BE49-F238E27FC236}">
                        <a16:creationId xmlns:a16="http://schemas.microsoft.com/office/drawing/2014/main" id="{69EC42D4-0E44-7C46-9AE0-0F3FBB3F926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>
                  <a:extLst>
                    <a:ext uri="{FF2B5EF4-FFF2-40B4-BE49-F238E27FC236}">
                      <a16:creationId xmlns:a16="http://schemas.microsoft.com/office/drawing/2014/main" id="{218CECD2-FA9F-8480-C29F-BA8A977D743D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18EFE3-23CE-4B77-6D89-29ED9033B68F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6B6F3378-88BB-CFFA-FF03-38642C958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5657B091-61DD-44C2-F49B-93417BC3EAA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59136" y="3003768"/>
            <a:ext cx="1534160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EEC6F123-33F9-15BE-D8D6-B63EB3CB591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637418" y="2738133"/>
            <a:ext cx="9008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Username: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38AB1BC6-D18C-9B66-8330-FC870E9C7AF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020588" y="3685277"/>
            <a:ext cx="1534160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0590462-F046-FBC8-1DC8-3382BB1B745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696097" y="3386619"/>
            <a:ext cx="55652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2CFF4C3-E6E1-A1A9-2CDB-13D9B529954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66402" y="4608236"/>
            <a:ext cx="1794494" cy="4043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SIGN IN</a:t>
            </a:r>
          </a:p>
        </p:txBody>
      </p:sp>
      <p:sp>
        <p:nvSpPr>
          <p:cNvPr id="51" name="Freeform 112">
            <a:extLst>
              <a:ext uri="{FF2B5EF4-FFF2-40B4-BE49-F238E27FC236}">
                <a16:creationId xmlns:a16="http://schemas.microsoft.com/office/drawing/2014/main" id="{7E19D39F-850D-7815-1236-A735C5F2DC95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4482378" y="2808248"/>
            <a:ext cx="55928" cy="105292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2">
            <a:extLst>
              <a:ext uri="{FF2B5EF4-FFF2-40B4-BE49-F238E27FC236}">
                <a16:creationId xmlns:a16="http://schemas.microsoft.com/office/drawing/2014/main" id="{39974CAD-F179-3202-3EA4-025362BB8603}"/>
              </a:ext>
            </a:extLst>
          </p:cNvPr>
          <p:cNvSpPr>
            <a:spLocks noEditPoints="1"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4076793" y="3463632"/>
            <a:ext cx="67585" cy="121367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583474DD-6D1E-C88A-093A-6FA28BD3F7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180938" y="4006337"/>
            <a:ext cx="218002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Forgotten username and pin?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47BF21-CD68-3101-4F40-5E5E661DC766}"/>
              </a:ext>
            </a:extLst>
          </p:cNvPr>
          <p:cNvSpPr txBox="1"/>
          <p:nvPr/>
        </p:nvSpPr>
        <p:spPr>
          <a:xfrm>
            <a:off x="3879017" y="15716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NELS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M</a:t>
            </a:r>
            <a:r>
              <a:rPr lang="en-US" b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NDELA 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 N I V E R S I T 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7C7B934-02ED-56C3-874B-D9FB537B0198}"/>
              </a:ext>
            </a:extLst>
          </p:cNvPr>
          <p:cNvSpPr/>
          <p:nvPr/>
        </p:nvSpPr>
        <p:spPr>
          <a:xfrm>
            <a:off x="4225666" y="2208591"/>
            <a:ext cx="1124003" cy="496467"/>
          </a:xfrm>
          <a:prstGeom prst="wedgeRectCallout">
            <a:avLst>
              <a:gd name="adj1" fmla="val -22681"/>
              <a:gd name="adj2" fmla="val 74415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username is 's' followed by your student number (e.g.,s20061333)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9187B5C-559A-42A5-80A8-6C7BB40E1EC2}"/>
              </a:ext>
            </a:extLst>
          </p:cNvPr>
          <p:cNvSpPr/>
          <p:nvPr/>
        </p:nvSpPr>
        <p:spPr>
          <a:xfrm>
            <a:off x="3877121" y="3053411"/>
            <a:ext cx="778562" cy="425458"/>
          </a:xfrm>
          <a:prstGeom prst="wedgeRect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ITS pin</a:t>
            </a:r>
          </a:p>
        </p:txBody>
      </p:sp>
    </p:spTree>
    <p:extLst>
      <p:ext uri="{BB962C8B-B14F-4D97-AF65-F5344CB8AC3E}">
        <p14:creationId xmlns:p14="http://schemas.microsoft.com/office/powerpoint/2010/main" val="414190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41923BB1-AA63-6914-2E7D-CD7CAEB91A3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5B23-FF2D-D8B2-37C9-D3C5D25EE5F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AB5763B-BF9F-8FEE-7164-C1831F97A48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547A8D5-39C8-7267-BEA9-BBD23725524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E097AA9E-05D2-8DA1-6A14-2CA35CF89BB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E293F5-987B-CBA1-524B-61BEA98184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19A4C693-C8FA-FEB3-11BC-76B277ADFD00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D4E6C63-736C-405C-B5BE-C7F2BCEEA80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DA68377C-8699-6300-E410-810E4DD32EA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6276B406-A632-1C47-239B-10C5AA89F0E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647289C7-E853-C5BF-A30D-7419506DF4B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F20605C-6DE7-9A81-5920-602C22C3DA0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5A1FEF4-8814-D014-F796-D5E15FB6E22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1EFD1-A105-B77F-34F0-B6C557230FC6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740336F4-73F3-85B0-DB42-423EA6E0B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0E2F3A7A-51C5-50B7-0532-C790A1B0D3C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90836" y="1640729"/>
            <a:ext cx="2625834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Welcome, Student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D8BE72D-5C5D-D57D-85A5-C1AECDF129A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38415" y="2482332"/>
            <a:ext cx="262583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 Booking</a:t>
            </a:r>
          </a:p>
        </p:txBody>
      </p:sp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054639F2-324B-7BB9-497F-57261EF4551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533102" y="3314511"/>
            <a:ext cx="1097652" cy="228600"/>
            <a:chOff x="4016824" y="3329200"/>
            <a:chExt cx="1097652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7400997-A04C-536E-BE5A-B76973126B4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C6D6C5B6-8681-5C4C-C2F6-5EE6BD7D10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5AF839E3-82BC-6E9C-856D-E6AB2F9BFD6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533102" y="3893966"/>
            <a:ext cx="1097652" cy="228600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CFC5C5D2-4574-E620-3229-C9344CA1A3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20D45940-F88F-5DDE-9E39-D0A4CFA9421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4422C2-29B9-6E43-7EB8-DE8B7221E5A3}"/>
              </a:ext>
            </a:extLst>
          </p:cNvPr>
          <p:cNvSpPr txBox="1"/>
          <p:nvPr/>
        </p:nvSpPr>
        <p:spPr>
          <a:xfrm>
            <a:off x="4807758" y="306404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Pick-up location:</a:t>
            </a:r>
            <a:endParaRPr lang="en-ZA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8B3D6-7E45-FE8A-1FF6-C2D6AF354C23}"/>
              </a:ext>
            </a:extLst>
          </p:cNvPr>
          <p:cNvSpPr txBox="1"/>
          <p:nvPr/>
        </p:nvSpPr>
        <p:spPr>
          <a:xfrm>
            <a:off x="5293360" y="3662911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To:</a:t>
            </a:r>
            <a:endParaRPr lang="en-ZA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ABC04-A41D-8291-A3C3-8A4F5D94D3D7}"/>
              </a:ext>
            </a:extLst>
          </p:cNvPr>
          <p:cNvSpPr txBox="1"/>
          <p:nvPr/>
        </p:nvSpPr>
        <p:spPr>
          <a:xfrm>
            <a:off x="4815648" y="6958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34E4B5-A0B6-BA40-65AD-8623C515ED8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21" y="758406"/>
            <a:ext cx="230615" cy="187993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7C0ED985-A247-ADA6-61EF-8B2A22E5651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69106" y="738218"/>
            <a:ext cx="28084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AB0A8C-585B-1849-E447-35B95AF10E2F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79" y="709037"/>
            <a:ext cx="337500" cy="33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D5C604-AADB-6F24-6157-C7467E9F0367}"/>
              </a:ext>
            </a:extLst>
          </p:cNvPr>
          <p:cNvSpPr txBox="1"/>
          <p:nvPr/>
        </p:nvSpPr>
        <p:spPr>
          <a:xfrm>
            <a:off x="4685669" y="4306687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Enter own time (optional):</a:t>
            </a:r>
            <a:endParaRPr lang="en-ZA" sz="1050" dirty="0"/>
          </a:p>
        </p:txBody>
      </p:sp>
      <p:grpSp>
        <p:nvGrpSpPr>
          <p:cNvPr id="36" name="DropdownBox">
            <a:extLst>
              <a:ext uri="{FF2B5EF4-FFF2-40B4-BE49-F238E27FC236}">
                <a16:creationId xmlns:a16="http://schemas.microsoft.com/office/drawing/2014/main" id="{DD09110B-D54A-7E49-CF1E-81D59B313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35666" y="4599075"/>
            <a:ext cx="1097652" cy="228600"/>
            <a:chOff x="4096156" y="3302863"/>
            <a:chExt cx="1097652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F44248A7-0A27-CA35-54C7-509333C8E4EC}"/>
                </a:ext>
              </a:extLst>
            </p:cNvPr>
            <p:cNvSpPr/>
            <p:nvPr/>
          </p:nvSpPr>
          <p:spPr>
            <a:xfrm>
              <a:off x="4096156" y="3302863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DownArrow">
              <a:extLst>
                <a:ext uri="{FF2B5EF4-FFF2-40B4-BE49-F238E27FC236}">
                  <a16:creationId xmlns:a16="http://schemas.microsoft.com/office/drawing/2014/main" id="{FEDD6592-B016-CFD0-ADE7-1BE5E8D418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CE9F4E03-7D9C-4B5A-9148-F805020D79DD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024809" y="5017743"/>
            <a:ext cx="2160492" cy="272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BOOK</a:t>
            </a:r>
          </a:p>
        </p:txBody>
      </p:sp>
      <p:grpSp>
        <p:nvGrpSpPr>
          <p:cNvPr id="40" name="List">
            <a:extLst>
              <a:ext uri="{FF2B5EF4-FFF2-40B4-BE49-F238E27FC236}">
                <a16:creationId xmlns:a16="http://schemas.microsoft.com/office/drawing/2014/main" id="{F9C301F0-3E3C-9459-E021-404372D6B500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531577" y="3567845"/>
            <a:ext cx="2057781" cy="572492"/>
            <a:chOff x="4610405" y="3047458"/>
            <a:chExt cx="1651415" cy="15336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012E3B-20D4-91D5-D63E-849A733A010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7" name="Background">
                <a:extLst>
                  <a:ext uri="{FF2B5EF4-FFF2-40B4-BE49-F238E27FC236}">
                    <a16:creationId xmlns:a16="http://schemas.microsoft.com/office/drawing/2014/main" id="{2577481F-4BDE-3E2B-55CD-A536799774C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895C4C6E-B852-C494-F15B-3E993878B83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57810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8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</a:t>
                </a:r>
                <a:r>
                  <a:rPr lang="en-US" sz="8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nd</a:t>
                </a:r>
                <a:r>
                  <a:rPr lang="en-US" sz="8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Ave Campus</a:t>
                </a:r>
              </a:p>
              <a:p>
                <a:r>
                  <a:rPr lang="en-US" sz="8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Central Donkin</a:t>
                </a:r>
              </a:p>
              <a:p>
                <a:r>
                  <a:rPr lang="en-US" sz="8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Brick Makers Rd</a:t>
                </a:r>
              </a:p>
              <a:p>
                <a:r>
                  <a:rPr lang="en-US" sz="8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Feather Market Hall(Govan Mbeki Ave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35E825-A664-223E-3C03-7597AE935A83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43" name="ScrollBar">
                <a:extLst>
                  <a:ext uri="{FF2B5EF4-FFF2-40B4-BE49-F238E27FC236}">
                    <a16:creationId xmlns:a16="http://schemas.microsoft.com/office/drawing/2014/main" id="{CCE1A718-2AD2-195F-0143-45C561F186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" name="Slider">
                <a:extLst>
                  <a:ext uri="{FF2B5EF4-FFF2-40B4-BE49-F238E27FC236}">
                    <a16:creationId xmlns:a16="http://schemas.microsoft.com/office/drawing/2014/main" id="{D6270CF7-8661-5727-BE79-D13340C7CD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UpArrow">
                <a:extLst>
                  <a:ext uri="{FF2B5EF4-FFF2-40B4-BE49-F238E27FC236}">
                    <a16:creationId xmlns:a16="http://schemas.microsoft.com/office/drawing/2014/main" id="{BFA0B87C-6ED6-2F54-86F3-B3F70C89B4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DownArrow">
                <a:extLst>
                  <a:ext uri="{FF2B5EF4-FFF2-40B4-BE49-F238E27FC236}">
                    <a16:creationId xmlns:a16="http://schemas.microsoft.com/office/drawing/2014/main" id="{7B00BE98-3248-0AA8-74CF-6442C6C20A9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9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41923BB1-AA63-6914-2E7D-CD7CAEB91A3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5B23-FF2D-D8B2-37C9-D3C5D25EE5F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AB5763B-BF9F-8FEE-7164-C1831F97A48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547A8D5-39C8-7267-BEA9-BBD23725524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E097AA9E-05D2-8DA1-6A14-2CA35CF89BB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E293F5-987B-CBA1-524B-61BEA98184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19A4C693-C8FA-FEB3-11BC-76B277ADFD00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D4E6C63-736C-405C-B5BE-C7F2BCEEA80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DA68377C-8699-6300-E410-810E4DD32EA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6276B406-A632-1C47-239B-10C5AA89F0E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647289C7-E853-C5BF-A30D-7419506DF4B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F20605C-6DE7-9A81-5920-602C22C3DA0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5A1FEF4-8814-D014-F796-D5E15FB6E22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1EFD1-A105-B77F-34F0-B6C557230FC6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740336F4-73F3-85B0-DB42-423EA6E0B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0E2F3A7A-51C5-50B7-0532-C790A1B0D3C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90836" y="1640729"/>
            <a:ext cx="2625834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Welcome, Student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D8BE72D-5C5D-D57D-85A5-C1AECDF129A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38415" y="2482332"/>
            <a:ext cx="262583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 Booking</a:t>
            </a:r>
          </a:p>
        </p:txBody>
      </p:sp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054639F2-324B-7BB9-497F-57261EF4551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533102" y="3314511"/>
            <a:ext cx="1097652" cy="234504"/>
            <a:chOff x="4016824" y="3329200"/>
            <a:chExt cx="1097652" cy="234504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7400997-A04C-536E-BE5A-B76973126B4F}"/>
                </a:ext>
              </a:extLst>
            </p:cNvPr>
            <p:cNvSpPr/>
            <p:nvPr/>
          </p:nvSpPr>
          <p:spPr>
            <a:xfrm>
              <a:off x="4016824" y="3329200"/>
              <a:ext cx="1097652" cy="2345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1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Feather Market</a:t>
              </a:r>
              <a:endPara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C6D6C5B6-8681-5C4C-C2F6-5EE6BD7D10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5AF839E3-82BC-6E9C-856D-E6AB2F9BFD6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533102" y="3893966"/>
            <a:ext cx="1097652" cy="228600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CFC5C5D2-4574-E620-3229-C9344CA1A3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20D45940-F88F-5DDE-9E39-D0A4CFA9421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4422C2-29B9-6E43-7EB8-DE8B7221E5A3}"/>
              </a:ext>
            </a:extLst>
          </p:cNvPr>
          <p:cNvSpPr txBox="1"/>
          <p:nvPr/>
        </p:nvSpPr>
        <p:spPr>
          <a:xfrm>
            <a:off x="4807758" y="306404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Pick-up location:</a:t>
            </a:r>
            <a:endParaRPr lang="en-ZA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8B3D6-7E45-FE8A-1FF6-C2D6AF354C23}"/>
              </a:ext>
            </a:extLst>
          </p:cNvPr>
          <p:cNvSpPr txBox="1"/>
          <p:nvPr/>
        </p:nvSpPr>
        <p:spPr>
          <a:xfrm>
            <a:off x="5293360" y="3662911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To:</a:t>
            </a:r>
            <a:endParaRPr lang="en-ZA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ABC04-A41D-8291-A3C3-8A4F5D94D3D7}"/>
              </a:ext>
            </a:extLst>
          </p:cNvPr>
          <p:cNvSpPr txBox="1"/>
          <p:nvPr/>
        </p:nvSpPr>
        <p:spPr>
          <a:xfrm>
            <a:off x="4815648" y="6958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34E4B5-A0B6-BA40-65AD-8623C515ED8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21" y="758406"/>
            <a:ext cx="230615" cy="187993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7C0ED985-A247-ADA6-61EF-8B2A22E5651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69106" y="738218"/>
            <a:ext cx="28084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AB0A8C-585B-1849-E447-35B95AF10E2F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79" y="709037"/>
            <a:ext cx="337500" cy="33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D5C604-AADB-6F24-6157-C7467E9F0367}"/>
              </a:ext>
            </a:extLst>
          </p:cNvPr>
          <p:cNvSpPr txBox="1"/>
          <p:nvPr/>
        </p:nvSpPr>
        <p:spPr>
          <a:xfrm>
            <a:off x="4685669" y="4306687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Enter own time (optional):</a:t>
            </a:r>
            <a:endParaRPr lang="en-ZA" sz="1050" dirty="0"/>
          </a:p>
        </p:txBody>
      </p:sp>
      <p:grpSp>
        <p:nvGrpSpPr>
          <p:cNvPr id="36" name="DropdownBox">
            <a:extLst>
              <a:ext uri="{FF2B5EF4-FFF2-40B4-BE49-F238E27FC236}">
                <a16:creationId xmlns:a16="http://schemas.microsoft.com/office/drawing/2014/main" id="{DD09110B-D54A-7E49-CF1E-81D59B313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35666" y="4599075"/>
            <a:ext cx="1097652" cy="228600"/>
            <a:chOff x="4096156" y="3302863"/>
            <a:chExt cx="1097652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F44248A7-0A27-CA35-54C7-509333C8E4EC}"/>
                </a:ext>
              </a:extLst>
            </p:cNvPr>
            <p:cNvSpPr/>
            <p:nvPr/>
          </p:nvSpPr>
          <p:spPr>
            <a:xfrm>
              <a:off x="4096156" y="3302863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DownArrow">
              <a:extLst>
                <a:ext uri="{FF2B5EF4-FFF2-40B4-BE49-F238E27FC236}">
                  <a16:creationId xmlns:a16="http://schemas.microsoft.com/office/drawing/2014/main" id="{FEDD6592-B016-CFD0-ADE7-1BE5E8D418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CE9F4E03-7D9C-4B5A-9148-F805020D79DD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024809" y="5017743"/>
            <a:ext cx="2160492" cy="272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BOOK</a:t>
            </a:r>
          </a:p>
        </p:txBody>
      </p:sp>
      <p:grpSp>
        <p:nvGrpSpPr>
          <p:cNvPr id="25" name="List">
            <a:extLst>
              <a:ext uri="{FF2B5EF4-FFF2-40B4-BE49-F238E27FC236}">
                <a16:creationId xmlns:a16="http://schemas.microsoft.com/office/drawing/2014/main" id="{8DF0FFCF-0EEF-805B-67D7-86BB6D2CED0C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533102" y="4112374"/>
            <a:ext cx="1431133" cy="904818"/>
            <a:chOff x="4610405" y="3047458"/>
            <a:chExt cx="1651415" cy="15336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13E4CA-F079-AED8-DBF1-10EAE8C08FB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2" name="Background">
                <a:extLst>
                  <a:ext uri="{FF2B5EF4-FFF2-40B4-BE49-F238E27FC236}">
                    <a16:creationId xmlns:a16="http://schemas.microsoft.com/office/drawing/2014/main" id="{C1F60180-4FBB-BEF5-4C73-54A245263FC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C6A61285-033F-DCCC-99E6-FE4407C243B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61654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North Campus</a:t>
                </a:r>
              </a:p>
              <a:p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South Campus</a:t>
                </a:r>
              </a:p>
              <a:p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</a:t>
                </a:r>
                <a:r>
                  <a:rPr lang="en-US" sz="10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nd</a:t>
                </a:r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Ave Campus</a:t>
                </a:r>
              </a:p>
              <a:p>
                <a:r>
                  <a:rPr lang="en-US" sz="1000" dirty="0" err="1">
                    <a:solidFill>
                      <a:schemeClr val="tx1"/>
                    </a:solidFill>
                    <a:latin typeface="Segoe UI" pitchFamily="34" charset="0"/>
                    <a:cs typeface="Segoe UI" pitchFamily="34" charset="0"/>
                  </a:rPr>
                  <a:t>Missionvale</a:t>
                </a:r>
                <a:r>
                  <a:rPr lang="en-US" sz="1000" dirty="0">
                    <a:solidFill>
                      <a:schemeClr val="tx1"/>
                    </a:solidFill>
                    <a:latin typeface="Segoe UI" pitchFamily="34" charset="0"/>
                    <a:cs typeface="Segoe UI" pitchFamily="34" charset="0"/>
                  </a:rPr>
                  <a:t> Campus</a:t>
                </a:r>
              </a:p>
              <a:p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Ocean Science</a:t>
                </a:r>
              </a:p>
              <a:p>
                <a:r>
                  <a:rPr lang="en-US" sz="1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Bird Street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ADC8CC-0EA4-156B-6818-24E30C2BB42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4ABEF5A0-46F2-C1C0-9150-03AC16E137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9" name="Slider">
                <a:extLst>
                  <a:ext uri="{FF2B5EF4-FFF2-40B4-BE49-F238E27FC236}">
                    <a16:creationId xmlns:a16="http://schemas.microsoft.com/office/drawing/2014/main" id="{6C55A341-8F3A-3EAE-AFB4-CD76E2C875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UpArrow">
                <a:extLst>
                  <a:ext uri="{FF2B5EF4-FFF2-40B4-BE49-F238E27FC236}">
                    <a16:creationId xmlns:a16="http://schemas.microsoft.com/office/drawing/2014/main" id="{99493D63-97A9-894E-FE41-20DC47A94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wnArrow">
                <a:extLst>
                  <a:ext uri="{FF2B5EF4-FFF2-40B4-BE49-F238E27FC236}">
                    <a16:creationId xmlns:a16="http://schemas.microsoft.com/office/drawing/2014/main" id="{7B5BE099-7E1F-820D-4DDB-3B33C7AFDBF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7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41923BB1-AA63-6914-2E7D-CD7CAEB91A3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5B23-FF2D-D8B2-37C9-D3C5D25EE5F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AB5763B-BF9F-8FEE-7164-C1831F97A48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547A8D5-39C8-7267-BEA9-BBD23725524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E097AA9E-05D2-8DA1-6A14-2CA35CF89BB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E293F5-987B-CBA1-524B-61BEA98184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19A4C693-C8FA-FEB3-11BC-76B277ADFD00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D4E6C63-736C-405C-B5BE-C7F2BCEEA80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DA68377C-8699-6300-E410-810E4DD32EA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6276B406-A632-1C47-239B-10C5AA89F0E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647289C7-E853-C5BF-A30D-7419506DF4B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F20605C-6DE7-9A81-5920-602C22C3DA0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5A1FEF4-8814-D014-F796-D5E15FB6E22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1EFD1-A105-B77F-34F0-B6C557230FC6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740336F4-73F3-85B0-DB42-423EA6E0B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0E2F3A7A-51C5-50B7-0532-C790A1B0D3C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90836" y="1640729"/>
            <a:ext cx="2625834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Welcome, Student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D8BE72D-5C5D-D57D-85A5-C1AECDF129A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38415" y="2482332"/>
            <a:ext cx="262583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 Booking</a:t>
            </a:r>
          </a:p>
        </p:txBody>
      </p:sp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054639F2-324B-7BB9-497F-57261EF4551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533102" y="3314511"/>
            <a:ext cx="1097652" cy="234504"/>
            <a:chOff x="4016824" y="3329200"/>
            <a:chExt cx="1097652" cy="234504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7400997-A04C-536E-BE5A-B76973126B4F}"/>
                </a:ext>
              </a:extLst>
            </p:cNvPr>
            <p:cNvSpPr/>
            <p:nvPr/>
          </p:nvSpPr>
          <p:spPr>
            <a:xfrm>
              <a:off x="4016824" y="3329200"/>
              <a:ext cx="1097652" cy="2345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1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Feather Market</a:t>
              </a:r>
              <a:endPara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C6D6C5B6-8681-5C4C-C2F6-5EE6BD7D10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5AF839E3-82BC-6E9C-856D-E6AB2F9BFD6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533102" y="3893966"/>
            <a:ext cx="1097652" cy="228600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CFC5C5D2-4574-E620-3229-C9344CA1A3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North Campus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20D45940-F88F-5DDE-9E39-D0A4CFA9421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4422C2-29B9-6E43-7EB8-DE8B7221E5A3}"/>
              </a:ext>
            </a:extLst>
          </p:cNvPr>
          <p:cNvSpPr txBox="1"/>
          <p:nvPr/>
        </p:nvSpPr>
        <p:spPr>
          <a:xfrm>
            <a:off x="4807758" y="306404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Pick-up location:</a:t>
            </a:r>
            <a:endParaRPr lang="en-ZA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8B3D6-7E45-FE8A-1FF6-C2D6AF354C23}"/>
              </a:ext>
            </a:extLst>
          </p:cNvPr>
          <p:cNvSpPr txBox="1"/>
          <p:nvPr/>
        </p:nvSpPr>
        <p:spPr>
          <a:xfrm>
            <a:off x="5293360" y="3662911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To:</a:t>
            </a:r>
            <a:endParaRPr lang="en-ZA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ABC04-A41D-8291-A3C3-8A4F5D94D3D7}"/>
              </a:ext>
            </a:extLst>
          </p:cNvPr>
          <p:cNvSpPr txBox="1"/>
          <p:nvPr/>
        </p:nvSpPr>
        <p:spPr>
          <a:xfrm>
            <a:off x="4815648" y="6958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34E4B5-A0B6-BA40-65AD-8623C515ED8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21" y="758406"/>
            <a:ext cx="230615" cy="187993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7C0ED985-A247-ADA6-61EF-8B2A22E5651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69106" y="738218"/>
            <a:ext cx="28084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AB0A8C-585B-1849-E447-35B95AF10E2F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79" y="709037"/>
            <a:ext cx="337500" cy="33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D5C604-AADB-6F24-6157-C7467E9F0367}"/>
              </a:ext>
            </a:extLst>
          </p:cNvPr>
          <p:cNvSpPr txBox="1"/>
          <p:nvPr/>
        </p:nvSpPr>
        <p:spPr>
          <a:xfrm>
            <a:off x="4685669" y="4306687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Enter own time (optional):</a:t>
            </a:r>
            <a:endParaRPr lang="en-ZA" sz="1050" dirty="0"/>
          </a:p>
        </p:txBody>
      </p:sp>
      <p:grpSp>
        <p:nvGrpSpPr>
          <p:cNvPr id="36" name="DropdownBox">
            <a:extLst>
              <a:ext uri="{FF2B5EF4-FFF2-40B4-BE49-F238E27FC236}">
                <a16:creationId xmlns:a16="http://schemas.microsoft.com/office/drawing/2014/main" id="{DD09110B-D54A-7E49-CF1E-81D59B313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35666" y="4599075"/>
            <a:ext cx="1097652" cy="228600"/>
            <a:chOff x="4096156" y="3302863"/>
            <a:chExt cx="1097652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F44248A7-0A27-CA35-54C7-509333C8E4EC}"/>
                </a:ext>
              </a:extLst>
            </p:cNvPr>
            <p:cNvSpPr/>
            <p:nvPr/>
          </p:nvSpPr>
          <p:spPr>
            <a:xfrm>
              <a:off x="4096156" y="3302863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08:00 AM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DownArrow">
              <a:extLst>
                <a:ext uri="{FF2B5EF4-FFF2-40B4-BE49-F238E27FC236}">
                  <a16:creationId xmlns:a16="http://schemas.microsoft.com/office/drawing/2014/main" id="{FEDD6592-B016-CFD0-ADE7-1BE5E8D418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CE9F4E03-7D9C-4B5A-9148-F805020D79DD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024809" y="5017743"/>
            <a:ext cx="2160492" cy="272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1469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102E2EDA-DE40-0417-861F-540AA2C8B7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D154A0-4C3D-8A7E-F4A0-9BA24F53714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3268CD-3C3E-2A54-B76A-2981B7B4BE7D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E3EA81F-60E9-D30C-42DB-B2A696FA090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57F2AC08-5E48-4865-D8F2-7E70DA2BB125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3721F0-E3B1-F713-A23C-9810B9B26726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7388D458-1E41-F6C9-E239-FA8B690DD86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D602843-8CDF-83FA-18F4-9812C0266CC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6DA391F4-3B79-2DB4-20F7-E8220CA2C07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5A163456-1EFB-E2D0-4CDF-D3AEC159D0E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3DBB7AD4-AAE9-F08F-D1C3-990399C6BD4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47C6797-FA62-2C5B-AC0F-CEF11E98E5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1B75AF64-2545-3F93-D33F-460B95D5FBCC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9ADB49-0E2F-7934-572C-269200EE62B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1C6F8087-B1E8-F10F-6EE7-E39327917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29E544-C7B6-D7DA-40C4-249A9DDA0BE4}"/>
              </a:ext>
            </a:extLst>
          </p:cNvPr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4839533" y="2243606"/>
            <a:ext cx="2579936" cy="2877034"/>
            <a:chOff x="5850540" y="3575193"/>
            <a:chExt cx="3475902" cy="3983404"/>
          </a:xfrm>
        </p:grpSpPr>
        <p:sp>
          <p:nvSpPr>
            <p:cNvPr id="18" name="Tile">
              <a:extLst>
                <a:ext uri="{FF2B5EF4-FFF2-40B4-BE49-F238E27FC236}">
                  <a16:creationId xmlns:a16="http://schemas.microsoft.com/office/drawing/2014/main" id="{EE9D3DE1-D29E-4187-1CA8-86E9F98514BA}"/>
                </a:ext>
              </a:extLst>
            </p:cNvPr>
            <p:cNvSpPr/>
            <p:nvPr/>
          </p:nvSpPr>
          <p:spPr>
            <a:xfrm>
              <a:off x="5850540" y="3575193"/>
              <a:ext cx="3475902" cy="32360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D5DD17E0-C4B9-32C3-A99A-E82DDA75D28B}"/>
                </a:ext>
              </a:extLst>
            </p:cNvPr>
            <p:cNvSpPr/>
            <p:nvPr/>
          </p:nvSpPr>
          <p:spPr>
            <a:xfrm>
              <a:off x="6827860" y="7192837"/>
              <a:ext cx="1521261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Track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FB8173-28BF-2E94-CC54-AF6EDAB549A0}"/>
              </a:ext>
            </a:extLst>
          </p:cNvPr>
          <p:cNvSpPr txBox="1"/>
          <p:nvPr/>
        </p:nvSpPr>
        <p:spPr>
          <a:xfrm>
            <a:off x="4315592" y="27876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Booking Successful.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Confirmation Sent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on button to track shuttle</a:t>
            </a:r>
            <a:endParaRPr lang="en-ZA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8F07C-3E48-928A-096B-73CA0A9E793A}"/>
              </a:ext>
            </a:extLst>
          </p:cNvPr>
          <p:cNvSpPr txBox="1"/>
          <p:nvPr/>
        </p:nvSpPr>
        <p:spPr>
          <a:xfrm>
            <a:off x="4781138" y="67948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720515-B8BD-4D10-51B9-AE740AF069C3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8" y="745641"/>
            <a:ext cx="209814" cy="1514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CF8302-CE5A-EE26-86A9-EB7C6999ABDC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49" y="709875"/>
            <a:ext cx="337500" cy="337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FEEEB6-62BB-1C2D-A6C7-52360E2D4388}"/>
              </a:ext>
            </a:extLst>
          </p:cNvPr>
          <p:cNvSpPr txBox="1"/>
          <p:nvPr/>
        </p:nvSpPr>
        <p:spPr>
          <a:xfrm>
            <a:off x="7264761" y="7039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  <p:grpSp>
        <p:nvGrpSpPr>
          <p:cNvPr id="28" name="AlertDialog">
            <a:extLst>
              <a:ext uri="{FF2B5EF4-FFF2-40B4-BE49-F238E27FC236}">
                <a16:creationId xmlns:a16="http://schemas.microsoft.com/office/drawing/2014/main" id="{749217BD-FFD2-3755-1D5D-DE6E234E7F8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21106" y="3347963"/>
            <a:ext cx="2579936" cy="1401826"/>
            <a:chOff x="2894331" y="2786062"/>
            <a:chExt cx="3458844" cy="135731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33598F-8FCA-EDCD-30AA-49BB8487B24C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37" name="Background">
                <a:extLst>
                  <a:ext uri="{FF2B5EF4-FFF2-40B4-BE49-F238E27FC236}">
                    <a16:creationId xmlns:a16="http://schemas.microsoft.com/office/drawing/2014/main" id="{7C983B98-C90A-1576-2EE0-F7831AB2FA44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notification</a:t>
                </a:r>
              </a:p>
            </p:txBody>
          </p:sp>
          <p:sp>
            <p:nvSpPr>
              <p:cNvPr id="38" name="InnerArea">
                <a:extLst>
                  <a:ext uri="{FF2B5EF4-FFF2-40B4-BE49-F238E27FC236}">
                    <a16:creationId xmlns:a16="http://schemas.microsoft.com/office/drawing/2014/main" id="{0EC89431-3C85-2A8A-A482-85898F55B11F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Minimize - Maximize - Close">
              <a:extLst>
                <a:ext uri="{FF2B5EF4-FFF2-40B4-BE49-F238E27FC236}">
                  <a16:creationId xmlns:a16="http://schemas.microsoft.com/office/drawing/2014/main" id="{3E8E97B7-1C40-84E6-4368-B5B98DE06291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35" name="X2">
                <a:extLst>
                  <a:ext uri="{FF2B5EF4-FFF2-40B4-BE49-F238E27FC236}">
                    <a16:creationId xmlns:a16="http://schemas.microsoft.com/office/drawing/2014/main" id="{4DCC5E65-BEA1-E3D8-632D-D110A5614B6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X1">
                <a:extLst>
                  <a:ext uri="{FF2B5EF4-FFF2-40B4-BE49-F238E27FC236}">
                    <a16:creationId xmlns:a16="http://schemas.microsoft.com/office/drawing/2014/main" id="{20910E81-5427-A05E-2136-83DB477DF14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AlertText">
              <a:extLst>
                <a:ext uri="{FF2B5EF4-FFF2-40B4-BE49-F238E27FC236}">
                  <a16:creationId xmlns:a16="http://schemas.microsoft.com/office/drawing/2014/main" id="{A60D0081-CB4E-A24C-22E1-D29C066AD635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Shuttle Booked!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08h00 am schedule.</a:t>
              </a:r>
            </a:p>
          </p:txBody>
        </p:sp>
        <p:sp>
          <p:nvSpPr>
            <p:cNvPr id="32" name="WarningIcon">
              <a:extLst>
                <a:ext uri="{FF2B5EF4-FFF2-40B4-BE49-F238E27FC236}">
                  <a16:creationId xmlns:a16="http://schemas.microsoft.com/office/drawing/2014/main" id="{C87E8DED-C5E3-2EB2-99EA-F7AABAB572AC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33" name="CancelButton">
              <a:extLst>
                <a:ext uri="{FF2B5EF4-FFF2-40B4-BE49-F238E27FC236}">
                  <a16:creationId xmlns:a16="http://schemas.microsoft.com/office/drawing/2014/main" id="{01D64EFC-4826-EA80-D042-48BF8E42587D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34" name="OkButton">
              <a:extLst>
                <a:ext uri="{FF2B5EF4-FFF2-40B4-BE49-F238E27FC236}">
                  <a16:creationId xmlns:a16="http://schemas.microsoft.com/office/drawing/2014/main" id="{6CDEC045-91E1-10AD-B701-E48908420EAA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3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102E2EDA-DE40-0417-861F-540AA2C8B7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D154A0-4C3D-8A7E-F4A0-9BA24F53714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3268CD-3C3E-2A54-B76A-2981B7B4BE7D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E3EA81F-60E9-D30C-42DB-B2A696FA090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57F2AC08-5E48-4865-D8F2-7E70DA2BB125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3721F0-E3B1-F713-A23C-9810B9B26726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7388D458-1E41-F6C9-E239-FA8B690DD86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D602843-8CDF-83FA-18F4-9812C0266CC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6DA391F4-3B79-2DB4-20F7-E8220CA2C07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5A163456-1EFB-E2D0-4CDF-D3AEC159D0E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3DBB7AD4-AAE9-F08F-D1C3-990399C6BD4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47C6797-FA62-2C5B-AC0F-CEF11E98E5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1B75AF64-2545-3F93-D33F-460B95D5FBCC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9ADB49-0E2F-7934-572C-269200EE62B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1C6F8087-B1E8-F10F-6EE7-E39327917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29E544-C7B6-D7DA-40C4-249A9DDA0BE4}"/>
              </a:ext>
            </a:extLst>
          </p:cNvPr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4839533" y="2243606"/>
            <a:ext cx="2579936" cy="2877034"/>
            <a:chOff x="5850540" y="3575193"/>
            <a:chExt cx="3475902" cy="3983404"/>
          </a:xfrm>
        </p:grpSpPr>
        <p:sp>
          <p:nvSpPr>
            <p:cNvPr id="18" name="Tile">
              <a:extLst>
                <a:ext uri="{FF2B5EF4-FFF2-40B4-BE49-F238E27FC236}">
                  <a16:creationId xmlns:a16="http://schemas.microsoft.com/office/drawing/2014/main" id="{EE9D3DE1-D29E-4187-1CA8-86E9F98514BA}"/>
                </a:ext>
              </a:extLst>
            </p:cNvPr>
            <p:cNvSpPr/>
            <p:nvPr/>
          </p:nvSpPr>
          <p:spPr>
            <a:xfrm>
              <a:off x="5850540" y="3575193"/>
              <a:ext cx="3475902" cy="32360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D5DD17E0-C4B9-32C3-A99A-E82DDA75D28B}"/>
                </a:ext>
              </a:extLst>
            </p:cNvPr>
            <p:cNvSpPr/>
            <p:nvPr/>
          </p:nvSpPr>
          <p:spPr>
            <a:xfrm>
              <a:off x="6827860" y="7192837"/>
              <a:ext cx="1521261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Track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FB8173-28BF-2E94-CC54-AF6EDAB549A0}"/>
              </a:ext>
            </a:extLst>
          </p:cNvPr>
          <p:cNvSpPr txBox="1"/>
          <p:nvPr/>
        </p:nvSpPr>
        <p:spPr>
          <a:xfrm>
            <a:off x="4315592" y="27876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Booking Successful.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Confirmation Sent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on button to track shuttle</a:t>
            </a:r>
            <a:endParaRPr lang="en-ZA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8F07C-3E48-928A-096B-73CA0A9E793A}"/>
              </a:ext>
            </a:extLst>
          </p:cNvPr>
          <p:cNvSpPr txBox="1"/>
          <p:nvPr/>
        </p:nvSpPr>
        <p:spPr>
          <a:xfrm>
            <a:off x="4779235" y="66131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720515-B8BD-4D10-51B9-AE740AF069C3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35" y="750697"/>
            <a:ext cx="216975" cy="129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CF8302-CE5A-EE26-86A9-EB7C6999ABDC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49" y="709875"/>
            <a:ext cx="337500" cy="337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FEEEB6-62BB-1C2D-A6C7-52360E2D4388}"/>
              </a:ext>
            </a:extLst>
          </p:cNvPr>
          <p:cNvSpPr txBox="1"/>
          <p:nvPr/>
        </p:nvSpPr>
        <p:spPr>
          <a:xfrm>
            <a:off x="7259053" y="7100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7579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>
            <a:extLst>
              <a:ext uri="{FF2B5EF4-FFF2-40B4-BE49-F238E27FC236}">
                <a16:creationId xmlns:a16="http://schemas.microsoft.com/office/drawing/2014/main" id="{102E2EDA-DE40-0417-861F-540AA2C8B7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D154A0-4C3D-8A7E-F4A0-9BA24F53714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3268CD-3C3E-2A54-B76A-2981B7B4BE7D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E3EA81F-60E9-D30C-42DB-B2A696FA090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57F2AC08-5E48-4865-D8F2-7E70DA2BB125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3721F0-E3B1-F713-A23C-9810B9B26726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>
                  <a:extLst>
                    <a:ext uri="{FF2B5EF4-FFF2-40B4-BE49-F238E27FC236}">
                      <a16:creationId xmlns:a16="http://schemas.microsoft.com/office/drawing/2014/main" id="{7388D458-1E41-F6C9-E239-FA8B690DD86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D602843-8CDF-83FA-18F4-9812C0266CC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>
                    <a:extLst>
                      <a:ext uri="{FF2B5EF4-FFF2-40B4-BE49-F238E27FC236}">
                        <a16:creationId xmlns:a16="http://schemas.microsoft.com/office/drawing/2014/main" id="{6DA391F4-3B79-2DB4-20F7-E8220CA2C07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>
                    <a:extLst>
                      <a:ext uri="{FF2B5EF4-FFF2-40B4-BE49-F238E27FC236}">
                        <a16:creationId xmlns:a16="http://schemas.microsoft.com/office/drawing/2014/main" id="{5A163456-1EFB-E2D0-4CDF-D3AEC159D0E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3DBB7AD4-AAE9-F08F-D1C3-990399C6BD4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447C6797-FA62-2C5B-AC0F-CEF11E98E5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1B75AF64-2545-3F93-D33F-460B95D5FBCC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9ADB49-0E2F-7934-572C-269200EE62B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1C6F8087-B1E8-F10F-6EE7-E39327917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StreetMap">
            <a:extLst>
              <a:ext uri="{FF2B5EF4-FFF2-40B4-BE49-F238E27FC236}">
                <a16:creationId xmlns:a16="http://schemas.microsoft.com/office/drawing/2014/main" id="{2F654399-E409-AA03-EA45-DC1127C94F49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16" y="2340691"/>
            <a:ext cx="2766877" cy="214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DCB197-A2C4-6B21-81EF-E001A2A58C73}"/>
              </a:ext>
            </a:extLst>
          </p:cNvPr>
          <p:cNvSpPr txBox="1"/>
          <p:nvPr/>
        </p:nvSpPr>
        <p:spPr>
          <a:xfrm>
            <a:off x="4779235" y="6706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NMU</a:t>
            </a:r>
            <a:endParaRPr lang="en-ZA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945B24-C395-0220-59B7-54A377D2198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35" y="750697"/>
            <a:ext cx="216975" cy="129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C0EFAB-BB7C-D430-90E1-C1F8B39E3040}"/>
              </a:ext>
            </a:extLst>
          </p:cNvPr>
          <p:cNvSpPr txBox="1"/>
          <p:nvPr/>
        </p:nvSpPr>
        <p:spPr>
          <a:xfrm>
            <a:off x="7266464" y="73293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147E4B-BE68-575F-C159-7EC0ED5D98CE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49" y="709875"/>
            <a:ext cx="337500" cy="33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4315CC8-E2BF-84D6-8097-A81E4BE774C0}"/>
                  </a:ext>
                </a:extLst>
              </p14:cNvPr>
              <p14:cNvContentPartPr/>
              <p14:nvPr/>
            </p14:nvContentPartPr>
            <p14:xfrm>
              <a:off x="5787105" y="2768081"/>
              <a:ext cx="1499120" cy="149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4315CC8-E2BF-84D6-8097-A81E4BE774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8109" y="2759085"/>
                <a:ext cx="1516752" cy="151675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9F1C402-7EB8-460C-BA55-45BD8BDEB159}"/>
              </a:ext>
            </a:extLst>
          </p:cNvPr>
          <p:cNvSpPr/>
          <p:nvPr/>
        </p:nvSpPr>
        <p:spPr>
          <a:xfrm rot="-2700000">
            <a:off x="4965537" y="2799135"/>
            <a:ext cx="834430" cy="309251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it-IT">
              <a:solidFill>
                <a:srgbClr val="000000"/>
              </a:solidFill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95E9316-CD45-B3D1-4975-CDC8AE7D0B1F}"/>
              </a:ext>
            </a:extLst>
          </p:cNvPr>
          <p:cNvSpPr/>
          <p:nvPr/>
        </p:nvSpPr>
        <p:spPr>
          <a:xfrm>
            <a:off x="6981994" y="3358114"/>
            <a:ext cx="600065" cy="752994"/>
          </a:xfrm>
          <a:prstGeom prst="wedgeEllipse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5 mins away</a:t>
            </a: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3B38FF66-F5AF-F94D-881D-B5939C30075C}"/>
              </a:ext>
            </a:extLst>
          </p:cNvPr>
          <p:cNvSpPr/>
          <p:nvPr/>
        </p:nvSpPr>
        <p:spPr>
          <a:xfrm>
            <a:off x="7183932" y="4198184"/>
            <a:ext cx="321013" cy="126460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9" name="Picture 2" descr="C:\Users\t-dantay\Documents\Placeholders\user.png">
            <a:extLst>
              <a:ext uri="{FF2B5EF4-FFF2-40B4-BE49-F238E27FC236}">
                <a16:creationId xmlns:a16="http://schemas.microsoft.com/office/drawing/2014/main" id="{8FF35564-3669-687C-D30D-9EA654619F34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50" y="295376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F5DF93-4BD8-19D2-D137-05DA971F96F4}"/>
              </a:ext>
            </a:extLst>
          </p:cNvPr>
          <p:cNvSpPr txBox="1"/>
          <p:nvPr/>
        </p:nvSpPr>
        <p:spPr>
          <a:xfrm>
            <a:off x="5187822" y="2028608"/>
            <a:ext cx="668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Track Transport</a:t>
            </a:r>
          </a:p>
        </p:txBody>
      </p:sp>
    </p:spTree>
    <p:extLst>
      <p:ext uri="{BB962C8B-B14F-4D97-AF65-F5344CB8AC3E}">
        <p14:creationId xmlns:p14="http://schemas.microsoft.com/office/powerpoint/2010/main" val="164705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5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3BBBBF6-9B19-4372-ADF9-F7487157C40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C487917-B95E-4CFE-9A6B-2C80032064A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9E43617-70D1-482A-905C-40F76A03D71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EDA5ED-95BF-46EE-8951-DFB96F9CFA8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C8992B0-0173-4D37-B675-0E3EE396522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640D93C-4AD5-44DF-BD23-F444D98C759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BAB64D5-E554-43D4-9979-926A1590A75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F0A6A98-B724-42CB-BB2A-08BBAB58662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5EEB2DB-5A09-4101-BAA0-34AB96F731E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F598E4-5585-42C9-A277-B65BEABBBA3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93D6058-B213-4DFE-890B-2D5A8C34ED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8107AD-99C0-4311-A4D7-836A4797C91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8D0BF0B-567D-4F43-8057-9E4C6F3BA92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43BFC0E-9618-43FE-8144-DE1B5AC28F1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FA8BD6F-98B8-471E-8910-E4C02BDE031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74FCE46-0728-4FC8-992C-3A98DB51F29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9CD21D0-654D-48CB-9B37-08BB97B64CA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291E5CF-CE0A-4EDA-8F0C-3CB38C6B212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574F2EA-1DF9-4D3F-9CEC-A97213D6A42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E4E246B-1150-42D4-9A16-019D997F018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95668F-A2FB-4E92-9572-FA222546AFD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7814A75-DBA7-4154-BA4A-9974AFA339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77E36A-DD71-45FA-805B-950C79E75C4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1DFB2B9-3514-4F5D-9C2C-B4E04C8E829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CE0EA9B-1570-47B8-9213-FF1EC515AA8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FDF6C64-AA59-46DF-8DCD-5D935F61EFB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F556817-13ED-4836-9CA5-84A195F6B05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9A015E1-47B2-4CC0-B6DB-A805C946623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69FEB23-068B-46E9-BB5D-7EAAEF5E0A7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5BF10A7-7D19-460C-9870-750396C1212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BC1E2D4-8803-4AA4-9ADB-80DB0EAC923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9B6D8DB-5084-41DE-AAD7-4AEF4E22D7C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7D03A93-72B6-4534-9B7C-EF57DD170C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B96734A-63F2-42A8-8B47-B6FD3AF1B7E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95F51B0-E13B-47DD-B3B6-06BD0C08ADC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625A98F-F5F6-4E1D-9FCE-7EC85AD3098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EDE4778-EDDB-4117-97CF-4BE43CA8289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C395ABF-736E-4192-88FC-33134C9E24D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D837254-3B96-40CA-B18F-576F36E0080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A9E322C-879A-4789-A266-3D86E5253C9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88E8E19-CA21-4EAC-972B-EF645856B9F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9F7B206-047E-492C-87FD-3BE15861579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3A12220-D1D0-475C-8037-E079A680796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CBA1FB7-96C2-48E2-AE9A-0D84468C1C3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A03C5E-A3A9-459C-85C3-253FF3351CD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97B3FC-54B2-4B95-83FB-F884D2E18E1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7AFA4D6-B3E5-4E22-9A52-A0149295728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0175FB5-5610-4766-BC3C-5751C727B34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9F024E4-DFC8-4D6D-B850-1A7248E052D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3AD4232-00B2-4E0C-9998-1B4E93BB6D4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11D42E5-E26A-4D60-B6F9-293555FEB64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35C9AA4-45D5-4E56-AB6E-42C2E2E2ABC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1A7F7D9-FD2B-422C-88ED-73F4D1A4872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52C348C-713B-4EA2-8002-23BC466B487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183F8CE-B4DD-425F-933A-47659C90941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FACF6C-F9AD-4A79-9450-C7606BE9857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187004F-5B36-4B7D-A143-5943FC3238D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51C008F-E040-4A94-88B7-2E4D9E8F5F7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7FEF4E6-55DD-46FF-A87F-51673A6617C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B37F3EF-8C78-4490-B04A-E561DE00BF7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B185CDA-C372-4D12-942E-438A7450777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3C9C17F-7043-4EA9-8E20-D4F1F08EB2A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A953E68-2F7E-4E31-9B21-DA32DE2F9BD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770DF3A-9F8B-4F4E-8E24-9AA56869F52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61EDC3A-AFD1-4656-B8E0-62AF2CBD289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A8FA540-3A4D-4E53-AB3F-7D8BDB7EF0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CC3A800-94A8-47BB-A9D0-3AA96E57191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0ACBC27-1700-4D50-86EE-7BE1C43C128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639BB25-10C7-4F7F-8E22-3045B97E06C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226680E-A175-4055-BC50-77516B2DE95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3CAD0FF-0C2C-461F-88B4-04D3134A76F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59F63DA-5F95-4C64-97E1-4058E8DAB44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21D5D62-F5E2-4DE3-96CD-FD64210BDAD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3B7FAB0-9B24-4C6C-9B66-202B6DE829C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92ECE58-AB5F-45B1-9267-20813DD6B9F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FA6D33B-6B9B-44AD-BF1C-24AD5CE177F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F4E7C3C-535F-4528-AEDD-54D84B5D38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5466F1B-F679-474B-A604-18BB82B7BF9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7C2DC92-B1EE-409F-A2B6-434F4C19E8D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F03D3D9-4A8D-427B-B815-DE88E0347CF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2653D16-7D3D-4F9B-8EB2-21F10FF2168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8D526CE-09C3-49B5-B921-8E6E9458C2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81ECF91-9746-426F-BACD-A6ADFDEA1D4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13007</TotalTime>
  <Words>249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fanele hlebani</dc:creator>
  <cp:lastModifiedBy>fanele hlebani</cp:lastModifiedBy>
  <cp:revision>10</cp:revision>
  <dcterms:created xsi:type="dcterms:W3CDTF">2024-09-18T13:00:38Z</dcterms:created>
  <dcterms:modified xsi:type="dcterms:W3CDTF">2024-10-02T14:30:23Z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