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87" r:id="rId4"/>
    <p:sldId id="388" r:id="rId5"/>
    <p:sldId id="445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999A3-1855-724C-B58B-9016E5CB9DB8}" v="5" dt="2021-02-14T08:02:33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61" autoAdjust="0"/>
  </p:normalViewPr>
  <p:slideViewPr>
    <p:cSldViewPr>
      <p:cViewPr varScale="1">
        <p:scale>
          <a:sx n="116" d="100"/>
          <a:sy n="116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0BB999A3-1855-724C-B58B-9016E5CB9DB8}"/>
    <pc:docChg chg="custSel addSld delSld modSld">
      <pc:chgData name="Marin Fotache" userId="9233cd031198ef03" providerId="LiveId" clId="{0BB999A3-1855-724C-B58B-9016E5CB9DB8}" dt="2021-02-16T10:43:32.337" v="979" actId="2696"/>
      <pc:docMkLst>
        <pc:docMk/>
      </pc:docMkLst>
      <pc:sldChg chg="modSp mod">
        <pc:chgData name="Marin Fotache" userId="9233cd031198ef03" providerId="LiveId" clId="{0BB999A3-1855-724C-B58B-9016E5CB9DB8}" dt="2021-02-14T07:45:38.482" v="57" actId="20577"/>
        <pc:sldMkLst>
          <pc:docMk/>
          <pc:sldMk cId="0" sldId="256"/>
        </pc:sldMkLst>
        <pc:spChg chg="mod">
          <ac:chgData name="Marin Fotache" userId="9233cd031198ef03" providerId="LiveId" clId="{0BB999A3-1855-724C-B58B-9016E5CB9DB8}" dt="2021-02-14T07:45:38.482" v="5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del mod">
        <pc:chgData name="Marin Fotache" userId="9233cd031198ef03" providerId="LiveId" clId="{0BB999A3-1855-724C-B58B-9016E5CB9DB8}" dt="2021-02-16T10:43:32.337" v="979" actId="2696"/>
        <pc:sldMkLst>
          <pc:docMk/>
          <pc:sldMk cId="2365991784" sldId="351"/>
        </pc:sldMkLst>
        <pc:spChg chg="mod">
          <ac:chgData name="Marin Fotache" userId="9233cd031198ef03" providerId="LiveId" clId="{0BB999A3-1855-724C-B58B-9016E5CB9DB8}" dt="2021-02-14T07:58:23.211" v="890" actId="20577"/>
          <ac:spMkLst>
            <pc:docMk/>
            <pc:sldMk cId="2365991784" sldId="351"/>
            <ac:spMk id="2" creationId="{00000000-0000-0000-0000-000000000000}"/>
          </ac:spMkLst>
        </pc:spChg>
      </pc:sldChg>
      <pc:sldChg chg="modSp mod">
        <pc:chgData name="Marin Fotache" userId="9233cd031198ef03" providerId="LiveId" clId="{0BB999A3-1855-724C-B58B-9016E5CB9DB8}" dt="2021-02-14T07:57:04.679" v="857" actId="20577"/>
        <pc:sldMkLst>
          <pc:docMk/>
          <pc:sldMk cId="2422235635" sldId="358"/>
        </pc:sldMkLst>
        <pc:spChg chg="mod">
          <ac:chgData name="Marin Fotache" userId="9233cd031198ef03" providerId="LiveId" clId="{0BB999A3-1855-724C-B58B-9016E5CB9DB8}" dt="2021-02-14T07:55:50.977" v="809" actId="20577"/>
          <ac:spMkLst>
            <pc:docMk/>
            <pc:sldMk cId="2422235635" sldId="358"/>
            <ac:spMk id="2" creationId="{00000000-0000-0000-0000-000000000000}"/>
          </ac:spMkLst>
        </pc:spChg>
        <pc:spChg chg="mod">
          <ac:chgData name="Marin Fotache" userId="9233cd031198ef03" providerId="LiveId" clId="{0BB999A3-1855-724C-B58B-9016E5CB9DB8}" dt="2021-02-14T07:57:04.679" v="857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del">
        <pc:chgData name="Marin Fotache" userId="9233cd031198ef03" providerId="LiveId" clId="{0BB999A3-1855-724C-B58B-9016E5CB9DB8}" dt="2021-02-14T07:51:30.346" v="687" actId="2696"/>
        <pc:sldMkLst>
          <pc:docMk/>
          <pc:sldMk cId="1781250509" sldId="359"/>
        </pc:sldMkLst>
      </pc:sldChg>
      <pc:sldChg chg="del">
        <pc:chgData name="Marin Fotache" userId="9233cd031198ef03" providerId="LiveId" clId="{0BB999A3-1855-724C-B58B-9016E5CB9DB8}" dt="2021-02-14T07:57:59.948" v="859" actId="2696"/>
        <pc:sldMkLst>
          <pc:docMk/>
          <pc:sldMk cId="418672342" sldId="360"/>
        </pc:sldMkLst>
      </pc:sldChg>
      <pc:sldChg chg="del">
        <pc:chgData name="Marin Fotache" userId="9233cd031198ef03" providerId="LiveId" clId="{0BB999A3-1855-724C-B58B-9016E5CB9DB8}" dt="2021-02-14T07:57:57.884" v="858" actId="2696"/>
        <pc:sldMkLst>
          <pc:docMk/>
          <pc:sldMk cId="4184326140" sldId="361"/>
        </pc:sldMkLst>
      </pc:sldChg>
      <pc:sldChg chg="del">
        <pc:chgData name="Marin Fotache" userId="9233cd031198ef03" providerId="LiveId" clId="{0BB999A3-1855-724C-B58B-9016E5CB9DB8}" dt="2021-02-15T12:19:06.003" v="978" actId="2696"/>
        <pc:sldMkLst>
          <pc:docMk/>
          <pc:sldMk cId="1881349444" sldId="362"/>
        </pc:sldMkLst>
      </pc:sldChg>
      <pc:sldChg chg="modSp add mod">
        <pc:chgData name="Marin Fotache" userId="9233cd031198ef03" providerId="LiveId" clId="{0BB999A3-1855-724C-B58B-9016E5CB9DB8}" dt="2021-02-14T08:01:19.026" v="925" actId="27636"/>
        <pc:sldMkLst>
          <pc:docMk/>
          <pc:sldMk cId="2884504170" sldId="387"/>
        </pc:sldMkLst>
        <pc:spChg chg="mod">
          <ac:chgData name="Marin Fotache" userId="9233cd031198ef03" providerId="LiveId" clId="{0BB999A3-1855-724C-B58B-9016E5CB9DB8}" dt="2021-02-14T08:01:19.026" v="925" actId="27636"/>
          <ac:spMkLst>
            <pc:docMk/>
            <pc:sldMk cId="2884504170" sldId="387"/>
            <ac:spMk id="2" creationId="{00000000-0000-0000-0000-000000000000}"/>
          </ac:spMkLst>
        </pc:spChg>
      </pc:sldChg>
      <pc:sldChg chg="modSp add mod">
        <pc:chgData name="Marin Fotache" userId="9233cd031198ef03" providerId="LiveId" clId="{0BB999A3-1855-724C-B58B-9016E5CB9DB8}" dt="2021-02-14T08:02:19.643" v="972" actId="20577"/>
        <pc:sldMkLst>
          <pc:docMk/>
          <pc:sldMk cId="2310226481" sldId="388"/>
        </pc:sldMkLst>
        <pc:spChg chg="mod">
          <ac:chgData name="Marin Fotache" userId="9233cd031198ef03" providerId="LiveId" clId="{0BB999A3-1855-724C-B58B-9016E5CB9DB8}" dt="2021-02-14T08:02:19.643" v="972" actId="20577"/>
          <ac:spMkLst>
            <pc:docMk/>
            <pc:sldMk cId="2310226481" sldId="388"/>
            <ac:spMk id="2" creationId="{00000000-0000-0000-0000-000000000000}"/>
          </ac:spMkLst>
        </pc:spChg>
      </pc:sldChg>
      <pc:sldChg chg="add del">
        <pc:chgData name="Marin Fotache" userId="9233cd031198ef03" providerId="LiveId" clId="{0BB999A3-1855-724C-B58B-9016E5CB9DB8}" dt="2021-02-14T08:02:52.711" v="977" actId="2696"/>
        <pc:sldMkLst>
          <pc:docMk/>
          <pc:sldMk cId="1540996618" sldId="389"/>
        </pc:sldMkLst>
      </pc:sldChg>
      <pc:sldChg chg="add del">
        <pc:chgData name="Marin Fotache" userId="9233cd031198ef03" providerId="LiveId" clId="{0BB999A3-1855-724C-B58B-9016E5CB9DB8}" dt="2021-02-14T08:02:49.389" v="975" actId="2696"/>
        <pc:sldMkLst>
          <pc:docMk/>
          <pc:sldMk cId="2856357709" sldId="443"/>
        </pc:sldMkLst>
      </pc:sldChg>
      <pc:sldChg chg="add del">
        <pc:chgData name="Marin Fotache" userId="9233cd031198ef03" providerId="LiveId" clId="{0BB999A3-1855-724C-B58B-9016E5CB9DB8}" dt="2021-02-14T08:02:50.510" v="976" actId="2696"/>
        <pc:sldMkLst>
          <pc:docMk/>
          <pc:sldMk cId="1370416047" sldId="444"/>
        </pc:sldMkLst>
      </pc:sldChg>
      <pc:sldChg chg="modSp add mod">
        <pc:chgData name="Marin Fotache" userId="9233cd031198ef03" providerId="LiveId" clId="{0BB999A3-1855-724C-B58B-9016E5CB9DB8}" dt="2021-02-14T08:02:33.805" v="974" actId="27636"/>
        <pc:sldMkLst>
          <pc:docMk/>
          <pc:sldMk cId="445102331" sldId="445"/>
        </pc:sldMkLst>
        <pc:spChg chg="mod">
          <ac:chgData name="Marin Fotache" userId="9233cd031198ef03" providerId="LiveId" clId="{0BB999A3-1855-724C-B58B-9016E5CB9DB8}" dt="2021-02-14T08:02:33.805" v="974" actId="27636"/>
          <ac:spMkLst>
            <pc:docMk/>
            <pc:sldMk cId="445102331" sldId="44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o9lJFOf9E" TargetMode="External"/><Relationship Id="rId2" Type="http://schemas.openxmlformats.org/officeDocument/2006/relationships/hyperlink" Target="https://www.youtube.com/watch?v=VLWaED9jTiA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y5HyJX6H1I" TargetMode="External"/><Relationship Id="rId4" Type="http://schemas.openxmlformats.org/officeDocument/2006/relationships/hyperlink" Target="https://www.youtube.com/watch?v=orjLGFmx6l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Pk6-3prknk" TargetMode="External"/><Relationship Id="rId2" Type="http://schemas.openxmlformats.org/officeDocument/2006/relationships/hyperlink" Target="https://www.youtube.com/watch?time_continue=23&amp;v=n3uue28FD0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A-Y802Yink" TargetMode="External"/><Relationship Id="rId5" Type="http://schemas.openxmlformats.org/officeDocument/2006/relationships/hyperlink" Target="http://prezi.com/3xf8xqzvpuyz/getting-started-with-r-an-accelerated-primer/" TargetMode="External"/><Relationship Id="rId4" Type="http://schemas.openxmlformats.org/officeDocument/2006/relationships/hyperlink" Target="https://www.youtube.com/watch?v=4V23ZQQfwY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T3hmJQskU&amp;index=2&amp;list=PLjTlxb-wKvXNSDfcKPFH2gzHGyjpeCZmJ" TargetMode="External"/><Relationship Id="rId2" Type="http://schemas.openxmlformats.org/officeDocument/2006/relationships/hyperlink" Target="https://moderndive.com/2-getting-starte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packages-guide" TargetMode="External"/><Relationship Id="rId5" Type="http://schemas.openxmlformats.org/officeDocument/2006/relationships/hyperlink" Target="https://www.youtube.com/watch?v=ZFaWxxzouCY&amp;index=4&amp;list=PLjTlxb-wKvXNSDfcKPFH2gzHGyjpeCZmJ" TargetMode="External"/><Relationship Id="rId4" Type="http://schemas.openxmlformats.org/officeDocument/2006/relationships/hyperlink" Target="https://www.youtube.com/watch?v=XBcvH1BpIBo&amp;list=PLjTlxb-wKvXNSDfcKPFH2gzHGyjpeCZmJ&amp;index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R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RStudio; </a:t>
            </a:r>
            <a:r>
              <a:rPr lang="en-US" sz="4400" b="1" dirty="0" err="1">
                <a:latin typeface="Gabriola"/>
                <a:cs typeface="Gabriola"/>
              </a:rPr>
              <a:t>lucrul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în</a:t>
            </a:r>
            <a:r>
              <a:rPr lang="en-US" sz="4400" b="1" dirty="0">
                <a:latin typeface="Gabriola"/>
                <a:cs typeface="Gabriola"/>
              </a:rPr>
              <a:t> RStudio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Despre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R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`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tidyverse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`?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R este unul dintre cele mai importante limbaje pentru analiza datelor (Data </a:t>
            </a:r>
            <a:r>
              <a:rPr lang="ro-RO" sz="3000" dirty="0" err="1">
                <a:latin typeface="Avenir Light"/>
                <a:cs typeface="Avenir Light"/>
              </a:rPr>
              <a:t>Analysis</a:t>
            </a:r>
            <a:r>
              <a:rPr lang="ro-RO" sz="3000" dirty="0">
                <a:latin typeface="Avenir Light"/>
                <a:cs typeface="Avenir Light"/>
              </a:rPr>
              <a:t>, Data </a:t>
            </a:r>
            <a:r>
              <a:rPr lang="ro-RO" sz="3000" dirty="0" err="1">
                <a:latin typeface="Avenir Light"/>
                <a:cs typeface="Avenir Light"/>
              </a:rPr>
              <a:t>Mining</a:t>
            </a:r>
            <a:r>
              <a:rPr lang="ro-RO" sz="3000" dirty="0">
                <a:latin typeface="Avenir Light"/>
                <a:cs typeface="Avenir Light"/>
              </a:rPr>
              <a:t>, </a:t>
            </a:r>
            <a:r>
              <a:rPr lang="ro-RO" sz="3000" dirty="0" err="1">
                <a:latin typeface="Avenir Light"/>
                <a:cs typeface="Avenir Light"/>
              </a:rPr>
              <a:t>Machine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ro-RO" sz="3000" dirty="0" err="1">
                <a:latin typeface="Avenir Light"/>
                <a:cs typeface="Avenir Light"/>
              </a:rPr>
              <a:t>Learning</a:t>
            </a:r>
            <a:r>
              <a:rPr lang="ro-RO" sz="3000" dirty="0">
                <a:latin typeface="Avenir Light"/>
                <a:cs typeface="Avenir Light"/>
              </a:rPr>
              <a:t>, Data </a:t>
            </a:r>
            <a:r>
              <a:rPr lang="ro-RO" sz="3000" dirty="0" err="1">
                <a:latin typeface="Avenir Light"/>
                <a:cs typeface="Avenir Light"/>
              </a:rPr>
              <a:t>Science</a:t>
            </a:r>
            <a:r>
              <a:rPr lang="ro-RO" sz="3000" dirty="0">
                <a:latin typeface="Avenir Light"/>
                <a:cs typeface="Avenir Light"/>
              </a:rPr>
              <a:t>, ...)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b="1" dirty="0">
                <a:latin typeface="Avenir Light"/>
                <a:cs typeface="Avenir Light"/>
              </a:rPr>
              <a:t>R</a:t>
            </a:r>
            <a:r>
              <a:rPr lang="ro-RO" sz="3000" dirty="0">
                <a:latin typeface="Avenir Light"/>
                <a:cs typeface="Avenir Light"/>
              </a:rPr>
              <a:t> este limbajul, iar </a:t>
            </a:r>
            <a:r>
              <a:rPr lang="ro-RO" sz="3000" b="1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 este aplicația în care vom executa comenzi R (pentru prelucrarea datelor importate din </a:t>
            </a:r>
            <a:r>
              <a:rPr lang="ro-RO" sz="3000" dirty="0" err="1">
                <a:latin typeface="Avenir Light"/>
                <a:cs typeface="Avenir Light"/>
              </a:rPr>
              <a:t>PostgreSQL</a:t>
            </a:r>
            <a:r>
              <a:rPr lang="ro-RO" sz="3000" dirty="0">
                <a:latin typeface="Avenir Light"/>
                <a:cs typeface="Avenir Light"/>
              </a:rPr>
              <a:t> și alte surse)</a:t>
            </a:r>
          </a:p>
          <a:p>
            <a:pPr>
              <a:lnSpc>
                <a:spcPct val="110000"/>
              </a:lnSpc>
            </a:pPr>
            <a:r>
              <a:rPr lang="ro-RO" sz="3000" b="1" dirty="0" err="1">
                <a:latin typeface="Avenir Light"/>
                <a:cs typeface="Avenir Light"/>
              </a:rPr>
              <a:t>tidyverse</a:t>
            </a:r>
            <a:r>
              <a:rPr lang="ro-RO" sz="3000" dirty="0">
                <a:latin typeface="Avenir Light"/>
                <a:cs typeface="Avenir Light"/>
              </a:rPr>
              <a:t> este un ecosistem de pachete R care prezintă un excelent limbaj de procesare, vizualizare (grafice) și analiză exploratorie a datelor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Secțiune (în engleză) R pe </a:t>
            </a:r>
            <a:r>
              <a:rPr lang="ro-RO" sz="3000" dirty="0" err="1">
                <a:latin typeface="Avenir Light"/>
                <a:cs typeface="Avenir Light"/>
              </a:rPr>
              <a:t>GitHub</a:t>
            </a:r>
            <a:r>
              <a:rPr lang="ro-RO" sz="3000" dirty="0">
                <a:latin typeface="Avenir Light"/>
                <a:cs typeface="Avenir Light"/>
              </a:rPr>
              <a:t> (pentru cursuri de la licență și master de la FEAA):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https://github.com/marinfotache/Data-Processing-Analysis-Science-with-R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o-RO" sz="3000" b="1" dirty="0">
                <a:latin typeface="Avenir Light"/>
                <a:cs typeface="Avenir Light"/>
              </a:rPr>
              <a:t>R</a:t>
            </a:r>
            <a:r>
              <a:rPr lang="ro-RO" sz="3000" dirty="0">
                <a:latin typeface="Avenir Light"/>
                <a:cs typeface="Avenir Light"/>
              </a:rPr>
              <a:t> și </a:t>
            </a:r>
            <a:r>
              <a:rPr lang="ro-RO" sz="3000" b="1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 vor fi instalate pe calculatoarele proprii (mai întâi R, apoi </a:t>
            </a:r>
            <a:r>
              <a:rPr lang="ro-RO" sz="3000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instalarea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 &amp; RStudio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and RStudio on Windows 10 (2020-3:20)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https://www.youtube.com/watch?v=VLWaED9jTiA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sz="3100" dirty="0">
                <a:latin typeface="Avenir Medium"/>
              </a:rPr>
              <a:t>How to install </a:t>
            </a:r>
            <a:r>
              <a:rPr lang="en-US" sz="3100" dirty="0" err="1">
                <a:latin typeface="Avenir Medium"/>
              </a:rPr>
              <a:t>Rstudio</a:t>
            </a:r>
            <a:r>
              <a:rPr lang="en-US" sz="3100" dirty="0">
                <a:latin typeface="Avenir Medium"/>
              </a:rPr>
              <a:t> on Windows 10 (2019-2min)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https://www.youtube.com/watch?v=9Jo9lJFOf9E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install R and install R Studio. How to use R studio | R programming for beginners (2019 – 7:36)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https://www.youtube.com/watch?v=orjLGFmx6l4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Download and Install R and R Studio (Best Version - 2020) 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https://www.youtube.com/watch?v=by5HyJX6H1I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8450417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lucrul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cu R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RStudio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RStudio Overview - 1:30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https://www.youtube.com/watch?time_continue=23&amp;v</a:t>
            </a:r>
            <a:r>
              <a:rPr lang="en-US">
                <a:latin typeface="Avenir Medium"/>
                <a:cs typeface="Avenir Medium"/>
                <a:hlinkClick r:id="rId2"/>
              </a:rPr>
              <a:t>=n3uue28FD0w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RStudio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5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6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022648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lucrul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cu R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RStudio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Chester </a:t>
            </a:r>
            <a:r>
              <a:rPr lang="en" dirty="0" err="1">
                <a:latin typeface="Avenir Medium"/>
                <a:cs typeface="Avenir Medium"/>
              </a:rPr>
              <a:t>Ismay</a:t>
            </a:r>
            <a:r>
              <a:rPr lang="en" dirty="0">
                <a:latin typeface="Avenir Medium"/>
                <a:cs typeface="Avenir Medium"/>
              </a:rPr>
              <a:t> and Albert Y. Kim - An Introduction to Statistical and Data Sciences via R (2018) – Section 2 Getting Started with Data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2"/>
              </a:rPr>
              <a:t>https://moderndive.com/2-getting-started.html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Avenir Medium"/>
                <a:cs typeface="Avenir Medium"/>
              </a:rPr>
              <a:t>Setting </a:t>
            </a:r>
            <a:r>
              <a:rPr lang="en-US" dirty="0">
                <a:latin typeface="Avenir Medium"/>
                <a:cs typeface="Avenir Medium"/>
              </a:rPr>
              <a:t>Your Working Directory and Editing R Code (Mac)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https://www.datacamp.com/community/tutorials/r-packages-guide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510233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6619</TotalTime>
  <Words>544</Words>
  <Application>Microsoft Macintosh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 Unicode MS</vt:lpstr>
      <vt:lpstr>American Typewriter</vt:lpstr>
      <vt:lpstr>Avenir Light</vt:lpstr>
      <vt:lpstr>Avenir Medium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Baze de date</vt:lpstr>
      <vt:lpstr>Despre R și `tidyverse`?</vt:lpstr>
      <vt:lpstr>Tutoriale pentru instalarea R &amp; RStudio</vt:lpstr>
      <vt:lpstr>Tutoriale pentru introducere în lucrul cu R și RStudio</vt:lpstr>
      <vt:lpstr>Tutoriale pentru introducere în lucrul cu R și RStudio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351</cp:revision>
  <dcterms:created xsi:type="dcterms:W3CDTF">2002-10-11T06:23:42Z</dcterms:created>
  <dcterms:modified xsi:type="dcterms:W3CDTF">2021-02-16T10:43:45Z</dcterms:modified>
</cp:coreProperties>
</file>