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  <p:sldId id="36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BB6F0-3EB5-604C-8E29-DB28CB53CA12}" v="32" dt="2021-02-14T06:33:58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61" autoAdjust="0"/>
  </p:normalViewPr>
  <p:slideViewPr>
    <p:cSldViewPr>
      <p:cViewPr varScale="1">
        <p:scale>
          <a:sx n="116" d="100"/>
          <a:sy n="116" d="100"/>
        </p:scale>
        <p:origin x="2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6FBB6F0-3EB5-604C-8E29-DB28CB53CA12}"/>
    <pc:docChg chg="custSel addSld modSld">
      <pc:chgData name="Marin Fotache" userId="9233cd031198ef03" providerId="LiveId" clId="{E6FBB6F0-3EB5-604C-8E29-DB28CB53CA12}" dt="2021-02-14T06:36:27.102" v="586" actId="27636"/>
      <pc:docMkLst>
        <pc:docMk/>
      </pc:docMkLst>
      <pc:sldChg chg="modSp mod">
        <pc:chgData name="Marin Fotache" userId="9233cd031198ef03" providerId="LiveId" clId="{E6FBB6F0-3EB5-604C-8E29-DB28CB53CA12}" dt="2021-02-14T05:59:10.260" v="37" actId="20577"/>
        <pc:sldMkLst>
          <pc:docMk/>
          <pc:sldMk cId="0" sldId="256"/>
        </pc:sldMkLst>
        <pc:spChg chg="mod">
          <ac:chgData name="Marin Fotache" userId="9233cd031198ef03" providerId="LiveId" clId="{E6FBB6F0-3EB5-604C-8E29-DB28CB53CA12}" dt="2021-02-14T05:59:10.26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34:01.656" v="584" actId="12"/>
        <pc:sldMkLst>
          <pc:docMk/>
          <pc:sldMk cId="2365991784" sldId="351"/>
        </pc:sldMkLst>
        <pc:spChg chg="mod">
          <ac:chgData name="Marin Fotache" userId="9233cd031198ef03" providerId="LiveId" clId="{E6FBB6F0-3EB5-604C-8E29-DB28CB53CA12}" dt="2021-02-14T06:23:56.467" v="488" actId="27636"/>
          <ac:spMkLst>
            <pc:docMk/>
            <pc:sldMk cId="2365991784" sldId="35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4:01.656" v="584" actId="12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0:16.803" v="107" actId="20577"/>
        <pc:sldMkLst>
          <pc:docMk/>
          <pc:sldMk cId="2422235635" sldId="358"/>
        </pc:sldMkLst>
        <pc:spChg chg="mod">
          <ac:chgData name="Marin Fotache" userId="9233cd031198ef03" providerId="LiveId" clId="{E6FBB6F0-3EB5-604C-8E29-DB28CB53CA12}" dt="2021-02-14T06:00:16.803" v="10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11:17.995" v="346" actId="20577"/>
        <pc:sldMkLst>
          <pc:docMk/>
          <pc:sldMk cId="418672342" sldId="360"/>
        </pc:sldMkLst>
        <pc:spChg chg="mod">
          <ac:chgData name="Marin Fotache" userId="9233cd031198ef03" providerId="LiveId" clId="{E6FBB6F0-3EB5-604C-8E29-DB28CB53CA12}" dt="2021-02-14T06:11:17.995" v="346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2:55.012" v="139" actId="20577"/>
        <pc:sldMkLst>
          <pc:docMk/>
          <pc:sldMk cId="4184326140" sldId="361"/>
        </pc:sldMkLst>
        <pc:spChg chg="mod">
          <ac:chgData name="Marin Fotache" userId="9233cd031198ef03" providerId="LiveId" clId="{E6FBB6F0-3EB5-604C-8E29-DB28CB53CA12}" dt="2021-02-13T18:50:22.513" v="8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02:55.012" v="139" actId="20577"/>
          <ac:spMkLst>
            <pc:docMk/>
            <pc:sldMk cId="4184326140" sldId="361"/>
            <ac:spMk id="3" creationId="{00000000-0000-0000-0000-000000000000}"/>
          </ac:spMkLst>
        </pc:spChg>
      </pc:sldChg>
      <pc:sldChg chg="modSp add mod">
        <pc:chgData name="Marin Fotache" userId="9233cd031198ef03" providerId="LiveId" clId="{E6FBB6F0-3EB5-604C-8E29-DB28CB53CA12}" dt="2021-02-14T06:36:27.102" v="586" actId="27636"/>
        <pc:sldMkLst>
          <pc:docMk/>
          <pc:sldMk cId="1881349444" sldId="362"/>
        </pc:sldMkLst>
        <pc:spChg chg="mod">
          <ac:chgData name="Marin Fotache" userId="9233cd031198ef03" providerId="LiveId" clId="{E6FBB6F0-3EB5-604C-8E29-DB28CB53CA12}" dt="2021-02-14T06:24:28.681" v="525" actId="20577"/>
          <ac:spMkLst>
            <pc:docMk/>
            <pc:sldMk cId="1881349444" sldId="362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6:27.102" v="586" actId="27636"/>
          <ac:spMkLst>
            <pc:docMk/>
            <pc:sldMk cId="1881349444" sldId="3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gexercises.com/" TargetMode="External"/><Relationship Id="rId5" Type="http://schemas.openxmlformats.org/officeDocument/2006/relationships/hyperlink" Target="https://www.elephantsql.com/" TargetMode="External"/><Relationship Id="rId4" Type="http://schemas.openxmlformats.org/officeDocument/2006/relationships/hyperlink" Target="https://www.db-fidd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FZleZYxsc" TargetMode="External"/><Relationship Id="rId2" Type="http://schemas.openxmlformats.org/officeDocument/2006/relationships/hyperlink" Target="http://www.postgresqltutorial.com/install-postgresq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Dd2ej-QKrWY" TargetMode="External"/><Relationship Id="rId5" Type="http://schemas.openxmlformats.org/officeDocument/2006/relationships/hyperlink" Target="https://www.datacamp.com/community/tutorials/installing-postgresql-windows-macosx" TargetMode="External"/><Relationship Id="rId4" Type="http://schemas.openxmlformats.org/officeDocument/2006/relationships/hyperlink" Target="https://www.youtube.com/watch?v=nlsaI4NxTx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hyperlink" Target="https://www.youtube.com/watch?v=-VO7YjQeG6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xaWlS9HtW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PostgreSQL;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13.2, însă puteți folosi și o versiune ulterioară 10.1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 (pentru cei vor urma SDBIS și SIA)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dedicată/configurabilă (ex. serverul </a:t>
            </a:r>
            <a:r>
              <a:rPr lang="ro-RO" sz="1800" dirty="0" err="1"/>
              <a:t>PostgreSQL</a:t>
            </a:r>
            <a:r>
              <a:rPr lang="ro-RO" sz="1800" dirty="0"/>
              <a:t> al FEAA)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(neconfigurabil)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72940" y="2244232"/>
            <a:ext cx="2307253" cy="2806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pe calculatorul vostru – vezi următorul </a:t>
            </a:r>
            <a:r>
              <a:rPr lang="ro-RO" sz="1800" dirty="0" err="1"/>
              <a:t>slide</a:t>
            </a: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local pe fiecare stație de lucru din laboratoarele FEAA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laborator FEAA – </a:t>
            </a:r>
            <a:r>
              <a:rPr lang="ro-RO" sz="3000" b="1" dirty="0">
                <a:highlight>
                  <a:srgbClr val="FFFF00"/>
                </a:highlight>
                <a:latin typeface="Avenir Light"/>
                <a:cs typeface="Avenir Light"/>
              </a:rPr>
              <a:t>NON-OPERAȚIONALĂ PE PERIOADA PANDEMIEI!!!</a:t>
            </a:r>
            <a:endParaRPr lang="ro-RO" sz="3000" dirty="0">
              <a:highlight>
                <a:srgbClr val="FFFF00"/>
              </a:highlight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11 instalat (de dl. </a:t>
            </a:r>
            <a:r>
              <a:rPr lang="ro-RO" sz="2600" dirty="0" err="1">
                <a:latin typeface="Avenir Light"/>
                <a:cs typeface="Avenir Light"/>
              </a:rPr>
              <a:t>Strîmbei</a:t>
            </a:r>
            <a:r>
              <a:rPr lang="ro-RO" sz="2600" dirty="0">
                <a:latin typeface="Avenir Light"/>
                <a:cs typeface="Avenir Light"/>
              </a:rPr>
              <a:t>) pe serverul FEAA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PgAdminPortable</a:t>
            </a:r>
            <a:r>
              <a:rPr lang="ro-RO" sz="2600" dirty="0">
                <a:latin typeface="Avenir Light"/>
                <a:cs typeface="Avenir Light"/>
              </a:rPr>
              <a:t> (vezi anunțul de pe portal)</a:t>
            </a:r>
            <a:endParaRPr lang="ro-RO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Emulatoare ale serverului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2700" dirty="0" err="1">
                <a:latin typeface="Avenir Light"/>
                <a:cs typeface="Avenir Light"/>
              </a:rPr>
              <a:t>browsere</a:t>
            </a:r>
            <a:r>
              <a:rPr lang="ro-RO" sz="27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nu funcționează aplicația „client” pe calculatorul vostru sau în laborator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2700" i="1" dirty="0">
                <a:latin typeface="Avenir Light"/>
                <a:cs typeface="Avenir Light"/>
              </a:rPr>
              <a:t>.</a:t>
            </a:r>
            <a:r>
              <a:rPr lang="ro-RO" sz="2700" i="1" dirty="0" err="1">
                <a:latin typeface="Avenir Light"/>
                <a:cs typeface="Avenir Light"/>
              </a:rPr>
              <a:t>sql</a:t>
            </a:r>
            <a:r>
              <a:rPr lang="ro-RO" sz="27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3"/>
              </a:rPr>
              <a:t>https://sqliteonline.com/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4"/>
              </a:rPr>
              <a:t>https://www.db-fiddle.com/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algeți</a:t>
            </a:r>
            <a:r>
              <a:rPr lang="ro-RO" sz="2600" dirty="0">
                <a:latin typeface="Avenir Light"/>
                <a:cs typeface="Avenir Light"/>
              </a:rPr>
              <a:t> oricare versiune recentă de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are limita de 20 MB): </a:t>
            </a:r>
            <a:r>
              <a:rPr lang="ro-RO" sz="2600" dirty="0">
                <a:latin typeface="Avenir Light"/>
                <a:cs typeface="Avenir Light"/>
                <a:hlinkClick r:id="rId5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Pentru a exersa interogări SQL pe o schemă predefinită vezi și: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6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77500" lnSpcReduction="20000"/>
          </a:bodyPr>
          <a:lstStyle/>
          <a:p>
            <a:endParaRPr lang="en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 (PostgreSQL12):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http://www.postgresqltutorial.com/install-postgresql/</a:t>
            </a:r>
            <a:endParaRPr lang="en-US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How to Install and Setup PostgreSQL on Windows 10 (2020)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3"/>
              </a:rPr>
              <a:t>https://www.youtube.com/watch?v=RAFZleZYxsc</a:t>
            </a:r>
            <a:endParaRPr lang="en-GB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Install PostgreSQL database on Windows in 2020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4"/>
              </a:rPr>
              <a:t>https://www.youtube.com/watch?v=nlsaI4NxTxs</a:t>
            </a:r>
            <a:endParaRPr lang="en-GB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" sz="1100" dirty="0">
              <a:latin typeface="Avenir Light"/>
              <a:cs typeface="Avenir Light"/>
            </a:endParaRPr>
          </a:p>
          <a:p>
            <a:r>
              <a:rPr lang="en" sz="2800" dirty="0">
                <a:latin typeface="Avenir Light"/>
                <a:cs typeface="Avenir Light"/>
              </a:rPr>
              <a:t>Installing PostgreSQL on Windows and Mac OS X (2019) </a:t>
            </a:r>
            <a:r>
              <a:rPr lang="en-US" sz="2800" dirty="0">
                <a:latin typeface="Avenir Light"/>
                <a:cs typeface="Avenir Light"/>
              </a:rPr>
              <a:t>Tutorial (PostgreSQL 11.2)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https://www.datacamp.com/community/tutorials/installing-postgresql-windows-macosx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2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Intro To PostgreSQL Databases With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For Beginners - Full Course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6"/>
              </a:rPr>
              <a:t>https://www.youtube.com/watch?v=Dd2ej-QKrWY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SQL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PostgreSQL Tutorial For Beginners | Learn PostgreSQL | Introduction to PostgreSQL | </a:t>
            </a:r>
            <a:r>
              <a:rPr lang="en-US" sz="2800" dirty="0" err="1">
                <a:latin typeface="Avenir Light"/>
                <a:cs typeface="Avenir Light"/>
              </a:rPr>
              <a:t>Edureka</a:t>
            </a:r>
            <a:r>
              <a:rPr lang="en-US" sz="2800" dirty="0">
                <a:latin typeface="Avenir Light"/>
                <a:cs typeface="Avenir Light"/>
              </a:rPr>
              <a:t> (2019)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https://www.youtube.com/watch?v=-VO7YjQeG6Y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10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 (2016)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13494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6603</TotalTime>
  <Words>721</Words>
  <Application>Microsoft Macintosh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American Typewriter</vt:lpstr>
      <vt:lpstr>Avenir Light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Ce este PostgreSQL?</vt:lpstr>
      <vt:lpstr>Variante de lucru – Clienți &amp; Servere</vt:lpstr>
      <vt:lpstr>Variante de lucru</vt:lpstr>
      <vt:lpstr>Variante de avarie</vt:lpstr>
      <vt:lpstr>Tutoriale – instalare și lucru în PostgreSQL</vt:lpstr>
      <vt:lpstr>Tutoriale – SQL în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350</cp:revision>
  <dcterms:created xsi:type="dcterms:W3CDTF">2002-10-11T06:23:42Z</dcterms:created>
  <dcterms:modified xsi:type="dcterms:W3CDTF">2021-02-14T06:36:57Z</dcterms:modified>
</cp:coreProperties>
</file>