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662730" y="562062"/>
            <a:ext cx="10763076" cy="6062673"/>
          </a:xfrm>
          <a:prstGeom prst="flowChartOffpageConnector">
            <a:avLst/>
          </a:prstGeom>
          <a:gradFill>
            <a:gsLst>
              <a:gs pos="0">
                <a:srgbClr val="F5F7FC">
                  <a:alpha val="0"/>
                </a:srgbClr>
              </a:gs>
              <a:gs pos="24000">
                <a:srgbClr val="A9BEE4">
                  <a:alpha val="29803"/>
                </a:srgbClr>
              </a:gs>
              <a:gs pos="83000">
                <a:srgbClr val="2F5496"/>
              </a:gs>
              <a:gs pos="100000">
                <a:srgbClr val="1F386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3853540" y="2892490"/>
            <a:ext cx="4506690" cy="617473"/>
          </a:xfrm>
          <a:prstGeom prst="flowChartManualOperation">
            <a:avLst/>
          </a:prstGeom>
          <a:gradFill>
            <a:gsLst>
              <a:gs pos="0">
                <a:srgbClr val="1F3864"/>
              </a:gs>
              <a:gs pos="31000">
                <a:srgbClr val="2F5496">
                  <a:alpha val="72941"/>
                </a:srgbClr>
              </a:gs>
              <a:gs pos="58999">
                <a:srgbClr val="2F5496">
                  <a:alpha val="33725"/>
                </a:srgbClr>
              </a:gs>
              <a:gs pos="100000">
                <a:srgbClr val="F5F7FC">
                  <a:alpha val="0"/>
                </a:srgbClr>
              </a:gs>
            </a:gsLst>
            <a:lin ang="5400000" scaled="0"/>
          </a:gradFill>
          <a:ln cap="flat" cmpd="sng" w="12700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6000"/>
              <a:buFont typeface="Arial"/>
              <a:buNone/>
            </a:pPr>
            <a:r>
              <a:rPr b="0" i="0" lang="es-AR" u="sng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Trabajo integrador 2°cuatrimestre</a:t>
            </a:r>
            <a:br>
              <a:rPr b="0" i="0" lang="es-AR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AR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Profe: Gian Franco Denaro</a:t>
            </a:r>
            <a:br>
              <a:rPr b="0" i="0" lang="es-AR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AR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E.E.S.T N°2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AR"/>
              <a:t>Adriano David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AR"/>
              <a:t>Joaquín Sandolal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AR"/>
              <a:t>Layton Alarcon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AR"/>
              <a:t>Sofi Chacon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89" name="Google Shape;89;p13"/>
          <p:cNvCxnSpPr/>
          <p:nvPr/>
        </p:nvCxnSpPr>
        <p:spPr>
          <a:xfrm>
            <a:off x="839755" y="5257799"/>
            <a:ext cx="5178490" cy="1165860"/>
          </a:xfrm>
          <a:prstGeom prst="straightConnector1">
            <a:avLst/>
          </a:prstGeom>
          <a:noFill/>
          <a:ln cap="flat" cmpd="sng" w="9525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3"/>
          <p:cNvCxnSpPr/>
          <p:nvPr/>
        </p:nvCxnSpPr>
        <p:spPr>
          <a:xfrm flipH="1">
            <a:off x="6018246" y="5257798"/>
            <a:ext cx="5194511" cy="1165861"/>
          </a:xfrm>
          <a:prstGeom prst="straightConnector1">
            <a:avLst/>
          </a:prstGeom>
          <a:noFill/>
          <a:ln cap="flat" cmpd="sng" w="9525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3"/>
          <p:cNvSpPr/>
          <p:nvPr/>
        </p:nvSpPr>
        <p:spPr>
          <a:xfrm rot="870412">
            <a:off x="-1551418" y="6147039"/>
            <a:ext cx="10903399" cy="2225353"/>
          </a:xfrm>
          <a:prstGeom prst="flowChartProcess">
            <a:avLst/>
          </a:prstGeom>
          <a:gradFill>
            <a:gsLst>
              <a:gs pos="0">
                <a:srgbClr val="000000">
                  <a:alpha val="0"/>
                </a:srgbClr>
              </a:gs>
              <a:gs pos="26000">
                <a:srgbClr val="000000">
                  <a:alpha val="66666"/>
                </a:srgbClr>
              </a:gs>
              <a:gs pos="86000">
                <a:srgbClr val="000000"/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 rot="-707686">
            <a:off x="3788803" y="6094988"/>
            <a:ext cx="10903399" cy="2225353"/>
          </a:xfrm>
          <a:prstGeom prst="flowChartProcess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66666"/>
                </a:srgbClr>
              </a:gs>
              <a:gs pos="86000">
                <a:srgbClr val="000000"/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4838" y="497535"/>
            <a:ext cx="5360383" cy="529420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/>
            </a:outerShdw>
          </a:effectLst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4001" r="4000" t="0"/>
          <a:stretch/>
        </p:blipFill>
        <p:spPr>
          <a:xfrm>
            <a:off x="791546" y="492869"/>
            <a:ext cx="4862805" cy="529887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354563" y="410547"/>
            <a:ext cx="11430000" cy="6027575"/>
          </a:xfrm>
          <a:prstGeom prst="flowChartPredefinedProcess">
            <a:avLst/>
          </a:prstGeom>
          <a:gradFill>
            <a:gsLst>
              <a:gs pos="0">
                <a:srgbClr val="1F3864">
                  <a:alpha val="81960"/>
                </a:srgbClr>
              </a:gs>
              <a:gs pos="30000">
                <a:srgbClr val="2F5496">
                  <a:alpha val="69803"/>
                </a:srgbClr>
              </a:gs>
              <a:gs pos="54000">
                <a:srgbClr val="6D8BBE">
                  <a:alpha val="93725"/>
                </a:srgbClr>
              </a:gs>
              <a:gs pos="78000">
                <a:srgbClr val="A9BEE4">
                  <a:alpha val="77647"/>
                </a:srgbClr>
              </a:gs>
              <a:gs pos="100000">
                <a:srgbClr val="F5F7FC">
                  <a:alpha val="0"/>
                </a:srgbClr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838" y="885825"/>
            <a:ext cx="5505450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3067" r="3078" t="0"/>
          <a:stretch/>
        </p:blipFill>
        <p:spPr>
          <a:xfrm>
            <a:off x="838196" y="1689660"/>
            <a:ext cx="10515598" cy="282163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3677" l="0" r="0" t="3669"/>
          <a:stretch/>
        </p:blipFill>
        <p:spPr>
          <a:xfrm>
            <a:off x="828870" y="393116"/>
            <a:ext cx="7055126" cy="277929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/>
            </a:outerShdw>
          </a:effectLst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4437" l="0" r="0" t="4446"/>
          <a:stretch/>
        </p:blipFill>
        <p:spPr>
          <a:xfrm>
            <a:off x="4098082" y="3457252"/>
            <a:ext cx="7222025" cy="277929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15247" l="0" r="0" t="15254"/>
          <a:stretch/>
        </p:blipFill>
        <p:spPr>
          <a:xfrm>
            <a:off x="649644" y="388484"/>
            <a:ext cx="6583743" cy="330643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/>
            </a:outerShdw>
          </a:effectLst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7695" y="4079324"/>
            <a:ext cx="6317209" cy="246143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7192" r="7183" t="0"/>
          <a:stretch/>
        </p:blipFill>
        <p:spPr>
          <a:xfrm>
            <a:off x="2793627" y="1669596"/>
            <a:ext cx="6604744" cy="351880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047931" y="28408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s-AR" sz="8000" u="sng">
                <a:solidFill>
                  <a:schemeClr val="lt1"/>
                </a:solidFill>
              </a:rPr>
              <a:t>GRACIAS!!!!!!!!!!!!!!!!!!!!!!!!</a:t>
            </a:r>
            <a:endParaRPr b="1" sz="8000" u="sng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