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A07C-35C7-44F0-BD0C-5AFBCFD2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DBD62-F07F-47DE-B795-19C74C77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50C6-3A97-498E-8983-C0066995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B6E7B-46A0-4BF0-9134-9E2691E1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6E412-570D-4CE9-8AF3-2A97F895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55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BEE0-4566-4CE1-AEBF-0C9D72A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E6DC9-F402-4A36-A701-96425879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1F10C-0127-48AC-8D97-44696995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F9873-ABC5-4FFA-9D9F-7FCAA495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43CB7-D1DF-463E-9647-24B0EA5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0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CBF5D-A0A8-48DB-B54D-CBDB148F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4AD750-8520-4631-B9BB-BEBD1097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E8A75-B6FE-42AA-8BCC-E6253FCF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3B859-3C42-4645-BD5A-FBA80534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25304-CCE2-4BD7-B01D-C30A099A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8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719E-4800-4790-9315-14D90B8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22129-4705-43D1-A691-29E5ABEB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DF71A-005F-4DA3-B16D-AB4FE085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F7C08-9E7E-4CA9-8BD1-E7D00F9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87156-65C6-40DE-8DE6-9507579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7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72AA-DFA3-4573-BEE2-72214AC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D8790-2180-45BB-B284-58FC3E98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397E0-8F15-4120-8A04-50EF738E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B3A29-9898-426C-B59A-3406E55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FF7CB-B83A-4705-A300-E1348C4A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6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4809-5088-490A-A8CC-BC005B96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609F3-4531-431D-B4A4-CB573913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B6C4A5-7BF0-408C-B1BF-3C26126B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2F752-32D0-40A7-AB24-167AE76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DE40F-16D6-4626-B49F-E0F9EC93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38DCD-BBA0-4428-B2C0-A5DD7BE5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8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BF0DD-4DD3-4BAD-B179-3ED9D7B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46126-4345-4A21-8FC4-622DB5E9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A3285D-742B-4C58-B27A-53F023BA7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BDA93F-D59D-4E91-94DE-70AF0B1F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974FA-3864-446D-8C4B-C2D7DA14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96D0D-70FB-4BA2-937F-38AFBA94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2C51E-4061-48C8-9D94-D6BD341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330CC6-B455-4629-B396-8D61A9C8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69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8A19-7563-445E-80D0-044EB235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BCA46E-8004-4C99-862F-B6FDCEC1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74F668-AB4D-4E0B-9DDE-4822C1BE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C83CD-4688-4506-98DE-F2D7402E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05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FF8D61-3FBF-4D62-9778-2C74AE17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E6BBF0-D079-4E31-AB44-68DA44C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4E23F-79E8-45F6-B0DB-205D9EE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6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A82C-DA55-493C-A566-738D442B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D8191-6537-40A7-BA0C-04029ECA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05DD4-5F83-42BD-9563-0EA32451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0D54C-402A-4B4D-801B-4C13927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A305F-800C-4B61-ACED-7366B1B6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296594-D233-4D53-93AF-87B290C2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6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1661-5456-4083-8A52-453D92A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535D4B-A394-4FA2-B2DD-9700029B5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1F8CCB-B8F9-4941-A033-C755F805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55ACA-19E8-4A2D-9AF6-5D24C864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4CC62A-34B7-4582-A327-A7D9460C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52AE-1605-47B4-9500-539C8BBB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7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os de bases de datos: cuáles hay y por qué es importante elegirlos bien  - Blog de hiberus">
            <a:extLst>
              <a:ext uri="{FF2B5EF4-FFF2-40B4-BE49-F238E27FC236}">
                <a16:creationId xmlns:a16="http://schemas.microsoft.com/office/drawing/2014/main" id="{FE280AEF-FDF7-45A1-BFFF-E9545725C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E8AECD3-657D-49D8-987D-4ADA00CE1FE3}"/>
              </a:ext>
            </a:extLst>
          </p:cNvPr>
          <p:cNvSpPr/>
          <p:nvPr userDrawn="1"/>
        </p:nvSpPr>
        <p:spPr>
          <a:xfrm>
            <a:off x="390698" y="290945"/>
            <a:ext cx="11396749" cy="643053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1B19A7-7228-4607-BDDF-46F4ACC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847F6-1103-4B60-BC8F-714FB5D9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A4060-B876-4957-9F91-926BABE52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7DFAB-F283-4EC3-96BD-FFC4C55F7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B9153-22CF-4EF0-99A0-B49ED334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7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F979-ECDD-4BAE-8D71-B1CE8409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Integrantes: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FAFFC-FB50-4FBF-BE38-34D4444B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2812" cy="327081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Layton Alarcon</a:t>
            </a:r>
          </a:p>
          <a:p>
            <a:r>
              <a:rPr lang="es-MX" dirty="0" err="1">
                <a:solidFill>
                  <a:schemeClr val="bg1"/>
                </a:solidFill>
              </a:rPr>
              <a:t>Sofi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Chacon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Adriano David</a:t>
            </a:r>
          </a:p>
          <a:p>
            <a:r>
              <a:rPr lang="es-MX" dirty="0" err="1">
                <a:solidFill>
                  <a:schemeClr val="bg1"/>
                </a:solidFill>
              </a:rPr>
              <a:t>Joaquin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sandolal</a:t>
            </a:r>
            <a:endParaRPr lang="es-MX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C8B42-ABED-4263-9D19-590B891F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4950204" cy="4289440"/>
          </a:xfrm>
        </p:spPr>
        <p:txBody>
          <a:bodyPr>
            <a:norm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diagrama entidad relación nos permite plasmar la estructura del modelo de datos que estamos diseñando.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 ventaja de emplear DER es que nos deja con un diagrama más cercano a la implementación final de nuestra base de datos.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8325-FB5E-4015-8C2F-5559028F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4" y="1825625"/>
            <a:ext cx="6291066" cy="35181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D5B7BE-D767-4835-AE0B-6C5B748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Modelo Entidad-Relación (ER) 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1168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97C04-4214-4552-BBD2-2931CF75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Entidades y Atributos del Modelo ER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Con sus Relaciones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00BC-61EA-4CD5-8A2F-3DAB16BA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881" cy="4351338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las entidades se representan como tablas. Por ejemplo, en una base de datos para una biblioteca, las entidades podrían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Libro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Autor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Usuario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se representan como columnas dentro de una tabla. Cada atributo describe alguna propiedad de la entidad. Por ejemplo, para la entidad "Libro", los atributos podrían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Título (nombre del libro)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Fecha de publicación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Número de páginas</a:t>
            </a:r>
          </a:p>
          <a:p>
            <a:pPr marL="0" indent="0">
              <a:buNone/>
            </a:pPr>
            <a:endParaRPr lang="es-MX" sz="1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F51558-B5D9-4568-AAC5-B1024736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236" y="1709825"/>
            <a:ext cx="4238256" cy="44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D45-0FF4-427F-B789-736E93F8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Modelo Relacional -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F911A-E5C4-413D-ADED-E4470D28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En esta notación las cardinalidades parciales se representan como cardinalidad y modalidad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BA72E0-C756-45B4-8E5E-0FAC229B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79" y="2338941"/>
            <a:ext cx="4988347" cy="39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AFB4A8-05C1-684E-048C-949FF5E99951}"/>
              </a:ext>
            </a:extLst>
          </p:cNvPr>
          <p:cNvSpPr txBox="1"/>
          <p:nvPr/>
        </p:nvSpPr>
        <p:spPr>
          <a:xfrm>
            <a:off x="799343" y="593452"/>
            <a:ext cx="10609462" cy="591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0432E5-8F66-99EC-CE00-E5A44830D3C4}"/>
              </a:ext>
            </a:extLst>
          </p:cNvPr>
          <p:cNvSpPr txBox="1"/>
          <p:nvPr/>
        </p:nvSpPr>
        <p:spPr>
          <a:xfrm>
            <a:off x="1135384" y="474172"/>
            <a:ext cx="4472129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DATABASE Colegio;
use Colegio;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</a:t>
            </a:r>
            <a:r>
              <a:rPr lang="es-AR" dirty="0" err="1">
                <a:solidFill>
                  <a:schemeClr val="bg1"/>
                </a:solidFill>
              </a:rPr>
              <a:t>Ciclo_Basico</a:t>
            </a:r>
            <a:r>
              <a:rPr lang="es-AR" dirty="0">
                <a:solidFill>
                  <a:schemeClr val="bg1"/>
                </a:solidFill>
              </a:rPr>
              <a:t> (
</a:t>
            </a:r>
            <a:r>
              <a:rPr lang="es-AR" dirty="0" err="1">
                <a:solidFill>
                  <a:schemeClr val="bg1"/>
                </a:solidFill>
              </a:rPr>
              <a:t>idCB</a:t>
            </a:r>
            <a:r>
              <a:rPr lang="es-AR" dirty="0">
                <a:solidFill>
                  <a:schemeClr val="bg1"/>
                </a:solidFill>
              </a:rPr>
              <a:t> INT AUTO_INCREMENT PRIMARY KEY,
Curso VARCHAR(45),
Nivel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
); 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</a:t>
            </a:r>
            <a:r>
              <a:rPr lang="es-AR" dirty="0" err="1">
                <a:solidFill>
                  <a:schemeClr val="bg1"/>
                </a:solidFill>
              </a:rPr>
              <a:t>Ciclo_Superior</a:t>
            </a:r>
            <a:r>
              <a:rPr lang="es-AR" dirty="0">
                <a:solidFill>
                  <a:schemeClr val="bg1"/>
                </a:solidFill>
              </a:rPr>
              <a:t> (
</a:t>
            </a:r>
            <a:r>
              <a:rPr lang="es-AR" dirty="0" err="1">
                <a:solidFill>
                  <a:schemeClr val="bg1"/>
                </a:solidFill>
              </a:rPr>
              <a:t>idCS</a:t>
            </a:r>
            <a:r>
              <a:rPr lang="es-AR" dirty="0">
                <a:solidFill>
                  <a:schemeClr val="bg1"/>
                </a:solidFill>
              </a:rPr>
              <a:t> INT </a:t>
            </a:r>
            <a:r>
              <a:rPr lang="es-AR" dirty="0" err="1">
                <a:solidFill>
                  <a:schemeClr val="bg1"/>
                </a:solidFill>
              </a:rPr>
              <a:t>auto_increment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Curso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Nivel INT 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Taller (
</a:t>
            </a:r>
            <a:r>
              <a:rPr lang="es-AR" dirty="0" err="1">
                <a:solidFill>
                  <a:schemeClr val="bg1"/>
                </a:solidFill>
              </a:rPr>
              <a:t>idTaller</a:t>
            </a:r>
            <a:r>
              <a:rPr lang="es-AR" dirty="0">
                <a:solidFill>
                  <a:schemeClr val="bg1"/>
                </a:solidFill>
              </a:rPr>
              <a:t> INT AUTO_INCREMENT PRIMARY KEY,
Grupo_1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Grupo_2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Profesores (
</a:t>
            </a:r>
            <a:r>
              <a:rPr lang="es-AR" dirty="0" err="1">
                <a:solidFill>
                  <a:schemeClr val="bg1"/>
                </a:solidFill>
              </a:rPr>
              <a:t>idProfesores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not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null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Temas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AE07A1-F302-5B96-472B-659743D48724}"/>
              </a:ext>
            </a:extLst>
          </p:cNvPr>
          <p:cNvSpPr txBox="1"/>
          <p:nvPr/>
        </p:nvSpPr>
        <p:spPr>
          <a:xfrm>
            <a:off x="7045677" y="0"/>
            <a:ext cx="4472129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
Horario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Nombre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Materias (
</a:t>
            </a:r>
            <a:r>
              <a:rPr lang="es-AR" dirty="0" err="1">
                <a:solidFill>
                  <a:schemeClr val="bg1"/>
                </a:solidFill>
              </a:rPr>
              <a:t>idMaterias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auto_increment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Materias_Normales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  <a:r>
              <a:rPr lang="es-AR" dirty="0" err="1">
                <a:solidFill>
                  <a:schemeClr val="bg1"/>
                </a:solidFill>
              </a:rPr>
              <a:t>Materias_Especiales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  <a:r>
              <a:rPr lang="es-AR" dirty="0" err="1">
                <a:solidFill>
                  <a:schemeClr val="bg1"/>
                </a:solidFill>
              </a:rPr>
              <a:t>Materias_Taller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Practicas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profe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ciclob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ciclos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taller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(profe)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Profesores(</a:t>
            </a:r>
            <a:r>
              <a:rPr lang="es-AR" dirty="0" err="1">
                <a:solidFill>
                  <a:schemeClr val="bg1"/>
                </a:solidFill>
              </a:rPr>
              <a:t>IdProfesores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</a:t>
            </a:r>
            <a:r>
              <a:rPr lang="es-AR" dirty="0" err="1">
                <a:solidFill>
                  <a:schemeClr val="bg1"/>
                </a:solidFill>
              </a:rPr>
              <a:t>ciclob</a:t>
            </a:r>
            <a:r>
              <a:rPr lang="es-AR" dirty="0">
                <a:solidFill>
                  <a:schemeClr val="bg1"/>
                </a:solidFill>
              </a:rPr>
              <a:t>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Ciclo_Basico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idCB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(ciclos)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Ciclo_Superior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idCS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(taller)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Taller(</a:t>
            </a:r>
            <a:r>
              <a:rPr lang="es-AR" dirty="0" err="1">
                <a:solidFill>
                  <a:schemeClr val="bg1"/>
                </a:solidFill>
              </a:rPr>
              <a:t>idTaller</a:t>
            </a:r>
            <a:r>
              <a:rPr lang="es-AR" dirty="0">
                <a:solidFill>
                  <a:schemeClr val="bg1"/>
                </a:solidFill>
              </a:rPr>
              <a:t>)
);
El Script</a:t>
            </a:r>
          </a:p>
        </p:txBody>
      </p:sp>
    </p:spTree>
    <p:extLst>
      <p:ext uri="{BB962C8B-B14F-4D97-AF65-F5344CB8AC3E}">
        <p14:creationId xmlns:p14="http://schemas.microsoft.com/office/powerpoint/2010/main" val="3155057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154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Integrantes:</vt:lpstr>
      <vt:lpstr>Modelo Entidad-Relación (ER)  Introducción</vt:lpstr>
      <vt:lpstr>Entidades y Atributos del Modelo ER Con sus Relaciones</vt:lpstr>
      <vt:lpstr>Modelo Relacional - Introducción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Materias y Turnos en La Escuela Secundaria técnica N°2</dc:title>
  <dc:creator>Luis Fernando Zapata</dc:creator>
  <cp:lastModifiedBy>layton alarcon</cp:lastModifiedBy>
  <cp:revision>13</cp:revision>
  <dcterms:created xsi:type="dcterms:W3CDTF">2024-07-02T19:49:48Z</dcterms:created>
  <dcterms:modified xsi:type="dcterms:W3CDTF">2024-07-03T21:15:14Z</dcterms:modified>
</cp:coreProperties>
</file>