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андра Григорьева" userId="fb035fcd4539dd56" providerId="LiveId" clId="{7EB44F4D-362A-48FE-A36D-C11EAD0B1CFB}"/>
    <pc:docChg chg="custSel addSld modSld modMainMaster">
      <pc:chgData name="Александра Григорьева" userId="fb035fcd4539dd56" providerId="LiveId" clId="{7EB44F4D-362A-48FE-A36D-C11EAD0B1CFB}" dt="2022-04-22T21:42:07.696" v="538" actId="14100"/>
      <pc:docMkLst>
        <pc:docMk/>
      </pc:docMkLst>
      <pc:sldChg chg="modSp mod setBg">
        <pc:chgData name="Александра Григорьева" userId="fb035fcd4539dd56" providerId="LiveId" clId="{7EB44F4D-362A-48FE-A36D-C11EAD0B1CFB}" dt="2022-04-22T21:42:07.696" v="538" actId="14100"/>
        <pc:sldMkLst>
          <pc:docMk/>
          <pc:sldMk cId="366956620" sldId="256"/>
        </pc:sldMkLst>
        <pc:spChg chg="mod">
          <ac:chgData name="Александра Григорьева" userId="fb035fcd4539dd56" providerId="LiveId" clId="{7EB44F4D-362A-48FE-A36D-C11EAD0B1CFB}" dt="2022-04-22T18:27:59.040" v="400" actId="404"/>
          <ac:spMkLst>
            <pc:docMk/>
            <pc:sldMk cId="366956620" sldId="256"/>
            <ac:spMk id="2" creationId="{356414C0-4A63-4C32-8B00-700BD48A1985}"/>
          </ac:spMkLst>
        </pc:spChg>
        <pc:spChg chg="mod">
          <ac:chgData name="Александра Григорьева" userId="fb035fcd4539dd56" providerId="LiveId" clId="{7EB44F4D-362A-48FE-A36D-C11EAD0B1CFB}" dt="2022-04-22T21:42:07.696" v="538" actId="14100"/>
          <ac:spMkLst>
            <pc:docMk/>
            <pc:sldMk cId="366956620" sldId="256"/>
            <ac:spMk id="3" creationId="{83BCDA9E-9020-49DA-B0E8-61BAEE7423C3}"/>
          </ac:spMkLst>
        </pc:spChg>
      </pc:sldChg>
      <pc:sldChg chg="addSp delSp modSp mod">
        <pc:chgData name="Александра Григорьева" userId="fb035fcd4539dd56" providerId="LiveId" clId="{7EB44F4D-362A-48FE-A36D-C11EAD0B1CFB}" dt="2022-04-22T19:21:43.513" v="476" actId="1582"/>
        <pc:sldMkLst>
          <pc:docMk/>
          <pc:sldMk cId="3269090046" sldId="257"/>
        </pc:sldMkLst>
        <pc:spChg chg="add del mod">
          <ac:chgData name="Александра Григорьева" userId="fb035fcd4539dd56" providerId="LiveId" clId="{7EB44F4D-362A-48FE-A36D-C11EAD0B1CFB}" dt="2022-04-22T19:13:51.600" v="407" actId="21"/>
          <ac:spMkLst>
            <pc:docMk/>
            <pc:sldMk cId="3269090046" sldId="257"/>
            <ac:spMk id="4" creationId="{FAEAD200-27E8-49DA-84B2-458B7D3FE8FB}"/>
          </ac:spMkLst>
        </pc:spChg>
        <pc:picChg chg="del">
          <ac:chgData name="Александра Григорьева" userId="fb035fcd4539dd56" providerId="LiveId" clId="{7EB44F4D-362A-48FE-A36D-C11EAD0B1CFB}" dt="2022-04-22T19:13:15.762" v="401" actId="478"/>
          <ac:picMkLst>
            <pc:docMk/>
            <pc:sldMk cId="3269090046" sldId="257"/>
            <ac:picMk id="5" creationId="{9EEAAB92-D30C-4ECA-B22B-B9B6EEDCC5AC}"/>
          </ac:picMkLst>
        </pc:picChg>
        <pc:picChg chg="add mod">
          <ac:chgData name="Александра Григорьева" userId="fb035fcd4539dd56" providerId="LiveId" clId="{7EB44F4D-362A-48FE-A36D-C11EAD0B1CFB}" dt="2022-04-22T19:21:38.426" v="475" actId="1582"/>
          <ac:picMkLst>
            <pc:docMk/>
            <pc:sldMk cId="3269090046" sldId="257"/>
            <ac:picMk id="7" creationId="{CFF0771B-7088-4B16-A1DD-9EA5224BE6AF}"/>
          </ac:picMkLst>
        </pc:picChg>
        <pc:picChg chg="del">
          <ac:chgData name="Александра Григорьева" userId="fb035fcd4539dd56" providerId="LiveId" clId="{7EB44F4D-362A-48FE-A36D-C11EAD0B1CFB}" dt="2022-04-22T19:13:18.523" v="402" actId="478"/>
          <ac:picMkLst>
            <pc:docMk/>
            <pc:sldMk cId="3269090046" sldId="257"/>
            <ac:picMk id="10" creationId="{ECCF5AB6-B4D7-4CB2-B5A4-1E393A80E392}"/>
          </ac:picMkLst>
        </pc:picChg>
        <pc:picChg chg="add mod">
          <ac:chgData name="Александра Григорьева" userId="fb035fcd4539dd56" providerId="LiveId" clId="{7EB44F4D-362A-48FE-A36D-C11EAD0B1CFB}" dt="2022-04-22T19:21:43.513" v="476" actId="1582"/>
          <ac:picMkLst>
            <pc:docMk/>
            <pc:sldMk cId="3269090046" sldId="257"/>
            <ac:picMk id="11" creationId="{E219AE5D-0FA5-47BF-B8AD-F7AFB8A6BCF0}"/>
          </ac:picMkLst>
        </pc:picChg>
      </pc:sldChg>
      <pc:sldChg chg="addSp delSp modSp mod setBg">
        <pc:chgData name="Александра Григорьева" userId="fb035fcd4539dd56" providerId="LiveId" clId="{7EB44F4D-362A-48FE-A36D-C11EAD0B1CFB}" dt="2022-04-22T19:22:16.228" v="481" actId="208"/>
        <pc:sldMkLst>
          <pc:docMk/>
          <pc:sldMk cId="1820674807" sldId="258"/>
        </pc:sldMkLst>
        <pc:spChg chg="add del mod">
          <ac:chgData name="Александра Григорьева" userId="fb035fcd4539dd56" providerId="LiveId" clId="{7EB44F4D-362A-48FE-A36D-C11EAD0B1CFB}" dt="2022-04-22T19:15:53.039" v="423" actId="21"/>
          <ac:spMkLst>
            <pc:docMk/>
            <pc:sldMk cId="1820674807" sldId="258"/>
            <ac:spMk id="4" creationId="{8D51E98B-79ED-4E21-9BF3-3D6C8D8432D4}"/>
          </ac:spMkLst>
        </pc:spChg>
        <pc:picChg chg="del">
          <ac:chgData name="Александра Григорьева" userId="fb035fcd4539dd56" providerId="LiveId" clId="{7EB44F4D-362A-48FE-A36D-C11EAD0B1CFB}" dt="2022-04-22T19:15:41.406" v="421" actId="478"/>
          <ac:picMkLst>
            <pc:docMk/>
            <pc:sldMk cId="1820674807" sldId="258"/>
            <ac:picMk id="5" creationId="{BAB0354D-B244-48BA-B07D-B7FAA284ACB7}"/>
          </ac:picMkLst>
        </pc:picChg>
        <pc:picChg chg="del">
          <ac:chgData name="Александра Григорьева" userId="fb035fcd4539dd56" providerId="LiveId" clId="{7EB44F4D-362A-48FE-A36D-C11EAD0B1CFB}" dt="2022-04-22T19:15:37.126" v="420" actId="478"/>
          <ac:picMkLst>
            <pc:docMk/>
            <pc:sldMk cId="1820674807" sldId="258"/>
            <ac:picMk id="7" creationId="{F385AF0F-6CAB-4BDF-BF2D-B97242418A99}"/>
          </ac:picMkLst>
        </pc:picChg>
        <pc:picChg chg="add mod modCrop">
          <ac:chgData name="Александра Григорьева" userId="fb035fcd4539dd56" providerId="LiveId" clId="{7EB44F4D-362A-48FE-A36D-C11EAD0B1CFB}" dt="2022-04-22T19:22:16.228" v="481" actId="208"/>
          <ac:picMkLst>
            <pc:docMk/>
            <pc:sldMk cId="1820674807" sldId="258"/>
            <ac:picMk id="8" creationId="{C607E05C-7266-4006-B840-8A3186F852CA}"/>
          </ac:picMkLst>
        </pc:picChg>
        <pc:picChg chg="add mod">
          <ac:chgData name="Александра Григорьева" userId="fb035fcd4539dd56" providerId="LiveId" clId="{7EB44F4D-362A-48FE-A36D-C11EAD0B1CFB}" dt="2022-04-22T19:21:51.454" v="477" actId="1582"/>
          <ac:picMkLst>
            <pc:docMk/>
            <pc:sldMk cId="1820674807" sldId="258"/>
            <ac:picMk id="11" creationId="{AD55F8C1-883D-468D-A218-6235F68445A4}"/>
          </ac:picMkLst>
        </pc:picChg>
      </pc:sldChg>
      <pc:sldChg chg="addSp delSp modSp mod">
        <pc:chgData name="Александра Григорьева" userId="fb035fcd4539dd56" providerId="LiveId" clId="{7EB44F4D-362A-48FE-A36D-C11EAD0B1CFB}" dt="2022-04-22T19:32:04.952" v="521" actId="208"/>
        <pc:sldMkLst>
          <pc:docMk/>
          <pc:sldMk cId="966725170" sldId="259"/>
        </pc:sldMkLst>
        <pc:spChg chg="mod">
          <ac:chgData name="Александра Григорьева" userId="fb035fcd4539dd56" providerId="LiveId" clId="{7EB44F4D-362A-48FE-A36D-C11EAD0B1CFB}" dt="2022-04-22T19:25:26.313" v="498" actId="14100"/>
          <ac:spMkLst>
            <pc:docMk/>
            <pc:sldMk cId="966725170" sldId="259"/>
            <ac:spMk id="8" creationId="{7B0FE6B7-BDBC-4A04-A06F-893330876F5C}"/>
          </ac:spMkLst>
        </pc:spChg>
        <pc:picChg chg="add del mod">
          <ac:chgData name="Александра Григорьева" userId="fb035fcd4539dd56" providerId="LiveId" clId="{7EB44F4D-362A-48FE-A36D-C11EAD0B1CFB}" dt="2022-04-22T19:25:21.331" v="497" actId="478"/>
          <ac:picMkLst>
            <pc:docMk/>
            <pc:sldMk cId="966725170" sldId="259"/>
            <ac:picMk id="4" creationId="{D90AABED-400B-403C-9BE2-ECAD1320ADEA}"/>
          </ac:picMkLst>
        </pc:picChg>
        <pc:picChg chg="add mod">
          <ac:chgData name="Александра Григорьева" userId="fb035fcd4539dd56" providerId="LiveId" clId="{7EB44F4D-362A-48FE-A36D-C11EAD0B1CFB}" dt="2022-04-22T19:32:04.952" v="521" actId="208"/>
          <ac:picMkLst>
            <pc:docMk/>
            <pc:sldMk cId="966725170" sldId="259"/>
            <ac:picMk id="6" creationId="{8CB5E7D9-1893-40CD-B538-7B7D42FFECBD}"/>
          </ac:picMkLst>
        </pc:picChg>
        <pc:picChg chg="del">
          <ac:chgData name="Александра Григорьева" userId="fb035fcd4539dd56" providerId="LiveId" clId="{7EB44F4D-362A-48FE-A36D-C11EAD0B1CFB}" dt="2022-04-22T19:22:33.957" v="484" actId="478"/>
          <ac:picMkLst>
            <pc:docMk/>
            <pc:sldMk cId="966725170" sldId="259"/>
            <ac:picMk id="7" creationId="{510E71C7-E5C6-45F4-95FE-0D4764DFF43F}"/>
          </ac:picMkLst>
        </pc:picChg>
        <pc:picChg chg="del mod">
          <ac:chgData name="Александра Григорьева" userId="fb035fcd4539dd56" providerId="LiveId" clId="{7EB44F4D-362A-48FE-A36D-C11EAD0B1CFB}" dt="2022-04-22T19:22:31.662" v="483" actId="478"/>
          <ac:picMkLst>
            <pc:docMk/>
            <pc:sldMk cId="966725170" sldId="259"/>
            <ac:picMk id="12" creationId="{78935E06-89DC-4091-86CC-035983243190}"/>
          </ac:picMkLst>
        </pc:picChg>
      </pc:sldChg>
      <pc:sldChg chg="addSp delSp modSp mod">
        <pc:chgData name="Александра Григорьева" userId="fb035fcd4539dd56" providerId="LiveId" clId="{7EB44F4D-362A-48FE-A36D-C11EAD0B1CFB}" dt="2022-04-22T19:27:10.371" v="514" actId="1076"/>
        <pc:sldMkLst>
          <pc:docMk/>
          <pc:sldMk cId="3250285148" sldId="260"/>
        </pc:sldMkLst>
        <pc:spChg chg="mod">
          <ac:chgData name="Александра Григорьева" userId="fb035fcd4539dd56" providerId="LiveId" clId="{7EB44F4D-362A-48FE-A36D-C11EAD0B1CFB}" dt="2022-04-22T19:26:58.155" v="511" actId="14100"/>
          <ac:spMkLst>
            <pc:docMk/>
            <pc:sldMk cId="3250285148" sldId="260"/>
            <ac:spMk id="9" creationId="{11A34A05-B329-4CC3-826B-A1E40693891E}"/>
          </ac:spMkLst>
        </pc:spChg>
        <pc:picChg chg="del">
          <ac:chgData name="Александра Григорьева" userId="fb035fcd4539dd56" providerId="LiveId" clId="{7EB44F4D-362A-48FE-A36D-C11EAD0B1CFB}" dt="2022-04-22T19:25:59.530" v="502" actId="478"/>
          <ac:picMkLst>
            <pc:docMk/>
            <pc:sldMk cId="3250285148" sldId="260"/>
            <ac:picMk id="4" creationId="{3C7EBC43-248E-457C-8990-283BAD7546DC}"/>
          </ac:picMkLst>
        </pc:picChg>
        <pc:picChg chg="add mod">
          <ac:chgData name="Александра Григорьева" userId="fb035fcd4539dd56" providerId="LiveId" clId="{7EB44F4D-362A-48FE-A36D-C11EAD0B1CFB}" dt="2022-04-22T19:27:10.371" v="514" actId="1076"/>
          <ac:picMkLst>
            <pc:docMk/>
            <pc:sldMk cId="3250285148" sldId="260"/>
            <ac:picMk id="5" creationId="{C3C64F1B-8D69-4E50-948B-6074414E80A5}"/>
          </ac:picMkLst>
        </pc:picChg>
      </pc:sldChg>
      <pc:sldChg chg="addSp modSp mod">
        <pc:chgData name="Александра Григорьева" userId="fb035fcd4539dd56" providerId="LiveId" clId="{7EB44F4D-362A-48FE-A36D-C11EAD0B1CFB}" dt="2022-04-22T21:41:27.449" v="533" actId="1582"/>
        <pc:sldMkLst>
          <pc:docMk/>
          <pc:sldMk cId="1981299468" sldId="261"/>
        </pc:sldMkLst>
        <pc:picChg chg="add mod">
          <ac:chgData name="Александра Григорьева" userId="fb035fcd4539dd56" providerId="LiveId" clId="{7EB44F4D-362A-48FE-A36D-C11EAD0B1CFB}" dt="2022-04-22T21:41:27.449" v="533" actId="1582"/>
          <ac:picMkLst>
            <pc:docMk/>
            <pc:sldMk cId="1981299468" sldId="261"/>
            <ac:picMk id="4" creationId="{5D76FEFB-BE98-45BB-B04A-CA1DB7EDBC1C}"/>
          </ac:picMkLst>
        </pc:picChg>
      </pc:sldChg>
      <pc:sldChg chg="addSp delSp modSp mod">
        <pc:chgData name="Александра Григорьева" userId="fb035fcd4539dd56" providerId="LiveId" clId="{7EB44F4D-362A-48FE-A36D-C11EAD0B1CFB}" dt="2022-04-22T21:41:50.744" v="537" actId="208"/>
        <pc:sldMkLst>
          <pc:docMk/>
          <pc:sldMk cId="1009763130" sldId="262"/>
        </pc:sldMkLst>
        <pc:picChg chg="mod">
          <ac:chgData name="Александра Григорьева" userId="fb035fcd4539dd56" providerId="LiveId" clId="{7EB44F4D-362A-48FE-A36D-C11EAD0B1CFB}" dt="2022-04-22T21:41:50.744" v="537" actId="208"/>
          <ac:picMkLst>
            <pc:docMk/>
            <pc:sldMk cId="1009763130" sldId="262"/>
            <ac:picMk id="4" creationId="{D5716FB0-3889-4FED-89F1-6A365286BCD8}"/>
          </ac:picMkLst>
        </pc:picChg>
        <pc:picChg chg="add mod modCrop">
          <ac:chgData name="Александра Григорьева" userId="fb035fcd4539dd56" providerId="LiveId" clId="{7EB44F4D-362A-48FE-A36D-C11EAD0B1CFB}" dt="2022-04-22T21:41:45.152" v="535" actId="1582"/>
          <ac:picMkLst>
            <pc:docMk/>
            <pc:sldMk cId="1009763130" sldId="262"/>
            <ac:picMk id="5" creationId="{340E2509-AFEB-44A0-8D3A-94DD0F2E8872}"/>
          </ac:picMkLst>
        </pc:picChg>
        <pc:picChg chg="del mod">
          <ac:chgData name="Александра Григорьева" userId="fb035fcd4539dd56" providerId="LiveId" clId="{7EB44F4D-362A-48FE-A36D-C11EAD0B1CFB}" dt="2022-04-22T21:35:01.098" v="522" actId="478"/>
          <ac:picMkLst>
            <pc:docMk/>
            <pc:sldMk cId="1009763130" sldId="262"/>
            <ac:picMk id="6" creationId="{052F0645-DC34-461E-BB94-FCE6A6FD4E73}"/>
          </ac:picMkLst>
        </pc:picChg>
      </pc:sldChg>
      <pc:sldChg chg="addSp delSp modSp new mod modClrScheme chgLayout">
        <pc:chgData name="Александра Григорьева" userId="fb035fcd4539dd56" providerId="LiveId" clId="{7EB44F4D-362A-48FE-A36D-C11EAD0B1CFB}" dt="2022-04-22T18:27:47.620" v="398" actId="20577"/>
        <pc:sldMkLst>
          <pc:docMk/>
          <pc:sldMk cId="4024001788" sldId="263"/>
        </pc:sldMkLst>
        <pc:spChg chg="mod ord">
          <ac:chgData name="Александра Григорьева" userId="fb035fcd4539dd56" providerId="LiveId" clId="{7EB44F4D-362A-48FE-A36D-C11EAD0B1CFB}" dt="2022-04-22T16:58:00.056" v="103" actId="700"/>
          <ac:spMkLst>
            <pc:docMk/>
            <pc:sldMk cId="4024001788" sldId="263"/>
            <ac:spMk id="2" creationId="{B6A33EAB-F5F2-427C-B2B0-546B2B1ADD4A}"/>
          </ac:spMkLst>
        </pc:spChg>
        <pc:spChg chg="del mod">
          <ac:chgData name="Александра Григорьева" userId="fb035fcd4539dd56" providerId="LiveId" clId="{7EB44F4D-362A-48FE-A36D-C11EAD0B1CFB}" dt="2022-04-22T16:58:00.056" v="103" actId="700"/>
          <ac:spMkLst>
            <pc:docMk/>
            <pc:sldMk cId="4024001788" sldId="263"/>
            <ac:spMk id="3" creationId="{0B1F1265-9C93-4E7C-B640-DFB455513D47}"/>
          </ac:spMkLst>
        </pc:spChg>
        <pc:spChg chg="add mod">
          <ac:chgData name="Александра Григорьева" userId="fb035fcd4539dd56" providerId="LiveId" clId="{7EB44F4D-362A-48FE-A36D-C11EAD0B1CFB}" dt="2022-04-22T18:27:47.620" v="398" actId="20577"/>
          <ac:spMkLst>
            <pc:docMk/>
            <pc:sldMk cId="4024001788" sldId="263"/>
            <ac:spMk id="4" creationId="{D2CFF91F-EB06-4C23-BE71-400E35EFD72B}"/>
          </ac:spMkLst>
        </pc:spChg>
        <pc:spChg chg="add del">
          <ac:chgData name="Александра Григорьева" userId="fb035fcd4539dd56" providerId="LiveId" clId="{7EB44F4D-362A-48FE-A36D-C11EAD0B1CFB}" dt="2022-04-22T16:59:35.241" v="231"/>
          <ac:spMkLst>
            <pc:docMk/>
            <pc:sldMk cId="4024001788" sldId="263"/>
            <ac:spMk id="5" creationId="{57D54255-E69B-4314-81B5-52D1A2F705CD}"/>
          </ac:spMkLst>
        </pc:spChg>
      </pc:sldChg>
      <pc:sldMasterChg chg="setBg modSldLayout">
        <pc:chgData name="Александра Григорьева" userId="fb035fcd4539dd56" providerId="LiveId" clId="{7EB44F4D-362A-48FE-A36D-C11EAD0B1CFB}" dt="2022-04-22T19:21:19.577" v="474"/>
        <pc:sldMasterMkLst>
          <pc:docMk/>
          <pc:sldMasterMk cId="2077037235" sldId="2147483660"/>
        </pc:sldMasterMkLst>
        <pc:sldLayoutChg chg="setBg">
          <pc:chgData name="Александра Григорьева" userId="fb035fcd4539dd56" providerId="LiveId" clId="{7EB44F4D-362A-48FE-A36D-C11EAD0B1CFB}" dt="2022-04-22T19:21:19.577" v="474"/>
          <pc:sldLayoutMkLst>
            <pc:docMk/>
            <pc:sldMasterMk cId="2077037235" sldId="2147483660"/>
            <pc:sldLayoutMk cId="1987775051" sldId="2147483661"/>
          </pc:sldLayoutMkLst>
        </pc:sldLayoutChg>
        <pc:sldLayoutChg chg="setBg">
          <pc:chgData name="Александра Григорьева" userId="fb035fcd4539dd56" providerId="LiveId" clId="{7EB44F4D-362A-48FE-A36D-C11EAD0B1CFB}" dt="2022-04-22T19:21:19.577" v="474"/>
          <pc:sldLayoutMkLst>
            <pc:docMk/>
            <pc:sldMasterMk cId="2077037235" sldId="2147483660"/>
            <pc:sldLayoutMk cId="1830849791" sldId="2147483662"/>
          </pc:sldLayoutMkLst>
        </pc:sldLayoutChg>
        <pc:sldLayoutChg chg="setBg">
          <pc:chgData name="Александра Григорьева" userId="fb035fcd4539dd56" providerId="LiveId" clId="{7EB44F4D-362A-48FE-A36D-C11EAD0B1CFB}" dt="2022-04-22T19:21:19.577" v="474"/>
          <pc:sldLayoutMkLst>
            <pc:docMk/>
            <pc:sldMasterMk cId="2077037235" sldId="2147483660"/>
            <pc:sldLayoutMk cId="775630681" sldId="2147483663"/>
          </pc:sldLayoutMkLst>
        </pc:sldLayoutChg>
        <pc:sldLayoutChg chg="setBg">
          <pc:chgData name="Александра Григорьева" userId="fb035fcd4539dd56" providerId="LiveId" clId="{7EB44F4D-362A-48FE-A36D-C11EAD0B1CFB}" dt="2022-04-22T19:21:19.577" v="474"/>
          <pc:sldLayoutMkLst>
            <pc:docMk/>
            <pc:sldMasterMk cId="2077037235" sldId="2147483660"/>
            <pc:sldLayoutMk cId="2639945334" sldId="2147483664"/>
          </pc:sldLayoutMkLst>
        </pc:sldLayoutChg>
        <pc:sldLayoutChg chg="setBg">
          <pc:chgData name="Александра Григорьева" userId="fb035fcd4539dd56" providerId="LiveId" clId="{7EB44F4D-362A-48FE-A36D-C11EAD0B1CFB}" dt="2022-04-22T19:21:19.577" v="474"/>
          <pc:sldLayoutMkLst>
            <pc:docMk/>
            <pc:sldMasterMk cId="2077037235" sldId="2147483660"/>
            <pc:sldLayoutMk cId="4169501631" sldId="2147483665"/>
          </pc:sldLayoutMkLst>
        </pc:sldLayoutChg>
        <pc:sldLayoutChg chg="setBg">
          <pc:chgData name="Александра Григорьева" userId="fb035fcd4539dd56" providerId="LiveId" clId="{7EB44F4D-362A-48FE-A36D-C11EAD0B1CFB}" dt="2022-04-22T19:21:19.577" v="474"/>
          <pc:sldLayoutMkLst>
            <pc:docMk/>
            <pc:sldMasterMk cId="2077037235" sldId="2147483660"/>
            <pc:sldLayoutMk cId="2613976296" sldId="2147483666"/>
          </pc:sldLayoutMkLst>
        </pc:sldLayoutChg>
        <pc:sldLayoutChg chg="setBg">
          <pc:chgData name="Александра Григорьева" userId="fb035fcd4539dd56" providerId="LiveId" clId="{7EB44F4D-362A-48FE-A36D-C11EAD0B1CFB}" dt="2022-04-22T19:21:19.577" v="474"/>
          <pc:sldLayoutMkLst>
            <pc:docMk/>
            <pc:sldMasterMk cId="2077037235" sldId="2147483660"/>
            <pc:sldLayoutMk cId="1004077781" sldId="2147483667"/>
          </pc:sldLayoutMkLst>
        </pc:sldLayoutChg>
        <pc:sldLayoutChg chg="setBg">
          <pc:chgData name="Александра Григорьева" userId="fb035fcd4539dd56" providerId="LiveId" clId="{7EB44F4D-362A-48FE-A36D-C11EAD0B1CFB}" dt="2022-04-22T19:21:19.577" v="474"/>
          <pc:sldLayoutMkLst>
            <pc:docMk/>
            <pc:sldMasterMk cId="2077037235" sldId="2147483660"/>
            <pc:sldLayoutMk cId="263127125" sldId="2147483668"/>
          </pc:sldLayoutMkLst>
        </pc:sldLayoutChg>
        <pc:sldLayoutChg chg="setBg">
          <pc:chgData name="Александра Григорьева" userId="fb035fcd4539dd56" providerId="LiveId" clId="{7EB44F4D-362A-48FE-A36D-C11EAD0B1CFB}" dt="2022-04-22T19:21:19.577" v="474"/>
          <pc:sldLayoutMkLst>
            <pc:docMk/>
            <pc:sldMasterMk cId="2077037235" sldId="2147483660"/>
            <pc:sldLayoutMk cId="1741432697" sldId="2147483669"/>
          </pc:sldLayoutMkLst>
        </pc:sldLayoutChg>
        <pc:sldLayoutChg chg="setBg">
          <pc:chgData name="Александра Григорьева" userId="fb035fcd4539dd56" providerId="LiveId" clId="{7EB44F4D-362A-48FE-A36D-C11EAD0B1CFB}" dt="2022-04-22T19:21:19.577" v="474"/>
          <pc:sldLayoutMkLst>
            <pc:docMk/>
            <pc:sldMasterMk cId="2077037235" sldId="2147483660"/>
            <pc:sldLayoutMk cId="341260579" sldId="2147483670"/>
          </pc:sldLayoutMkLst>
        </pc:sldLayoutChg>
        <pc:sldLayoutChg chg="setBg">
          <pc:chgData name="Александра Григорьева" userId="fb035fcd4539dd56" providerId="LiveId" clId="{7EB44F4D-362A-48FE-A36D-C11EAD0B1CFB}" dt="2022-04-22T19:21:19.577" v="474"/>
          <pc:sldLayoutMkLst>
            <pc:docMk/>
            <pc:sldMasterMk cId="2077037235" sldId="2147483660"/>
            <pc:sldLayoutMk cId="2081482523" sldId="2147483671"/>
          </pc:sldLayoutMkLst>
        </pc:sldLayoutChg>
        <pc:sldLayoutChg chg="setBg">
          <pc:chgData name="Александра Григорьева" userId="fb035fcd4539dd56" providerId="LiveId" clId="{7EB44F4D-362A-48FE-A36D-C11EAD0B1CFB}" dt="2022-04-22T19:21:19.577" v="474"/>
          <pc:sldLayoutMkLst>
            <pc:docMk/>
            <pc:sldMasterMk cId="2077037235" sldId="2147483660"/>
            <pc:sldLayoutMk cId="2152486958" sldId="2147483672"/>
          </pc:sldLayoutMkLst>
        </pc:sldLayoutChg>
        <pc:sldLayoutChg chg="setBg">
          <pc:chgData name="Александра Григорьева" userId="fb035fcd4539dd56" providerId="LiveId" clId="{7EB44F4D-362A-48FE-A36D-C11EAD0B1CFB}" dt="2022-04-22T19:21:19.577" v="474"/>
          <pc:sldLayoutMkLst>
            <pc:docMk/>
            <pc:sldMasterMk cId="2077037235" sldId="2147483660"/>
            <pc:sldLayoutMk cId="518146289" sldId="2147483673"/>
          </pc:sldLayoutMkLst>
        </pc:sldLayoutChg>
        <pc:sldLayoutChg chg="setBg">
          <pc:chgData name="Александра Григорьева" userId="fb035fcd4539dd56" providerId="LiveId" clId="{7EB44F4D-362A-48FE-A36D-C11EAD0B1CFB}" dt="2022-04-22T19:21:19.577" v="474"/>
          <pc:sldLayoutMkLst>
            <pc:docMk/>
            <pc:sldMasterMk cId="2077037235" sldId="2147483660"/>
            <pc:sldLayoutMk cId="4016424119" sldId="214748367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DE52-EC97-43A2-9D40-3391435BF85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F64D-82FD-46A5-8A4D-370D82DB5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7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DE52-EC97-43A2-9D40-3391435BF85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F64D-82FD-46A5-8A4D-370D82DB5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6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DE52-EC97-43A2-9D40-3391435BF85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F64D-82FD-46A5-8A4D-370D82DB5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48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DE52-EC97-43A2-9D40-3391435BF85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F64D-82FD-46A5-8A4D-370D82DB5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486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DE52-EC97-43A2-9D40-3391435BF85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F64D-82FD-46A5-8A4D-370D82DB5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146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DE52-EC97-43A2-9D40-3391435BF85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F64D-82FD-46A5-8A4D-370D82DB5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42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DE52-EC97-43A2-9D40-3391435BF85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F64D-82FD-46A5-8A4D-370D82DB5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84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DE52-EC97-43A2-9D40-3391435BF85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F64D-82FD-46A5-8A4D-370D82DB5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3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DE52-EC97-43A2-9D40-3391435BF85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F64D-82FD-46A5-8A4D-370D82DB5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94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DE52-EC97-43A2-9D40-3391435BF85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F64D-82FD-46A5-8A4D-370D82DB5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50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DE52-EC97-43A2-9D40-3391435BF85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F64D-82FD-46A5-8A4D-370D82DB5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7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DE52-EC97-43A2-9D40-3391435BF85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F64D-82FD-46A5-8A4D-370D82DB5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07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DE52-EC97-43A2-9D40-3391435BF85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F64D-82FD-46A5-8A4D-370D82DB5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2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B07DE52-EC97-43A2-9D40-3391435BF85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4FF64D-82FD-46A5-8A4D-370D82DB5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43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81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B07DE52-EC97-43A2-9D40-3391435BF85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4FF64D-82FD-46A5-8A4D-370D82DB5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037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414C0-4A63-4C32-8B00-700BD48A1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250267"/>
            <a:ext cx="10521388" cy="4159173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Flea Market or </a:t>
            </a:r>
            <a:br>
              <a:rPr lang="ru-RU" sz="6600" dirty="0">
                <a:solidFill>
                  <a:schemeClr val="tx1"/>
                </a:solidFill>
              </a:rPr>
            </a:br>
            <a:r>
              <a:rPr lang="en-US" sz="6600" dirty="0">
                <a:solidFill>
                  <a:schemeClr val="tx1"/>
                </a:solidFill>
              </a:rPr>
              <a:t>Market of </a:t>
            </a:r>
            <a:r>
              <a:rPr lang="en-US" sz="6600" dirty="0"/>
              <a:t>K</a:t>
            </a:r>
            <a:r>
              <a:rPr lang="en-US" sz="6600" dirty="0">
                <a:solidFill>
                  <a:srgbClr val="FF6B6B"/>
                </a:solidFill>
              </a:rPr>
              <a:t>ic</a:t>
            </a:r>
            <a:r>
              <a:rPr lang="en-US" sz="6600" dirty="0"/>
              <a:t>k </a:t>
            </a:r>
            <a:r>
              <a:rPr lang="en-US" sz="6600" dirty="0" err="1"/>
              <a:t>But</a:t>
            </a:r>
            <a:r>
              <a:rPr lang="en-US" sz="6600" dirty="0" err="1">
                <a:solidFill>
                  <a:srgbClr val="FF6B6B"/>
                </a:solidFill>
              </a:rPr>
              <a:t>tow</a:t>
            </a:r>
            <a:r>
              <a:rPr lang="en-US" sz="6600" dirty="0" err="1"/>
              <a:t>ski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BCDA9E-9020-49DA-B0E8-61BAEE742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5519" y="5638801"/>
            <a:ext cx="3355601" cy="80682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Working: Taya and Sasha</a:t>
            </a:r>
          </a:p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Teacher: Artem</a:t>
            </a:r>
            <a:endParaRPr lang="ru-RU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33EAB-F5F2-427C-B2B0-546B2B1A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разработка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F91F-EB06-4C23-BE71-400E35EFD72B}"/>
              </a:ext>
            </a:extLst>
          </p:cNvPr>
          <p:cNvSpPr txBox="1"/>
          <p:nvPr/>
        </p:nvSpPr>
        <p:spPr>
          <a:xfrm>
            <a:off x="349624" y="2232212"/>
            <a:ext cx="11510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 этом проекте мы использовали все технологии, которые нужны были для функционирования сайта: </a:t>
            </a:r>
            <a:r>
              <a:rPr lang="en-US" sz="2000" dirty="0">
                <a:solidFill>
                  <a:schemeClr val="bg1"/>
                </a:solidFill>
              </a:rPr>
              <a:t>flask, flask-wtf, </a:t>
            </a:r>
            <a:r>
              <a:rPr lang="en-US" sz="2000" dirty="0" err="1">
                <a:solidFill>
                  <a:schemeClr val="bg1"/>
                </a:solidFill>
              </a:rPr>
              <a:t>orm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css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wtforms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и другие. 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Сайт сделан для покупки и продажи товаров.</a:t>
            </a:r>
          </a:p>
          <a:p>
            <a:r>
              <a:rPr lang="ru-RU" sz="2000" dirty="0">
                <a:solidFill>
                  <a:schemeClr val="bg1"/>
                </a:solidFill>
              </a:rPr>
              <a:t>Реализован личный кабинет, различные страницы, отображение товаров.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0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EF4C7-481F-44D7-8C9C-D6887C19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 или вход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9F60A-A632-4F27-8FC5-2855B692E41E}"/>
              </a:ext>
            </a:extLst>
          </p:cNvPr>
          <p:cNvSpPr txBox="1"/>
          <p:nvPr/>
        </p:nvSpPr>
        <p:spPr>
          <a:xfrm>
            <a:off x="345438" y="2374867"/>
            <a:ext cx="59944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Если пользователь еще не регистрировался, ему предлагают это сделать. Также можно войти, введя свою почту и пароль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В анкете указывается: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Почта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Пароль</a:t>
            </a:r>
          </a:p>
          <a:p>
            <a:r>
              <a:rPr lang="ru-RU" sz="2000" dirty="0">
                <a:solidFill>
                  <a:schemeClr val="bg1"/>
                </a:solidFill>
              </a:rPr>
              <a:t>Имя и город пользователя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Пол</a:t>
            </a:r>
          </a:p>
          <a:p>
            <a:r>
              <a:rPr lang="ru-RU" sz="2000" dirty="0">
                <a:solidFill>
                  <a:schemeClr val="bg1"/>
                </a:solidFill>
              </a:rPr>
              <a:t>Карта, с которой будет проходить оплата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F0771B-7088-4B16-A1DD-9EA5224BE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904" y="2200150"/>
            <a:ext cx="2167796" cy="3688294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19AE5D-0FA5-47BF-B8AD-F7AFB8A6B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765" y="1417638"/>
            <a:ext cx="2437295" cy="5253318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6909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2E57C-C103-4388-9FEE-18B39EE9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сайта</a:t>
            </a:r>
            <a:r>
              <a:rPr lang="en-US" dirty="0"/>
              <a:t> </a:t>
            </a:r>
            <a:r>
              <a:rPr lang="ru-RU" dirty="0"/>
              <a:t>и перемещение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A1C6C-4975-4D09-8963-FA3F002DC1BF}"/>
              </a:ext>
            </a:extLst>
          </p:cNvPr>
          <p:cNvSpPr txBox="1"/>
          <p:nvPr/>
        </p:nvSpPr>
        <p:spPr>
          <a:xfrm>
            <a:off x="259080" y="2444115"/>
            <a:ext cx="72237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Товары можно находить по категориям. Присутствуют кнопки личного кабинета и  избранных товаров.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07E05C-7266-4006-B840-8A3186F85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" r="1247"/>
          <a:stretch/>
        </p:blipFill>
        <p:spPr>
          <a:xfrm>
            <a:off x="8082150" y="2030500"/>
            <a:ext cx="3850770" cy="4583168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55F8C1-883D-468D-A218-6235F684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8" y="3277052"/>
            <a:ext cx="7055223" cy="335945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2067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A9439-D85F-4480-90C5-65E1FD3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Личный кабинет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FE6B7-BDBC-4A04-A06F-893330876F5C}"/>
              </a:ext>
            </a:extLst>
          </p:cNvPr>
          <p:cNvSpPr txBox="1"/>
          <p:nvPr/>
        </p:nvSpPr>
        <p:spPr>
          <a:xfrm>
            <a:off x="162559" y="2324100"/>
            <a:ext cx="11868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 личном кабинете можно увидеть: выставленные вами товары, данные пользователя, корзина и выход из записи.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Можно добавлять товары.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B5E7D9-1893-40CD-B538-7B7D42FF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53" y="3518238"/>
            <a:ext cx="9599640" cy="300159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6672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EF6EC-7782-49F1-A543-B46897BC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товара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34A05-B329-4CC3-826B-A1E40693891E}"/>
              </a:ext>
            </a:extLst>
          </p:cNvPr>
          <p:cNvSpPr txBox="1"/>
          <p:nvPr/>
        </p:nvSpPr>
        <p:spPr>
          <a:xfrm>
            <a:off x="268890" y="2398592"/>
            <a:ext cx="38728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Для описания товара используются такие поля как: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Название продукта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Описание</a:t>
            </a:r>
          </a:p>
          <a:p>
            <a:r>
              <a:rPr lang="ru-RU" sz="2000" dirty="0">
                <a:solidFill>
                  <a:schemeClr val="bg1"/>
                </a:solidFill>
              </a:rPr>
              <a:t>Категория</a:t>
            </a:r>
          </a:p>
          <a:p>
            <a:r>
              <a:rPr lang="ru-RU" sz="2000" dirty="0">
                <a:solidFill>
                  <a:schemeClr val="bg1"/>
                </a:solidFill>
              </a:rPr>
              <a:t>Размер</a:t>
            </a:r>
          </a:p>
          <a:p>
            <a:r>
              <a:rPr lang="ru-RU" sz="2000" dirty="0">
                <a:solidFill>
                  <a:schemeClr val="bg1"/>
                </a:solidFill>
              </a:rPr>
              <a:t>Цена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Фотография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Этот продукт будет отображаться в «моих товарах».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C64F1B-8D69-4E50-948B-6074414E8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058" y="1981199"/>
            <a:ext cx="6981940" cy="477027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5028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3BF52-CE7E-40A0-89B0-82D1CEF4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Корзина и избранное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76FEFB-BE98-45BB-B04A-CA1DB7ED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822" y="2510117"/>
            <a:ext cx="8055989" cy="363967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129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F8C7C-2054-4B17-A44E-D72EDDE7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716FB0-3889-4FED-89F1-6A365286B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2357120"/>
            <a:ext cx="4180692" cy="418069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B80BB6-4ED4-4503-A606-215EE120D95E}"/>
              </a:ext>
            </a:extLst>
          </p:cNvPr>
          <p:cNvSpPr txBox="1"/>
          <p:nvPr/>
        </p:nvSpPr>
        <p:spPr>
          <a:xfrm>
            <a:off x="274321" y="2357120"/>
            <a:ext cx="3992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Это было тяжеловато, но мы справились. Понятное дело, работать надо еще больше и делать лучше, н мы будем стараться. Спасибо за 100 баллов за проект.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0E2509-AFEB-44A0-8D3A-94DD0F2E88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1" t="5831" r="20960" b="1424"/>
          <a:stretch/>
        </p:blipFill>
        <p:spPr>
          <a:xfrm>
            <a:off x="4155513" y="2636334"/>
            <a:ext cx="3643781" cy="3622263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09763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389</TotalTime>
  <Words>210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Цитаты</vt:lpstr>
      <vt:lpstr>Flea Market or  Market of Kick Buttowski</vt:lpstr>
      <vt:lpstr>Технологии и разработка</vt:lpstr>
      <vt:lpstr>Авторизация или вход</vt:lpstr>
      <vt:lpstr>Внешний вид сайта и перемещение</vt:lpstr>
      <vt:lpstr>Личный кабинет</vt:lpstr>
      <vt:lpstr>Создание товара</vt:lpstr>
      <vt:lpstr>Корзина и избранное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Flea Market or  Market of Kick Buttowski</dc:title>
  <dc:creator>Александра Григорьева</dc:creator>
  <cp:lastModifiedBy>Александра Григорьева</cp:lastModifiedBy>
  <cp:revision>8</cp:revision>
  <dcterms:created xsi:type="dcterms:W3CDTF">2022-04-21T12:50:46Z</dcterms:created>
  <dcterms:modified xsi:type="dcterms:W3CDTF">2022-04-22T21:44:01Z</dcterms:modified>
</cp:coreProperties>
</file>