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8288000" cy="10287000"/>
  <p:notesSz cx="6858000" cy="9144000"/>
  <p:embeddedFontLst>
    <p:embeddedFont>
      <p:font typeface="Fredoka" panose="020B0604020202020204" charset="0"/>
      <p:regular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Nunito Bold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</a:t>
            </a:r>
            <a:r>
              <a:rPr lang="en-US" sz="4002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matricola</a:t>
            </a: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" name="Nastro inclinato in basso 21">
            <a:extLst>
              <a:ext uri="{FF2B5EF4-FFF2-40B4-BE49-F238E27FC236}">
                <a16:creationId xmlns:a16="http://schemas.microsoft.com/office/drawing/2014/main" id="{392DD289-489A-B78B-32ED-A58C696E6D95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10/30</a:t>
            </a:r>
          </a:p>
          <a:p>
            <a:pPr algn="ctr"/>
            <a:endParaRPr lang="it-IT" dirty="0"/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3589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SLIDE VUOTA PER SPEZZARE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24" name="Nastro inclinato in basso 23">
            <a:extLst>
              <a:ext uri="{FF2B5EF4-FFF2-40B4-BE49-F238E27FC236}">
                <a16:creationId xmlns:a16="http://schemas.microsoft.com/office/drawing/2014/main" id="{DE15EBD2-FFD5-D9E2-083C-553F53735152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Alexander Aronowitz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Business Marketing 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Nastro inclinato in basso 29">
            <a:extLst>
              <a:ext uri="{FF2B5EF4-FFF2-40B4-BE49-F238E27FC236}">
                <a16:creationId xmlns:a16="http://schemas.microsoft.com/office/drawing/2014/main" id="{F7DACCF4-279A-2FA7-DB46-6A19CDA781BA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OBIETTIVI 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C3DC7EB-4C0F-F48E-806C-4D34EC6FE9A7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8693126E-00AE-6BD2-BA39-9ACA7A078510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5/30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BCEC4C7D-4102-52CE-9501-1FCA85662E22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6/30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CERTIFICATE CHAIN 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C0AB775-4D60-05E4-D6B7-E161D4E8E958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7/30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903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595F15F0-8FD7-7F06-D374-F55FE6B59CB5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8/30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073228C-4429-5640-0749-3BE90E7E300F}"/>
              </a:ext>
            </a:extLst>
          </p:cNvPr>
          <p:cNvSpPr/>
          <p:nvPr/>
        </p:nvSpPr>
        <p:spPr>
          <a:xfrm>
            <a:off x="15163800" y="9127142"/>
            <a:ext cx="26845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9/30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422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783</Words>
  <Application>Microsoft Office PowerPoint</Application>
  <PresentationFormat>Personalizzato</PresentationFormat>
  <Paragraphs>114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Fredoka</vt:lpstr>
      <vt:lpstr>Nunito</vt:lpstr>
      <vt:lpstr>Calibri</vt:lpstr>
      <vt:lpstr>Arial</vt:lpstr>
      <vt:lpstr>Nunito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11</cp:revision>
  <dcterms:created xsi:type="dcterms:W3CDTF">2006-08-16T00:00:00Z</dcterms:created>
  <dcterms:modified xsi:type="dcterms:W3CDTF">2024-07-08T16:29:47Z</dcterms:modified>
  <dc:identifier>DAGKWGsDkog</dc:identifier>
</cp:coreProperties>
</file>