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0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8288000" cy="10287000"/>
  <p:notesSz cx="6858000" cy="9144000"/>
  <p:embeddedFontLst>
    <p:embeddedFont>
      <p:font typeface="Fredoka" panose="020B0604020202020204" charset="0"/>
      <p:regular r:id="rId17"/>
    </p:embeddedFont>
    <p:embeddedFont>
      <p:font typeface="Nunito" pitchFamily="2" charset="0"/>
      <p:regular r:id="rId18"/>
      <p:bold r:id="rId19"/>
    </p:embeddedFont>
    <p:embeddedFont>
      <p:font typeface="Nunito Bold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91562" y="2030656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399945" y="6643233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68630" y="2620597"/>
            <a:ext cx="14950738" cy="3046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it-IT" sz="6600" dirty="0">
                <a:latin typeface="Fredoka" panose="020B0604020202020204" charset="0"/>
              </a:rPr>
              <a:t>Sicurezza delle </a:t>
            </a:r>
            <a:r>
              <a:rPr lang="it-IT" sz="6600" dirty="0" err="1">
                <a:latin typeface="Fredoka" panose="020B0604020202020204" charset="0"/>
              </a:rPr>
              <a:t>eSIM</a:t>
            </a:r>
            <a:r>
              <a:rPr lang="it-IT" sz="6600" dirty="0">
                <a:latin typeface="Fredoka" panose="020B0604020202020204" charset="0"/>
              </a:rPr>
              <a:t>: analisi e sperimentazione mediante sviluppo di user agent e server SM-DP+ </a:t>
            </a:r>
            <a:endParaRPr lang="en-US" sz="6600" dirty="0">
              <a:solidFill>
                <a:srgbClr val="000000"/>
              </a:solidFill>
              <a:latin typeface="Fredoka" panose="020B0604020202020204" charset="0"/>
              <a:ea typeface="Fredoka"/>
              <a:cs typeface="Fredoka"/>
              <a:sym typeface="Fredok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190453" y="5905909"/>
            <a:ext cx="9907094" cy="692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Matteo Fanfarillo – </a:t>
            </a:r>
            <a:r>
              <a:rPr lang="en-US" sz="4002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matricola</a:t>
            </a:r>
            <a:r>
              <a:rPr lang="en-US" sz="4002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: 0316179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534750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Relatore</a:t>
            </a: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prof. Giuseppe Bianchi</a:t>
            </a:r>
          </a:p>
          <a:p>
            <a:pPr algn="l">
              <a:lnSpc>
                <a:spcPts val="4200"/>
              </a:lnSpc>
            </a:pPr>
            <a:r>
              <a:rPr lang="en-US" sz="3000" b="1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Correlatori</a:t>
            </a: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prof. Francesco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Gringoli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dott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 Lorenzo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Valeriani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 Bold" charset="0"/>
                <a:ea typeface="Nunito"/>
                <a:cs typeface="Nunito"/>
                <a:sym typeface="Nunito"/>
              </a:rPr>
              <a:t>17/07/2024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34B72D02-4665-CE69-511E-9C457EF5D8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13" y="651503"/>
            <a:ext cx="7038373" cy="16260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5727381" y="687305"/>
            <a:ext cx="6833238" cy="1730229"/>
            <a:chOff x="0" y="0"/>
            <a:chExt cx="1799700" cy="4556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99700" cy="455698"/>
            </a:xfrm>
            <a:custGeom>
              <a:avLst/>
              <a:gdLst/>
              <a:ahLst/>
              <a:cxnLst/>
              <a:rect l="l" t="t" r="r" b="b"/>
              <a:pathLst>
                <a:path w="1799700" h="455698">
                  <a:moveTo>
                    <a:pt x="0" y="0"/>
                  </a:moveTo>
                  <a:lnTo>
                    <a:pt x="1799700" y="0"/>
                  </a:lnTo>
                  <a:lnTo>
                    <a:pt x="1799700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99700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910979" y="904875"/>
            <a:ext cx="646604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RESULT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3300167"/>
            <a:ext cx="7998308" cy="368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4" name="Freeform 14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>
            <a:off x="15561698" y="48025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96855" y="2607420"/>
            <a:ext cx="6102047" cy="59294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27048" y="3978076"/>
            <a:ext cx="3490544" cy="4208359"/>
            <a:chOff x="0" y="0"/>
            <a:chExt cx="919320" cy="11083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845512" y="687305"/>
            <a:ext cx="6596976" cy="1730229"/>
            <a:chOff x="0" y="0"/>
            <a:chExt cx="1737475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37475" cy="455698"/>
            </a:xfrm>
            <a:custGeom>
              <a:avLst/>
              <a:gdLst/>
              <a:ahLst/>
              <a:cxnLst/>
              <a:rect l="l" t="t" r="r" b="b"/>
              <a:pathLst>
                <a:path w="1737475" h="455698">
                  <a:moveTo>
                    <a:pt x="0" y="0"/>
                  </a:moveTo>
                  <a:lnTo>
                    <a:pt x="1737475" y="0"/>
                  </a:lnTo>
                  <a:lnTo>
                    <a:pt x="173747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3747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171070" y="904875"/>
            <a:ext cx="7945861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7106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1</a:t>
            </a:r>
          </a:p>
        </p:txBody>
      </p:sp>
      <p:sp>
        <p:nvSpPr>
          <p:cNvPr id="17" name="AutoShape 17"/>
          <p:cNvSpPr/>
          <p:nvPr/>
        </p:nvSpPr>
        <p:spPr>
          <a:xfrm>
            <a:off x="2932173" y="3260046"/>
            <a:ext cx="12423654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2932173" y="3326721"/>
            <a:ext cx="480294" cy="655427"/>
            <a:chOff x="0" y="0"/>
            <a:chExt cx="126497" cy="17262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903853" y="3326721"/>
            <a:ext cx="480294" cy="655427"/>
            <a:chOff x="0" y="0"/>
            <a:chExt cx="126497" cy="17262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875533" y="3326721"/>
            <a:ext cx="480294" cy="655427"/>
            <a:chOff x="0" y="0"/>
            <a:chExt cx="126497" cy="17262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398728" y="3982147"/>
            <a:ext cx="3490544" cy="4208359"/>
            <a:chOff x="0" y="0"/>
            <a:chExt cx="919320" cy="110837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3370408" y="3986219"/>
            <a:ext cx="3490544" cy="4208359"/>
            <a:chOff x="0" y="0"/>
            <a:chExt cx="919320" cy="110837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59046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14274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116930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SOLUTION 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56214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53382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8" name="Freeform 38"/>
          <p:cNvSpPr/>
          <p:nvPr/>
        </p:nvSpPr>
        <p:spPr>
          <a:xfrm>
            <a:off x="17119441" y="55951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7"/>
                </a:lnTo>
                <a:lnTo>
                  <a:pt x="0" y="2942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-1183252" y="2277294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4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4" y="1049427"/>
                </a:lnTo>
                <a:lnTo>
                  <a:pt x="33952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  <a:p>
            <a:pPr algn="ctr">
              <a:lnSpc>
                <a:spcPts val="4899"/>
              </a:lnSpc>
            </a:pPr>
            <a:endParaRPr lang="en-US" sz="3499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imperdiet nisl nec magna pellentesque, vitae eleifend odio sodales. Donec aliquet ex bibendum, pellentesque nunc sed, interdum enim.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CONCLUSION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700227"/>
            <a:chOff x="0" y="0"/>
            <a:chExt cx="4274726" cy="17646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64669"/>
            </a:xfrm>
            <a:custGeom>
              <a:avLst/>
              <a:gdLst/>
              <a:ahLst/>
              <a:cxnLst/>
              <a:rect l="l" t="t" r="r" b="b"/>
              <a:pathLst>
                <a:path w="4274726" h="1764669">
                  <a:moveTo>
                    <a:pt x="0" y="0"/>
                  </a:moveTo>
                  <a:lnTo>
                    <a:pt x="4274726" y="0"/>
                  </a:lnTo>
                  <a:lnTo>
                    <a:pt x="4274726" y="1764669"/>
                  </a:lnTo>
                  <a:lnTo>
                    <a:pt x="0" y="17646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802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272999" y="687305"/>
            <a:ext cx="9742003" cy="1730229"/>
            <a:chOff x="0" y="0"/>
            <a:chExt cx="2565795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65795" cy="455698"/>
            </a:xfrm>
            <a:custGeom>
              <a:avLst/>
              <a:gdLst/>
              <a:ahLst/>
              <a:cxnLst/>
              <a:rect l="l" t="t" r="r" b="b"/>
              <a:pathLst>
                <a:path w="2565795" h="455698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82993" y="3156442"/>
            <a:ext cx="417900" cy="428815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246042" y="3824880"/>
            <a:ext cx="13795916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RECOMMENDATIONS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46042" y="3009535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 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46042" y="5621930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RECOMMENDATION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46042" y="6439810"/>
            <a:ext cx="13795916" cy="12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</a:t>
            </a:r>
          </a:p>
        </p:txBody>
      </p:sp>
      <p:sp>
        <p:nvSpPr>
          <p:cNvPr id="23" name="Freeform 23"/>
          <p:cNvSpPr/>
          <p:nvPr/>
        </p:nvSpPr>
        <p:spPr>
          <a:xfrm>
            <a:off x="1682993" y="5768838"/>
            <a:ext cx="417900" cy="428815"/>
          </a:xfrm>
          <a:custGeom>
            <a:avLst/>
            <a:gdLst/>
            <a:ahLst/>
            <a:cxnLst/>
            <a:rect l="l" t="t" r="r" b="b"/>
            <a:pathLst>
              <a:path w="417900" h="428815">
                <a:moveTo>
                  <a:pt x="0" y="0"/>
                </a:moveTo>
                <a:lnTo>
                  <a:pt x="417899" y="0"/>
                </a:lnTo>
                <a:lnTo>
                  <a:pt x="417899" y="428815"/>
                </a:lnTo>
                <a:lnTo>
                  <a:pt x="0" y="4288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296667" y="687305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28700" y="1505943"/>
            <a:ext cx="16230600" cy="6382179"/>
            <a:chOff x="0" y="0"/>
            <a:chExt cx="4274726" cy="16809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680903"/>
            </a:xfrm>
            <a:custGeom>
              <a:avLst/>
              <a:gdLst/>
              <a:ahLst/>
              <a:cxnLst/>
              <a:rect l="l" t="t" r="r" b="b"/>
              <a:pathLst>
                <a:path w="4274726" h="1680903">
                  <a:moveTo>
                    <a:pt x="0" y="0"/>
                  </a:moveTo>
                  <a:lnTo>
                    <a:pt x="4274726" y="0"/>
                  </a:lnTo>
                  <a:lnTo>
                    <a:pt x="4274726" y="1680903"/>
                  </a:lnTo>
                  <a:lnTo>
                    <a:pt x="0" y="168090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17190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272999" y="687305"/>
            <a:ext cx="9742003" cy="1730229"/>
            <a:chOff x="0" y="0"/>
            <a:chExt cx="2565795" cy="45569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65795" cy="455698"/>
            </a:xfrm>
            <a:custGeom>
              <a:avLst/>
              <a:gdLst/>
              <a:ahLst/>
              <a:cxnLst/>
              <a:rect l="l" t="t" r="r" b="b"/>
              <a:pathLst>
                <a:path w="2565795" h="455698">
                  <a:moveTo>
                    <a:pt x="0" y="0"/>
                  </a:moveTo>
                  <a:lnTo>
                    <a:pt x="2565795" y="0"/>
                  </a:lnTo>
                  <a:lnTo>
                    <a:pt x="2565795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565795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5561698" y="98123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6"/>
                </a:lnTo>
                <a:lnTo>
                  <a:pt x="0" y="1049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246042" y="3598815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46042" y="3009535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46042" y="4444000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246042" y="5857163"/>
            <a:ext cx="6580227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REFERENCES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46042" y="5012613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46042" y="6409613"/>
            <a:ext cx="12720924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24" name="Freeform 24"/>
          <p:cNvSpPr/>
          <p:nvPr/>
        </p:nvSpPr>
        <p:spPr>
          <a:xfrm>
            <a:off x="1672742" y="3168359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672742" y="4602824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672742" y="6015988"/>
            <a:ext cx="404981" cy="404981"/>
          </a:xfrm>
          <a:custGeom>
            <a:avLst/>
            <a:gdLst/>
            <a:ahLst/>
            <a:cxnLst/>
            <a:rect l="l" t="t" r="r" b="b"/>
            <a:pathLst>
              <a:path w="404981" h="404981">
                <a:moveTo>
                  <a:pt x="0" y="0"/>
                </a:moveTo>
                <a:lnTo>
                  <a:pt x="404981" y="0"/>
                </a:lnTo>
                <a:lnTo>
                  <a:pt x="404981" y="404981"/>
                </a:lnTo>
                <a:lnTo>
                  <a:pt x="0" y="4049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076251" y="1662606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2120044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3395205" y="0"/>
                </a:moveTo>
                <a:lnTo>
                  <a:pt x="0" y="0"/>
                </a:lnTo>
                <a:lnTo>
                  <a:pt x="0" y="1049427"/>
                </a:lnTo>
                <a:lnTo>
                  <a:pt x="3395205" y="1049427"/>
                </a:lnTo>
                <a:lnTo>
                  <a:pt x="33952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269473" y="2924194"/>
            <a:ext cx="11749054" cy="1793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THANK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90453" y="4762704"/>
            <a:ext cx="9907094" cy="685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4002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Presentation by Alexander Aronowitz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743950"/>
            <a:ext cx="557789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Business Marketing | 2024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77754" y="8743950"/>
            <a:ext cx="448154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Rimberio University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INTRODUZIONE </a:t>
            </a:r>
          </a:p>
        </p:txBody>
      </p: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FD0B0991-F4DC-AA6E-D1BB-46B3AC0EE947}"/>
              </a:ext>
            </a:extLst>
          </p:cNvPr>
          <p:cNvSpPr txBox="1"/>
          <p:nvPr/>
        </p:nvSpPr>
        <p:spPr>
          <a:xfrm>
            <a:off x="1028700" y="8962318"/>
            <a:ext cx="10553700" cy="1057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Matteo Fanfarillo – 0316179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17/07/2024</a:t>
            </a:r>
            <a:endParaRPr lang="en-US"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" name="Nastro inclinato in basso 21">
            <a:extLst>
              <a:ext uri="{FF2B5EF4-FFF2-40B4-BE49-F238E27FC236}">
                <a16:creationId xmlns:a16="http://schemas.microsoft.com/office/drawing/2014/main" id="{392DD289-489A-B78B-32ED-A58C696E6D95}"/>
              </a:ext>
            </a:extLst>
          </p:cNvPr>
          <p:cNvSpPr/>
          <p:nvPr/>
        </p:nvSpPr>
        <p:spPr>
          <a:xfrm>
            <a:off x="15507375" y="9127142"/>
            <a:ext cx="2340998" cy="816958"/>
          </a:xfrm>
          <a:prstGeom prst="ribbon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200" dirty="0">
                <a:solidFill>
                  <a:schemeClr val="tx1"/>
                </a:solidFill>
                <a:latin typeface="Fredoka" panose="020B0604020202020204" charset="0"/>
              </a:rPr>
              <a:t>2/30</a:t>
            </a:r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713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-576611" y="8353252"/>
            <a:ext cx="19974273" cy="1420979"/>
            <a:chOff x="0" y="0"/>
            <a:chExt cx="5260714" cy="374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60714" cy="374250"/>
            </a:xfrm>
            <a:custGeom>
              <a:avLst/>
              <a:gdLst/>
              <a:ahLst/>
              <a:cxnLst/>
              <a:rect l="l" t="t" r="r" b="b"/>
              <a:pathLst>
                <a:path w="5260714" h="374250">
                  <a:moveTo>
                    <a:pt x="0" y="0"/>
                  </a:moveTo>
                  <a:lnTo>
                    <a:pt x="5260714" y="0"/>
                  </a:lnTo>
                  <a:lnTo>
                    <a:pt x="5260714" y="374250"/>
                  </a:lnTo>
                  <a:lnTo>
                    <a:pt x="0" y="374250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60714" cy="412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116949" y="1896628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399945" y="6010601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68631" y="2924194"/>
            <a:ext cx="14950738" cy="3589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SLIDE VUOTA PER SPEZZARE</a:t>
            </a:r>
          </a:p>
        </p:txBody>
      </p:sp>
      <p:sp>
        <p:nvSpPr>
          <p:cNvPr id="14" name="Freeform 14"/>
          <p:cNvSpPr/>
          <p:nvPr/>
        </p:nvSpPr>
        <p:spPr>
          <a:xfrm>
            <a:off x="1721691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4814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INTRODUCTION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amet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consectetur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adipiscing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elit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Morbi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mauris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feugiat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tincidunt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ac et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Suspendisse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et cursus dui.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Vivamus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lacinia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orci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nibh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luctus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pulvinar.</a:t>
            </a:r>
          </a:p>
          <a:p>
            <a:pPr algn="ctr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imperdiet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nisl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nec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magna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eleifend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odio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sodales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aliquet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ex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bibendum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sed,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interdum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enim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7" name="Freeform 17"/>
          <p:cNvSpPr/>
          <p:nvPr/>
        </p:nvSpPr>
        <p:spPr>
          <a:xfrm>
            <a:off x="-1109662" y="-911620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590398" y="6983167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246042" y="3205755"/>
            <a:ext cx="13795916" cy="430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amet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consectetur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adipiscing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elit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Morbi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mauris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feugiat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tincidunt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ac et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purus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Suspendisse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et cursus dui.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Vivamus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lacinia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orci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ut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nibh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luctus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pulvinar.</a:t>
            </a:r>
          </a:p>
          <a:p>
            <a:pPr algn="ctr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imperdiet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nisl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nec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magna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vitae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eleifend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odio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sodales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 Donec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aliquet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ex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bibendum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pellentesque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nunc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sed,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interdum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enim</a:t>
            </a:r>
            <a:r>
              <a:rPr lang="en-US" sz="3499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</p:txBody>
      </p:sp>
      <p:sp>
        <p:nvSpPr>
          <p:cNvPr id="15" name="Freeform 15"/>
          <p:cNvSpPr/>
          <p:nvPr/>
        </p:nvSpPr>
        <p:spPr>
          <a:xfrm>
            <a:off x="15824275" y="6533193"/>
            <a:ext cx="1949375" cy="1949375"/>
          </a:xfrm>
          <a:custGeom>
            <a:avLst/>
            <a:gdLst/>
            <a:ahLst/>
            <a:cxnLst/>
            <a:rect l="l" t="t" r="r" b="b"/>
            <a:pathLst>
              <a:path w="1949375" h="1949375">
                <a:moveTo>
                  <a:pt x="0" y="0"/>
                </a:moveTo>
                <a:lnTo>
                  <a:pt x="1949375" y="0"/>
                </a:lnTo>
                <a:lnTo>
                  <a:pt x="1949375" y="1949375"/>
                </a:lnTo>
                <a:lnTo>
                  <a:pt x="0" y="194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668902" y="1028700"/>
            <a:ext cx="3395204" cy="1049427"/>
          </a:xfrm>
          <a:custGeom>
            <a:avLst/>
            <a:gdLst/>
            <a:ahLst/>
            <a:cxnLst/>
            <a:rect l="l" t="t" r="r" b="b"/>
            <a:pathLst>
              <a:path w="3395204" h="1049427">
                <a:moveTo>
                  <a:pt x="0" y="0"/>
                </a:moveTo>
                <a:lnTo>
                  <a:pt x="3395204" y="0"/>
                </a:lnTo>
                <a:lnTo>
                  <a:pt x="3395204" y="1049427"/>
                </a:lnTo>
                <a:lnTo>
                  <a:pt x="0" y="10494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BACKGROUND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Aronowitz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| Business Marketing | 2024 | </a:t>
            </a:r>
            <a:r>
              <a:rPr lang="en-US" sz="3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Rimberio</a:t>
            </a:r>
            <a:r>
              <a:rPr lang="en-US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University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505943"/>
            <a:ext cx="16230600" cy="6526651"/>
            <a:chOff x="0" y="0"/>
            <a:chExt cx="4274726" cy="17189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697602" y="3293323"/>
            <a:ext cx="5960851" cy="3689844"/>
            <a:chOff x="0" y="0"/>
            <a:chExt cx="6973570" cy="431673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73570" cy="4316730"/>
            </a:xfrm>
            <a:custGeom>
              <a:avLst/>
              <a:gdLst/>
              <a:ahLst/>
              <a:cxnLst/>
              <a:rect l="l" t="t" r="r" b="b"/>
              <a:pathLst>
                <a:path w="6973570" h="431673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4"/>
              <a:stretch>
                <a:fillRect t="-3512" b="-3512"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6228080" y="0"/>
              <a:ext cx="745490" cy="745490"/>
            </a:xfrm>
            <a:custGeom>
              <a:avLst/>
              <a:gdLst/>
              <a:ahLst/>
              <a:cxnLst/>
              <a:rect l="l" t="t" r="r" b="b"/>
              <a:pathLst>
                <a:path w="745490" h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B2E69D"/>
            </a:solidFill>
          </p:spPr>
        </p:sp>
      </p:grpSp>
      <p:sp>
        <p:nvSpPr>
          <p:cNvPr id="17" name="Freeform 17"/>
          <p:cNvSpPr/>
          <p:nvPr/>
        </p:nvSpPr>
        <p:spPr>
          <a:xfrm flipH="1">
            <a:off x="16164492" y="6443050"/>
            <a:ext cx="2189615" cy="1982597"/>
          </a:xfrm>
          <a:custGeom>
            <a:avLst/>
            <a:gdLst/>
            <a:ahLst/>
            <a:cxnLst/>
            <a:rect l="l" t="t" r="r" b="b"/>
            <a:pathLst>
              <a:path w="2189615" h="1982597">
                <a:moveTo>
                  <a:pt x="2189616" y="0"/>
                </a:moveTo>
                <a:lnTo>
                  <a:pt x="0" y="0"/>
                </a:lnTo>
                <a:lnTo>
                  <a:pt x="0" y="1982597"/>
                </a:lnTo>
                <a:lnTo>
                  <a:pt x="2189616" y="1982597"/>
                </a:lnTo>
                <a:lnTo>
                  <a:pt x="218961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-2300107" y="1028700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PROBLEM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402477" y="3300167"/>
            <a:ext cx="8009976" cy="368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 Vivamus lacinia orci ut nibh luctus pulvinar.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3142605" y="3407052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60"/>
                </a:lnTo>
                <a:lnTo>
                  <a:pt x="0" y="1532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7718" y="6893588"/>
            <a:ext cx="4927677" cy="1532060"/>
          </a:xfrm>
          <a:custGeom>
            <a:avLst/>
            <a:gdLst/>
            <a:ahLst/>
            <a:cxnLst/>
            <a:rect l="l" t="t" r="r" b="b"/>
            <a:pathLst>
              <a:path w="4927677" h="1532060">
                <a:moveTo>
                  <a:pt x="0" y="0"/>
                </a:moveTo>
                <a:lnTo>
                  <a:pt x="4927677" y="0"/>
                </a:lnTo>
                <a:lnTo>
                  <a:pt x="4927677" y="1532059"/>
                </a:lnTo>
                <a:lnTo>
                  <a:pt x="0" y="1532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028700" y="3357317"/>
            <a:ext cx="7373777" cy="5068331"/>
            <a:chOff x="0" y="0"/>
            <a:chExt cx="1942065" cy="13348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42065" cy="1334869"/>
            </a:xfrm>
            <a:custGeom>
              <a:avLst/>
              <a:gdLst/>
              <a:ahLst/>
              <a:cxnLst/>
              <a:rect l="l" t="t" r="r" b="b"/>
              <a:pathLst>
                <a:path w="1942065" h="1334869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979113" y="687305"/>
            <a:ext cx="12329775" cy="1730229"/>
            <a:chOff x="0" y="0"/>
            <a:chExt cx="3247348" cy="45569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247348" cy="455698"/>
            </a:xfrm>
            <a:custGeom>
              <a:avLst/>
              <a:gdLst/>
              <a:ahLst/>
              <a:cxnLst/>
              <a:rect l="l" t="t" r="r" b="b"/>
              <a:pathLst>
                <a:path w="3247348" h="455698">
                  <a:moveTo>
                    <a:pt x="0" y="0"/>
                  </a:moveTo>
                  <a:lnTo>
                    <a:pt x="3247348" y="0"/>
                  </a:lnTo>
                  <a:lnTo>
                    <a:pt x="3247348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3247348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885523" y="3357317"/>
            <a:ext cx="7373777" cy="5068331"/>
            <a:chOff x="0" y="0"/>
            <a:chExt cx="1942065" cy="133486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42065" cy="1334869"/>
            </a:xfrm>
            <a:custGeom>
              <a:avLst/>
              <a:gdLst/>
              <a:ahLst/>
              <a:cxnLst/>
              <a:rect l="l" t="t" r="r" b="b"/>
              <a:pathLst>
                <a:path w="1942065" h="1334869">
                  <a:moveTo>
                    <a:pt x="0" y="0"/>
                  </a:moveTo>
                  <a:lnTo>
                    <a:pt x="1942065" y="0"/>
                  </a:lnTo>
                  <a:lnTo>
                    <a:pt x="1942065" y="1334869"/>
                  </a:lnTo>
                  <a:lnTo>
                    <a:pt x="0" y="13348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942065" cy="1372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4285782" y="2417534"/>
            <a:ext cx="859614" cy="1291769"/>
          </a:xfrm>
          <a:custGeom>
            <a:avLst/>
            <a:gdLst/>
            <a:ahLst/>
            <a:cxnLst/>
            <a:rect l="l" t="t" r="r" b="b"/>
            <a:pathLst>
              <a:path w="859614" h="1291769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517916" y="904875"/>
            <a:ext cx="13252168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THEORITICAL FRAMEWORK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52123" y="4865774"/>
            <a:ext cx="6526930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308947" y="4865774"/>
            <a:ext cx="6526930" cy="306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Suspendisse et cursus dui.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517916" y="3811767"/>
            <a:ext cx="4156254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OVERVIEW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494285" y="3811767"/>
            <a:ext cx="4156254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PROPONENTS</a:t>
            </a:r>
          </a:p>
        </p:txBody>
      </p:sp>
      <p:sp>
        <p:nvSpPr>
          <p:cNvPr id="26" name="Freeform 26"/>
          <p:cNvSpPr/>
          <p:nvPr/>
        </p:nvSpPr>
        <p:spPr>
          <a:xfrm>
            <a:off x="13142605" y="2417534"/>
            <a:ext cx="859614" cy="1291769"/>
          </a:xfrm>
          <a:custGeom>
            <a:avLst/>
            <a:gdLst/>
            <a:ahLst/>
            <a:cxnLst/>
            <a:rect l="l" t="t" r="r" b="b"/>
            <a:pathLst>
              <a:path w="859614" h="1291769">
                <a:moveTo>
                  <a:pt x="0" y="0"/>
                </a:moveTo>
                <a:lnTo>
                  <a:pt x="859613" y="0"/>
                </a:lnTo>
                <a:lnTo>
                  <a:pt x="859613" y="1291769"/>
                </a:lnTo>
                <a:lnTo>
                  <a:pt x="0" y="129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52123" y="2957390"/>
            <a:ext cx="15383753" cy="2637935"/>
            <a:chOff x="0" y="0"/>
            <a:chExt cx="4051688" cy="6947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METHODOLOGY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89944" y="3334970"/>
            <a:ext cx="9104784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452123" y="5879245"/>
            <a:ext cx="15383753" cy="2637935"/>
            <a:chOff x="0" y="0"/>
            <a:chExt cx="4051688" cy="69476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051688" cy="694765"/>
            </a:xfrm>
            <a:custGeom>
              <a:avLst/>
              <a:gdLst/>
              <a:ahLst/>
              <a:cxnLst/>
              <a:rect l="l" t="t" r="r" b="b"/>
              <a:pathLst>
                <a:path w="4051688" h="694765">
                  <a:moveTo>
                    <a:pt x="0" y="0"/>
                  </a:moveTo>
                  <a:lnTo>
                    <a:pt x="4051688" y="0"/>
                  </a:lnTo>
                  <a:lnTo>
                    <a:pt x="4051688" y="694765"/>
                  </a:lnTo>
                  <a:lnTo>
                    <a:pt x="0" y="6947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4051688" cy="7328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059652" y="3581668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QUANTITATIVE 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059652" y="6503523"/>
            <a:ext cx="4156254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QUALITATIVE </a:t>
            </a: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METHOD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389944" y="6256825"/>
            <a:ext cx="9104784" cy="182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 Morbi vitae mauris ut nunc feugiat tincidunt ac et purus. </a:t>
            </a:r>
          </a:p>
        </p:txBody>
      </p:sp>
      <p:sp>
        <p:nvSpPr>
          <p:cNvPr id="24" name="AutoShape 24"/>
          <p:cNvSpPr/>
          <p:nvPr/>
        </p:nvSpPr>
        <p:spPr>
          <a:xfrm rot="-5369237">
            <a:off x="5617498" y="4209683"/>
            <a:ext cx="2128873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rot="-5369237">
            <a:off x="5617498" y="7131538"/>
            <a:ext cx="2128873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Freeform 26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09662" y="0"/>
            <a:ext cx="20507325" cy="10287000"/>
            <a:chOff x="0" y="0"/>
            <a:chExt cx="273431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62710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27048" y="3978076"/>
            <a:ext cx="3490544" cy="4208359"/>
            <a:chOff x="0" y="0"/>
            <a:chExt cx="919320" cy="11083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48279" y="687305"/>
            <a:ext cx="9191441" cy="1730229"/>
            <a:chOff x="0" y="0"/>
            <a:chExt cx="2420791" cy="4556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20791" cy="455698"/>
            </a:xfrm>
            <a:custGeom>
              <a:avLst/>
              <a:gdLst/>
              <a:ahLst/>
              <a:cxnLst/>
              <a:rect l="l" t="t" r="r" b="b"/>
              <a:pathLst>
                <a:path w="2420791" h="455698">
                  <a:moveTo>
                    <a:pt x="0" y="0"/>
                  </a:moveTo>
                  <a:lnTo>
                    <a:pt x="2420791" y="0"/>
                  </a:lnTo>
                  <a:lnTo>
                    <a:pt x="2420791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420791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576611" y="8801100"/>
            <a:ext cx="19974273" cy="1861295"/>
            <a:chOff x="0" y="0"/>
            <a:chExt cx="5260714" cy="49021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60714" cy="490218"/>
            </a:xfrm>
            <a:custGeom>
              <a:avLst/>
              <a:gdLst/>
              <a:ahLst/>
              <a:cxnLst/>
              <a:rect l="l" t="t" r="r" b="b"/>
              <a:pathLst>
                <a:path w="5260714" h="490218">
                  <a:moveTo>
                    <a:pt x="0" y="0"/>
                  </a:moveTo>
                  <a:lnTo>
                    <a:pt x="5260714" y="0"/>
                  </a:lnTo>
                  <a:lnTo>
                    <a:pt x="5260714" y="490218"/>
                  </a:lnTo>
                  <a:lnTo>
                    <a:pt x="0" y="490218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5260714" cy="528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536545" flipH="1">
            <a:off x="16487867" y="-6185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6607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IMPLEMENTATION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14350" y="9217398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Presentation by Alexander Aronowitz | Business Marketing | 2024 | Rimberio University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7106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1</a:t>
            </a:r>
          </a:p>
        </p:txBody>
      </p:sp>
      <p:sp>
        <p:nvSpPr>
          <p:cNvPr id="18" name="AutoShape 18"/>
          <p:cNvSpPr/>
          <p:nvPr/>
        </p:nvSpPr>
        <p:spPr>
          <a:xfrm>
            <a:off x="2932173" y="3260046"/>
            <a:ext cx="12423654" cy="0"/>
          </a:xfrm>
          <a:prstGeom prst="line">
            <a:avLst/>
          </a:prstGeom>
          <a:ln w="133350" cap="flat">
            <a:solidFill>
              <a:srgbClr val="B2E6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 rot="9999176" flipH="1">
            <a:off x="-1316676" y="1716564"/>
            <a:ext cx="2537840" cy="2297899"/>
          </a:xfrm>
          <a:custGeom>
            <a:avLst/>
            <a:gdLst/>
            <a:ahLst/>
            <a:cxnLst/>
            <a:rect l="l" t="t" r="r" b="b"/>
            <a:pathLst>
              <a:path w="2537840" h="2297899">
                <a:moveTo>
                  <a:pt x="2537840" y="0"/>
                </a:moveTo>
                <a:lnTo>
                  <a:pt x="0" y="0"/>
                </a:lnTo>
                <a:lnTo>
                  <a:pt x="0" y="2297898"/>
                </a:lnTo>
                <a:lnTo>
                  <a:pt x="2537840" y="2297898"/>
                </a:lnTo>
                <a:lnTo>
                  <a:pt x="25378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2932173" y="3326721"/>
            <a:ext cx="480294" cy="655427"/>
            <a:chOff x="0" y="0"/>
            <a:chExt cx="126497" cy="17262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903853" y="3326721"/>
            <a:ext cx="480294" cy="655427"/>
            <a:chOff x="0" y="0"/>
            <a:chExt cx="126497" cy="17262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875533" y="3326721"/>
            <a:ext cx="480294" cy="655427"/>
            <a:chOff x="0" y="0"/>
            <a:chExt cx="126497" cy="17262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6497" cy="172623"/>
            </a:xfrm>
            <a:custGeom>
              <a:avLst/>
              <a:gdLst/>
              <a:ahLst/>
              <a:cxnLst/>
              <a:rect l="l" t="t" r="r" b="b"/>
              <a:pathLst>
                <a:path w="126497" h="172623">
                  <a:moveTo>
                    <a:pt x="0" y="0"/>
                  </a:moveTo>
                  <a:lnTo>
                    <a:pt x="126497" y="0"/>
                  </a:lnTo>
                  <a:lnTo>
                    <a:pt x="126497" y="172623"/>
                  </a:lnTo>
                  <a:lnTo>
                    <a:pt x="0" y="172623"/>
                  </a:lnTo>
                  <a:close/>
                </a:path>
              </a:pathLst>
            </a:custGeom>
            <a:solidFill>
              <a:srgbClr val="B2E69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26497" cy="2107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398728" y="3982147"/>
            <a:ext cx="3490544" cy="4208359"/>
            <a:chOff x="0" y="0"/>
            <a:chExt cx="919320" cy="110837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3370408" y="3986219"/>
            <a:ext cx="3490544" cy="4208359"/>
            <a:chOff x="0" y="0"/>
            <a:chExt cx="919320" cy="110837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19320" cy="1108374"/>
            </a:xfrm>
            <a:custGeom>
              <a:avLst/>
              <a:gdLst/>
              <a:ahLst/>
              <a:cxnLst/>
              <a:rect l="l" t="t" r="r" b="b"/>
              <a:pathLst>
                <a:path w="919320" h="1108374">
                  <a:moveTo>
                    <a:pt x="0" y="0"/>
                  </a:moveTo>
                  <a:lnTo>
                    <a:pt x="919320" y="0"/>
                  </a:lnTo>
                  <a:lnTo>
                    <a:pt x="919320" y="1108374"/>
                  </a:lnTo>
                  <a:lnTo>
                    <a:pt x="0" y="11083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919320" cy="1146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59046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142745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116930" y="4200158"/>
            <a:ext cx="4002511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PHASE 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56214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3533826" y="5377397"/>
            <a:ext cx="3163708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Lorem ipsum dolor sit amet, consectetur adipiscing elit.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703</Words>
  <Application>Microsoft Office PowerPoint</Application>
  <PresentationFormat>Personalizzato</PresentationFormat>
  <Paragraphs>79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Nunito</vt:lpstr>
      <vt:lpstr>Nunito Bold</vt:lpstr>
      <vt:lpstr>Fredoka</vt:lpstr>
      <vt:lpstr>Arial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tesi</dc:title>
  <cp:lastModifiedBy>Matteo Fanfarillo</cp:lastModifiedBy>
  <cp:revision>6</cp:revision>
  <dcterms:created xsi:type="dcterms:W3CDTF">2006-08-16T00:00:00Z</dcterms:created>
  <dcterms:modified xsi:type="dcterms:W3CDTF">2024-07-08T12:51:36Z</dcterms:modified>
  <dc:identifier>DAGKWGsDkog</dc:identifier>
</cp:coreProperties>
</file>