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Fredoka" panose="020B0604020202020204" charset="0"/>
      <p:regular r:id="rId16"/>
    </p:embeddedFont>
    <p:embeddedFont>
      <p:font typeface="Nunito" pitchFamily="2" charset="0"/>
      <p:regular r:id="rId17"/>
    </p:embeddedFont>
    <p:embeddedFont>
      <p:font typeface="Nunito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1" y="2924194"/>
            <a:ext cx="14950738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THESIS DEFENSE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Alexander Aronowitz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Business Marketing |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Alexander Aronowitz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Business Marketing |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1" y="2924194"/>
            <a:ext cx="14950738" cy="3589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SLIDE VUOTA PER SPEZZARE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668</Words>
  <Application>Microsoft Office PowerPoint</Application>
  <PresentationFormat>Personalizzato</PresentationFormat>
  <Paragraphs>74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Nunito Bold</vt:lpstr>
      <vt:lpstr>Fredoka</vt:lpstr>
      <vt:lpstr>Calibri</vt:lpstr>
      <vt:lpstr>Arial</vt:lpstr>
      <vt:lpstr>Nunito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2</cp:revision>
  <dcterms:created xsi:type="dcterms:W3CDTF">2006-08-16T00:00:00Z</dcterms:created>
  <dcterms:modified xsi:type="dcterms:W3CDTF">2024-07-08T10:48:18Z</dcterms:modified>
  <dc:identifier>DAGKWGsDkog</dc:identifier>
</cp:coreProperties>
</file>