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BCAC80C-FB8F-4C37-815D-758340F1A0A0}" type="datetimeFigureOut">
              <a:rPr lang="it-IT" smtClean="0"/>
              <a:t>08/07/2024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26A2735-CC61-4EE0-AA7F-78424FC8659E}" type="slidenum">
              <a:rPr lang="it-IT" smtClean="0"/>
              <a:t>‹N›</a:t>
            </a:fld>
            <a:endParaRPr lang="it-IT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419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C80C-FB8F-4C37-815D-758340F1A0A0}" type="datetimeFigureOut">
              <a:rPr lang="it-IT" smtClean="0"/>
              <a:t>08/07/2024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2735-CC61-4EE0-AA7F-78424FC865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759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C80C-FB8F-4C37-815D-758340F1A0A0}" type="datetimeFigureOut">
              <a:rPr lang="it-IT" smtClean="0"/>
              <a:t>08/07/2024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2735-CC61-4EE0-AA7F-78424FC865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8636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C80C-FB8F-4C37-815D-758340F1A0A0}" type="datetimeFigureOut">
              <a:rPr lang="it-IT" smtClean="0"/>
              <a:t>08/07/2024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2735-CC61-4EE0-AA7F-78424FC8659E}" type="slidenum">
              <a:rPr lang="it-IT" smtClean="0"/>
              <a:t>‹N›</a:t>
            </a:fld>
            <a:endParaRPr lang="it-IT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7969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C80C-FB8F-4C37-815D-758340F1A0A0}" type="datetimeFigureOut">
              <a:rPr lang="it-IT" smtClean="0"/>
              <a:t>08/07/2024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2735-CC61-4EE0-AA7F-78424FC865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3088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C80C-FB8F-4C37-815D-758340F1A0A0}" type="datetimeFigureOut">
              <a:rPr lang="it-IT" smtClean="0"/>
              <a:t>08/07/2024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2735-CC61-4EE0-AA7F-78424FC865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1361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C80C-FB8F-4C37-815D-758340F1A0A0}" type="datetimeFigureOut">
              <a:rPr lang="it-IT" smtClean="0"/>
              <a:t>08/07/2024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2735-CC61-4EE0-AA7F-78424FC865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5744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C80C-FB8F-4C37-815D-758340F1A0A0}" type="datetimeFigureOut">
              <a:rPr lang="it-IT" smtClean="0"/>
              <a:t>08/07/2024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2735-CC61-4EE0-AA7F-78424FC865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76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C80C-FB8F-4C37-815D-758340F1A0A0}" type="datetimeFigureOut">
              <a:rPr lang="it-IT" smtClean="0"/>
              <a:t>08/07/2024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2735-CC61-4EE0-AA7F-78424FC865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725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C80C-FB8F-4C37-815D-758340F1A0A0}" type="datetimeFigureOut">
              <a:rPr lang="it-IT" smtClean="0"/>
              <a:t>08/07/2024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2735-CC61-4EE0-AA7F-78424FC865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558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C80C-FB8F-4C37-815D-758340F1A0A0}" type="datetimeFigureOut">
              <a:rPr lang="it-IT" smtClean="0"/>
              <a:t>08/07/2024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2735-CC61-4EE0-AA7F-78424FC865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09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C80C-FB8F-4C37-815D-758340F1A0A0}" type="datetimeFigureOut">
              <a:rPr lang="it-IT" smtClean="0"/>
              <a:t>08/07/2024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2735-CC61-4EE0-AA7F-78424FC865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219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C80C-FB8F-4C37-815D-758340F1A0A0}" type="datetimeFigureOut">
              <a:rPr lang="it-IT" smtClean="0"/>
              <a:t>08/07/2024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2735-CC61-4EE0-AA7F-78424FC865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948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C80C-FB8F-4C37-815D-758340F1A0A0}" type="datetimeFigureOut">
              <a:rPr lang="it-IT" smtClean="0"/>
              <a:t>08/07/2024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2735-CC61-4EE0-AA7F-78424FC865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1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C80C-FB8F-4C37-815D-758340F1A0A0}" type="datetimeFigureOut">
              <a:rPr lang="it-IT" smtClean="0"/>
              <a:t>08/07/2024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2735-CC61-4EE0-AA7F-78424FC865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150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C80C-FB8F-4C37-815D-758340F1A0A0}" type="datetimeFigureOut">
              <a:rPr lang="it-IT" smtClean="0"/>
              <a:t>08/07/2024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2735-CC61-4EE0-AA7F-78424FC865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103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C80C-FB8F-4C37-815D-758340F1A0A0}" type="datetimeFigureOut">
              <a:rPr lang="it-IT" smtClean="0"/>
              <a:t>08/07/2024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2735-CC61-4EE0-AA7F-78424FC865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786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BCAC80C-FB8F-4C37-815D-758340F1A0A0}" type="datetimeFigureOut">
              <a:rPr lang="it-IT" smtClean="0"/>
              <a:t>08/07/2024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6A2735-CC61-4EE0-AA7F-78424FC865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6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A5B1DC-DF3E-0C42-7AAE-259C18670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7BCA86D-D124-D3E3-BA02-0A6C24317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90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7EF807-75D5-CC28-0622-44B62FEC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DF73CA-7B04-250F-0C25-E6D77D7B3D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1000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vento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</Template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Arial</vt:lpstr>
      <vt:lpstr>Impact</vt:lpstr>
      <vt:lpstr>Evento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Fanfarillo</dc:creator>
  <cp:lastModifiedBy>Matteo Fanfarillo</cp:lastModifiedBy>
  <cp:revision>1</cp:revision>
  <dcterms:created xsi:type="dcterms:W3CDTF">2024-07-08T08:06:51Z</dcterms:created>
  <dcterms:modified xsi:type="dcterms:W3CDTF">2024-07-08T08:10:33Z</dcterms:modified>
</cp:coreProperties>
</file>