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D68114E-F139-444E-A8EC-01B88993960C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1464071-16D6-463E-9318-40EA1CBCF1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MP3 Player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7864" y="3861048"/>
            <a:ext cx="5114778" cy="1689336"/>
          </a:xfrm>
        </p:spPr>
        <p:txBody>
          <a:bodyPr/>
          <a:lstStyle/>
          <a:p>
            <a:r>
              <a:rPr lang="ru-RU" dirty="0" smtClean="0"/>
              <a:t>НЕМНОГО ИНФОРМАЦИИ О ПРОЕКТЕ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Данный проект был создан для того чтобы </a:t>
            </a:r>
          </a:p>
          <a:p>
            <a:pPr>
              <a:buNone/>
            </a:pPr>
            <a:r>
              <a:rPr lang="ru-RU" dirty="0" smtClean="0"/>
              <a:t>пользователь мог слушать музыку без </a:t>
            </a:r>
          </a:p>
          <a:p>
            <a:pPr>
              <a:buNone/>
            </a:pPr>
            <a:r>
              <a:rPr lang="ru-RU" dirty="0" smtClean="0"/>
              <a:t>ограничений и интернета. Ибо тот же </a:t>
            </a:r>
            <a:r>
              <a:rPr lang="ru-RU" dirty="0" err="1" smtClean="0"/>
              <a:t>вк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надоел всем своей рекламой и поставил </a:t>
            </a:r>
          </a:p>
          <a:p>
            <a:pPr>
              <a:buNone/>
            </a:pPr>
            <a:r>
              <a:rPr lang="ru-RU" dirty="0" smtClean="0"/>
              <a:t>ограничения :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4991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ЧТО ИСПОЛЬЗОВАЛОСЬ В ЭТОМ ПРОЕКТЕ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 – </a:t>
            </a:r>
            <a:r>
              <a:rPr lang="ru-RU" dirty="0" smtClean="0"/>
              <a:t>создание дизайна, реализация работы проекта</a:t>
            </a:r>
          </a:p>
          <a:p>
            <a:r>
              <a:rPr lang="ru-RU" dirty="0" smtClean="0"/>
              <a:t>Интересные </a:t>
            </a:r>
            <a:r>
              <a:rPr lang="ru-RU" dirty="0" err="1" smtClean="0"/>
              <a:t>виджеты</a:t>
            </a:r>
            <a:r>
              <a:rPr lang="ru-RU" dirty="0" smtClean="0"/>
              <a:t>: </a:t>
            </a:r>
            <a:r>
              <a:rPr lang="en-US" dirty="0" err="1" smtClean="0"/>
              <a:t>QGridLayout</a:t>
            </a:r>
            <a:r>
              <a:rPr lang="en-US" dirty="0" smtClean="0"/>
              <a:t>, </a:t>
            </a:r>
            <a:r>
              <a:rPr lang="en-US" dirty="0" err="1" smtClean="0"/>
              <a:t>QScrollArea</a:t>
            </a:r>
            <a:r>
              <a:rPr lang="en-US" dirty="0" smtClean="0"/>
              <a:t>, </a:t>
            </a:r>
            <a:r>
              <a:rPr lang="en-US" dirty="0" err="1" smtClean="0"/>
              <a:t>QFormLayout</a:t>
            </a:r>
            <a:r>
              <a:rPr lang="en-US" dirty="0" smtClean="0"/>
              <a:t>, </a:t>
            </a:r>
            <a:r>
              <a:rPr lang="en-US" dirty="0" err="1" smtClean="0"/>
              <a:t>QGroupBox</a:t>
            </a:r>
            <a:r>
              <a:rPr lang="en-US" dirty="0" smtClean="0"/>
              <a:t>, </a:t>
            </a:r>
            <a:r>
              <a:rPr lang="en-US" dirty="0" err="1" smtClean="0"/>
              <a:t>QVBoxLayout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en-US" dirty="0" err="1" smtClean="0"/>
              <a:t>SQStudio</a:t>
            </a:r>
            <a:r>
              <a:rPr lang="en-US" dirty="0" smtClean="0"/>
              <a:t> – </a:t>
            </a:r>
            <a:r>
              <a:rPr lang="ru-RU" dirty="0" smtClean="0"/>
              <a:t>хранение и сортировка информации об аудиозаписях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Работа с операционной системой для поиска  использования каталогов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190544"/>
            <a:ext cx="7239000" cy="667456"/>
          </a:xfrm>
        </p:spPr>
        <p:txBody>
          <a:bodyPr/>
          <a:lstStyle/>
          <a:p>
            <a:pPr algn="ctr"/>
            <a:r>
              <a:rPr lang="ru-RU" dirty="0" smtClean="0"/>
              <a:t>Это все! Спасибо за внимание!</a:t>
            </a:r>
            <a:endParaRPr lang="ru-RU" dirty="0"/>
          </a:p>
        </p:txBody>
      </p:sp>
      <p:pic>
        <p:nvPicPr>
          <p:cNvPr id="1026" name="Picture 2" descr="C:\Users\Минтимер\Desktop\14828811971925787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8100392" cy="607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</TotalTime>
  <Words>86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Изящная</vt:lpstr>
      <vt:lpstr>MP3 Player</vt:lpstr>
      <vt:lpstr>Цель проекта</vt:lpstr>
      <vt:lpstr>ЧТО ИСПОЛЬЗОВАЛОСЬ В ЭТОМ ПРОЕКТЕ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Windows User</dc:creator>
  <cp:lastModifiedBy>Windows User</cp:lastModifiedBy>
  <cp:revision>3</cp:revision>
  <dcterms:created xsi:type="dcterms:W3CDTF">2019-12-26T12:20:07Z</dcterms:created>
  <dcterms:modified xsi:type="dcterms:W3CDTF">2019-12-26T12:42:56Z</dcterms:modified>
</cp:coreProperties>
</file>