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9359" y="0"/>
            <a:ext cx="7766936" cy="1646302"/>
          </a:xfrm>
        </p:spPr>
        <p:txBody>
          <a:bodyPr/>
          <a:lstStyle/>
          <a:p>
            <a:r>
              <a:rPr lang="ru-RU" dirty="0" smtClean="0"/>
              <a:t>Сайт для художников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410464"/>
            <a:ext cx="7766936" cy="2866767"/>
          </a:xfrm>
        </p:spPr>
        <p:txBody>
          <a:bodyPr/>
          <a:lstStyle/>
          <a:p>
            <a:pPr algn="l"/>
            <a:r>
              <a:rPr lang="ru-RU" dirty="0" smtClean="0"/>
              <a:t>В данном проекте были применены:</a:t>
            </a:r>
          </a:p>
          <a:p>
            <a:pPr algn="l"/>
            <a:r>
              <a:rPr lang="en-US" dirty="0" smtClean="0"/>
              <a:t>Flask – </a:t>
            </a:r>
            <a:r>
              <a:rPr lang="ru-RU" dirty="0" smtClean="0"/>
              <a:t>для создания самого </a:t>
            </a:r>
            <a:r>
              <a:rPr lang="ru-RU" dirty="0" smtClean="0"/>
              <a:t>приложения</a:t>
            </a:r>
          </a:p>
          <a:p>
            <a:pPr algn="l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такие дополнения </a:t>
            </a:r>
            <a:r>
              <a:rPr lang="en-US" dirty="0" smtClean="0"/>
              <a:t>Flask </a:t>
            </a:r>
            <a:r>
              <a:rPr lang="ru-RU" dirty="0" smtClean="0"/>
              <a:t>а как </a:t>
            </a:r>
            <a:r>
              <a:rPr lang="en-US" dirty="0" smtClean="0"/>
              <a:t>Flask-alchemy </a:t>
            </a:r>
            <a:r>
              <a:rPr lang="ru-RU" dirty="0" smtClean="0"/>
              <a:t>и </a:t>
            </a:r>
            <a:r>
              <a:rPr lang="en-US" dirty="0" smtClean="0"/>
              <a:t>Flask-login </a:t>
            </a:r>
            <a:r>
              <a:rPr lang="ru-RU" dirty="0" smtClean="0"/>
              <a:t>для связи с базой данных </a:t>
            </a:r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ru-RU" dirty="0" smtClean="0"/>
              <a:t>и создания подобия </a:t>
            </a:r>
            <a:r>
              <a:rPr lang="ru-RU" dirty="0" smtClean="0"/>
              <a:t>авторизации</a:t>
            </a:r>
          </a:p>
          <a:p>
            <a:pPr algn="l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сама база данных </a:t>
            </a:r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02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6293"/>
            <a:ext cx="8596668" cy="4715070"/>
          </a:xfrm>
        </p:spPr>
        <p:txBody>
          <a:bodyPr/>
          <a:lstStyle/>
          <a:p>
            <a:pPr algn="ctr"/>
            <a:r>
              <a:rPr lang="ru-RU" dirty="0" smtClean="0"/>
              <a:t>Создать сайт для просмотра чужих работ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6010"/>
            <a:ext cx="8596312" cy="43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251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22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Грань</vt:lpstr>
      <vt:lpstr>Сайт для художников</vt:lpstr>
      <vt:lpstr>Цель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художников</dc:title>
  <dc:creator>Vitalik</dc:creator>
  <cp:lastModifiedBy>Vitalik</cp:lastModifiedBy>
  <cp:revision>3</cp:revision>
  <dcterms:created xsi:type="dcterms:W3CDTF">2020-05-12T07:15:25Z</dcterms:created>
  <dcterms:modified xsi:type="dcterms:W3CDTF">2020-05-12T09:49:08Z</dcterms:modified>
</cp:coreProperties>
</file>