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ru-RU" sz="9600" dirty="0" smtClean="0"/>
              <a:t>тетрис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0028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0022" y="609600"/>
            <a:ext cx="5393979" cy="1320800"/>
          </a:xfrm>
        </p:spPr>
        <p:txBody>
          <a:bodyPr/>
          <a:lstStyle/>
          <a:p>
            <a:r>
              <a:rPr lang="ru-RU" dirty="0" smtClean="0"/>
              <a:t>Денди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Родители мне часто рассказывали про игры из их детства. И самая известная из них «тетрис». </a:t>
            </a:r>
            <a:endParaRPr lang="ru-RU" dirty="0"/>
          </a:p>
        </p:txBody>
      </p:sp>
      <p:pic>
        <p:nvPicPr>
          <p:cNvPr id="1028" name="Picture 4" descr="Картинки по запросу денди тетри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35" y="2541296"/>
            <a:ext cx="4093190" cy="409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69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3858" y="609600"/>
            <a:ext cx="6300143" cy="1320800"/>
          </a:xfrm>
        </p:spPr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Управление ведется на стрелки. Стрелка вверх – развернуть фигуру, стрелка вниз – ускорение падения, стрелки влево и вправо передвижение фигуры. Выйти из игры нужно нажать «</a:t>
            </a:r>
            <a:r>
              <a:rPr lang="en-US" dirty="0" smtClean="0"/>
              <a:t>Esc</a:t>
            </a:r>
            <a:r>
              <a:rPr lang="ru-RU" smtClean="0"/>
              <a:t>».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68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9762" y="609600"/>
            <a:ext cx="6234239" cy="1320800"/>
          </a:xfrm>
        </p:spPr>
        <p:txBody>
          <a:bodyPr/>
          <a:lstStyle/>
          <a:p>
            <a:r>
              <a:rPr lang="ru-RU" dirty="0" smtClean="0"/>
              <a:t>Что использовалось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данном проекте я использовал такие библиотеки из </a:t>
            </a:r>
            <a:r>
              <a:rPr lang="en-US" dirty="0" smtClean="0"/>
              <a:t>python </a:t>
            </a:r>
            <a:r>
              <a:rPr lang="ru-RU" dirty="0" smtClean="0"/>
              <a:t>как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ru-RU" dirty="0" smtClean="0"/>
              <a:t>Так же я использовал </a:t>
            </a:r>
            <a:r>
              <a:rPr lang="en-US" dirty="0" err="1" smtClean="0"/>
              <a:t>pygame.mixer</a:t>
            </a:r>
            <a:r>
              <a:rPr lang="en-US" dirty="0" smtClean="0"/>
              <a:t> </a:t>
            </a:r>
            <a:r>
              <a:rPr lang="ru-RU" dirty="0" smtClean="0"/>
              <a:t>для создания в игре музыки.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7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557" y="609600"/>
            <a:ext cx="8804445" cy="1320800"/>
          </a:xfrm>
        </p:spPr>
        <p:txBody>
          <a:bodyPr/>
          <a:lstStyle/>
          <a:p>
            <a:r>
              <a:rPr lang="ru-RU" dirty="0" smtClean="0"/>
              <a:t>Котик ибо я не знаю что добавить</a:t>
            </a:r>
            <a:endParaRPr lang="ru-RU" dirty="0"/>
          </a:p>
        </p:txBody>
      </p:sp>
      <p:sp>
        <p:nvSpPr>
          <p:cNvPr id="5" name="AutoShape 4" descr="Картинки по запросу котик"/>
          <p:cNvSpPr>
            <a:spLocks noChangeAspect="1" noChangeArrowheads="1"/>
          </p:cNvSpPr>
          <p:nvPr/>
        </p:nvSpPr>
        <p:spPr bwMode="auto">
          <a:xfrm>
            <a:off x="155574" y="-144463"/>
            <a:ext cx="1627269" cy="162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Картинки по запросу котик показывает язы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43" y="1270000"/>
            <a:ext cx="5334649" cy="53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723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88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тетрис</vt:lpstr>
      <vt:lpstr>Денди</vt:lpstr>
      <vt:lpstr>Об игре</vt:lpstr>
      <vt:lpstr>Что использовалось</vt:lpstr>
      <vt:lpstr>Котик ибо я не знаю что добавить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Ижецкий, Виталий Андреевич</dc:creator>
  <cp:lastModifiedBy>Ижецкий, Виталий Андреевич</cp:lastModifiedBy>
  <cp:revision>4</cp:revision>
  <dcterms:created xsi:type="dcterms:W3CDTF">2020-01-29T16:32:15Z</dcterms:created>
  <dcterms:modified xsi:type="dcterms:W3CDTF">2020-01-29T17:09:42Z</dcterms:modified>
</cp:coreProperties>
</file>