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4648" autoAdjust="0"/>
  </p:normalViewPr>
  <p:slideViewPr>
    <p:cSldViewPr snapToGrid="0">
      <p:cViewPr varScale="1">
        <p:scale>
          <a:sx n="139" d="100"/>
          <a:sy n="139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78C749-1650-4920-99DD-CF956A6C72F3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4250-9ABA-47F6-A961-C50778591256}" type="datetime1">
              <a:rPr lang="pt-PT" smtClean="0"/>
              <a:pPr/>
              <a:t>23/04/2024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1ADA6-8960-48E7-BFF9-17011FEE2277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687C52-234A-4D2C-B17A-CA032BFB92E2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3E3F988-825B-48B0-B415-A600D954561F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630C9F-30C8-46B6-84C8-736E84106775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AAACE7-6CDB-441E-A7C9-0A7AFA005D6C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DE486-2841-4D32-B627-BCF41C0E1FF2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9540-7E19-41BB-943D-D8AFC7B9E0B7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B00D8-27C1-49EF-89FF-8E2906B44152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4EAEF6-64CC-4BBE-84B7-88EA7DC070C3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218BE0-0389-4B32-BEDA-75B14EAAE175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7E03-493C-4B39-8BFD-38DAD06C41BA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050790B-8117-41CF-9823-2DB5E400988F}" type="datetime1">
              <a:rPr lang="pt-PT" noProof="0" smtClean="0"/>
              <a:t>23/04/2024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Ligaç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PT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PT" sz="6000" dirty="0">
                <a:solidFill>
                  <a:schemeClr val="bg1"/>
                </a:solidFill>
              </a:rPr>
              <a:t>Designe </a:t>
            </a:r>
            <a:r>
              <a:rPr lang="pt-PT" sz="6000" dirty="0" err="1">
                <a:solidFill>
                  <a:schemeClr val="bg1"/>
                </a:solidFill>
              </a:rPr>
              <a:t>System</a:t>
            </a:r>
            <a:endParaRPr lang="pt-PT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524" y="5467244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sz="1400" dirty="0">
                <a:solidFill>
                  <a:srgbClr val="7CEBFF"/>
                </a:solidFill>
              </a:rPr>
              <a:t>João Moniz Nº 20220550 / Tomás Salgueiro nº 20220589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54AA6B-5B61-4621-09A1-AB84F45DFAF2}"/>
              </a:ext>
            </a:extLst>
          </p:cNvPr>
          <p:cNvSpPr txBox="1"/>
          <p:nvPr/>
        </p:nvSpPr>
        <p:spPr>
          <a:xfrm>
            <a:off x="721567" y="3051108"/>
            <a:ext cx="322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Fundo:</a:t>
            </a:r>
          </a:p>
          <a:p>
            <a:r>
              <a:rPr lang="en-US" sz="1400" dirty="0" err="1">
                <a:latin typeface="Arial "/>
              </a:rPr>
              <a:t>Será</a:t>
            </a:r>
            <a:r>
              <a:rPr lang="en-US" sz="1400" dirty="0">
                <a:latin typeface="Arial "/>
              </a:rPr>
              <a:t> sempre </a:t>
            </a:r>
            <a:r>
              <a:rPr lang="en-US" sz="1400" dirty="0" err="1">
                <a:latin typeface="Arial "/>
              </a:rPr>
              <a:t>branco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ou</a:t>
            </a:r>
            <a:r>
              <a:rPr lang="en-US" sz="1400" dirty="0">
                <a:latin typeface="Arial "/>
              </a:rPr>
              <a:t> uma </a:t>
            </a:r>
            <a:r>
              <a:rPr lang="en-US" sz="1400" dirty="0" err="1">
                <a:latin typeface="Arial "/>
              </a:rPr>
              <a:t>imagem</a:t>
            </a:r>
            <a:r>
              <a:rPr lang="en-US" sz="1400" dirty="0">
                <a:latin typeface="Arial "/>
              </a:rPr>
              <a:t>.</a:t>
            </a:r>
            <a:endParaRPr lang="pt-PT" sz="1400" dirty="0">
              <a:latin typeface="Arial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64603-1632-AFA3-CC1D-D348F317C29E}"/>
              </a:ext>
            </a:extLst>
          </p:cNvPr>
          <p:cNvSpPr txBox="1"/>
          <p:nvPr/>
        </p:nvSpPr>
        <p:spPr>
          <a:xfrm>
            <a:off x="721568" y="2267337"/>
            <a:ext cx="297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Botões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400" dirty="0" err="1">
                <a:latin typeface="Arial "/>
              </a:rPr>
              <a:t>Serão</a:t>
            </a:r>
            <a:r>
              <a:rPr lang="en-US" sz="1400" dirty="0">
                <a:latin typeface="Arial "/>
              </a:rPr>
              <a:t> sempre 202020 </a:t>
            </a:r>
            <a:r>
              <a:rPr lang="en-US" sz="1400" dirty="0" err="1">
                <a:latin typeface="Arial "/>
              </a:rPr>
              <a:t>ou</a:t>
            </a:r>
            <a:r>
              <a:rPr lang="en-US" sz="1400" dirty="0">
                <a:latin typeface="Arial "/>
              </a:rPr>
              <a:t> D5D5D5.</a:t>
            </a:r>
            <a:endParaRPr lang="pt-PT" sz="1400" dirty="0">
              <a:latin typeface="Arial "/>
            </a:endParaRPr>
          </a:p>
        </p:txBody>
      </p:sp>
      <p:pic>
        <p:nvPicPr>
          <p:cNvPr id="4" name="Picture 2" descr="A black and white rectangular object&#10;&#10;Description automatically generated">
            <a:extLst>
              <a:ext uri="{FF2B5EF4-FFF2-40B4-BE49-F238E27FC236}">
                <a16:creationId xmlns:a16="http://schemas.microsoft.com/office/drawing/2014/main" id="{38AE5D10-2FB9-9F31-FB3C-0F8274170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0142" y="1331166"/>
            <a:ext cx="4100290" cy="140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7F7BA6-BB0A-87FB-5825-E009FA6293F2}"/>
              </a:ext>
            </a:extLst>
          </p:cNvPr>
          <p:cNvSpPr/>
          <p:nvPr/>
        </p:nvSpPr>
        <p:spPr>
          <a:xfrm>
            <a:off x="7672008" y="1805582"/>
            <a:ext cx="219738" cy="754303"/>
          </a:xfrm>
          <a:prstGeom prst="rect">
            <a:avLst/>
          </a:prstGeom>
          <a:solidFill>
            <a:srgbClr val="482164"/>
          </a:solidFill>
          <a:ln>
            <a:solidFill>
              <a:srgbClr val="4821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8DDD6-F096-0BE5-F060-84CC0F0EFA76}"/>
              </a:ext>
            </a:extLst>
          </p:cNvPr>
          <p:cNvSpPr/>
          <p:nvPr/>
        </p:nvSpPr>
        <p:spPr>
          <a:xfrm>
            <a:off x="8352000" y="2278027"/>
            <a:ext cx="414308" cy="234410"/>
          </a:xfrm>
          <a:prstGeom prst="rect">
            <a:avLst/>
          </a:prstGeom>
          <a:solidFill>
            <a:srgbClr val="202020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75998-2010-2F37-7D58-3B02925FA004}"/>
              </a:ext>
            </a:extLst>
          </p:cNvPr>
          <p:cNvSpPr/>
          <p:nvPr/>
        </p:nvSpPr>
        <p:spPr>
          <a:xfrm>
            <a:off x="9254163" y="2342867"/>
            <a:ext cx="221655" cy="169570"/>
          </a:xfrm>
          <a:prstGeom prst="rect">
            <a:avLst/>
          </a:prstGeom>
          <a:solidFill>
            <a:srgbClr val="D5D5D5"/>
          </a:solidFill>
          <a:ln>
            <a:solidFill>
              <a:srgbClr val="D5D5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BB379-2057-DDC7-F577-9DA470208E7C}"/>
              </a:ext>
            </a:extLst>
          </p:cNvPr>
          <p:cNvSpPr/>
          <p:nvPr/>
        </p:nvSpPr>
        <p:spPr>
          <a:xfrm>
            <a:off x="10229200" y="2378074"/>
            <a:ext cx="103577" cy="11526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6B3DAB-709E-291C-EBC5-8613CC49591C}"/>
              </a:ext>
            </a:extLst>
          </p:cNvPr>
          <p:cNvSpPr/>
          <p:nvPr/>
        </p:nvSpPr>
        <p:spPr>
          <a:xfrm>
            <a:off x="11007440" y="2403474"/>
            <a:ext cx="78719" cy="115269"/>
          </a:xfrm>
          <a:prstGeom prst="rect">
            <a:avLst/>
          </a:prstGeom>
          <a:solidFill>
            <a:srgbClr val="F42272"/>
          </a:solidFill>
          <a:ln>
            <a:solidFill>
              <a:srgbClr val="F422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2F089-2E34-F946-9DF6-40B89357834B}"/>
              </a:ext>
            </a:extLst>
          </p:cNvPr>
          <p:cNvSpPr txBox="1"/>
          <p:nvPr/>
        </p:nvSpPr>
        <p:spPr>
          <a:xfrm>
            <a:off x="721568" y="1483566"/>
            <a:ext cx="281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Fonte:</a:t>
            </a:r>
          </a:p>
          <a:p>
            <a:r>
              <a:rPr lang="en-US" sz="1400" dirty="0">
                <a:latin typeface="Arial "/>
              </a:rPr>
              <a:t>A Fonte </a:t>
            </a:r>
            <a:r>
              <a:rPr lang="en-US" sz="1400" dirty="0" err="1">
                <a:latin typeface="Arial "/>
              </a:rPr>
              <a:t>tem</a:t>
            </a:r>
            <a:r>
              <a:rPr lang="en-US" sz="1400" dirty="0">
                <a:latin typeface="Arial "/>
              </a:rPr>
              <a:t> que ser Arial.</a:t>
            </a:r>
            <a:endParaRPr lang="pt-PT" sz="1400" dirty="0">
              <a:latin typeface="Arial 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C536E3-57DA-7F58-A18E-9301EC26AD52}"/>
              </a:ext>
            </a:extLst>
          </p:cNvPr>
          <p:cNvSpPr txBox="1"/>
          <p:nvPr/>
        </p:nvSpPr>
        <p:spPr>
          <a:xfrm>
            <a:off x="721566" y="3834879"/>
            <a:ext cx="33901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Hiperlinks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400" dirty="0" err="1">
                <a:latin typeface="Arial "/>
              </a:rPr>
              <a:t>Serão</a:t>
            </a:r>
            <a:r>
              <a:rPr lang="en-US" sz="1400" dirty="0">
                <a:latin typeface="Arial "/>
              </a:rPr>
              <a:t> sempre 482164.</a:t>
            </a:r>
            <a:endParaRPr lang="pt-PT" sz="1400" dirty="0">
              <a:latin typeface="Arial 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0E1F9-C5B3-84DF-CD7C-E0EC81E9E901}"/>
              </a:ext>
            </a:extLst>
          </p:cNvPr>
          <p:cNvSpPr txBox="1"/>
          <p:nvPr/>
        </p:nvSpPr>
        <p:spPr>
          <a:xfrm>
            <a:off x="721566" y="4618650"/>
            <a:ext cx="322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Fundo:</a:t>
            </a:r>
          </a:p>
          <a:p>
            <a:r>
              <a:rPr lang="en-US" sz="1400" dirty="0" err="1">
                <a:latin typeface="Arial "/>
              </a:rPr>
              <a:t>Será</a:t>
            </a:r>
            <a:r>
              <a:rPr lang="en-US" sz="1400" dirty="0">
                <a:latin typeface="Arial "/>
              </a:rPr>
              <a:t> sempre </a:t>
            </a:r>
            <a:r>
              <a:rPr lang="en-US" sz="1400" dirty="0" err="1">
                <a:latin typeface="Arial "/>
              </a:rPr>
              <a:t>branco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ou</a:t>
            </a:r>
            <a:r>
              <a:rPr lang="en-US" sz="1400" dirty="0">
                <a:latin typeface="Arial "/>
              </a:rPr>
              <a:t> uma </a:t>
            </a:r>
            <a:r>
              <a:rPr lang="en-US" sz="1400" dirty="0" err="1">
                <a:latin typeface="Arial "/>
              </a:rPr>
              <a:t>imagem</a:t>
            </a:r>
            <a:r>
              <a:rPr lang="en-US" sz="1400" dirty="0">
                <a:latin typeface="Arial "/>
              </a:rPr>
              <a:t>.</a:t>
            </a:r>
            <a:endParaRPr lang="pt-PT" sz="1400" dirty="0">
              <a:latin typeface="Arial "/>
            </a:endParaRPr>
          </a:p>
        </p:txBody>
      </p:sp>
      <p:pic>
        <p:nvPicPr>
          <p:cNvPr id="15" name="Picture 14" descr="A logo for a company&#10;&#10;Description automatically generated">
            <a:extLst>
              <a:ext uri="{FF2B5EF4-FFF2-40B4-BE49-F238E27FC236}">
                <a16:creationId xmlns:a16="http://schemas.microsoft.com/office/drawing/2014/main" id="{48E01942-6BE5-E7D3-0E78-BCDAD96B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32" y="2735849"/>
            <a:ext cx="2057404" cy="17129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5C0B97-19C1-379F-94FB-D96B9830FA50}"/>
              </a:ext>
            </a:extLst>
          </p:cNvPr>
          <p:cNvSpPr txBox="1"/>
          <p:nvPr/>
        </p:nvSpPr>
        <p:spPr>
          <a:xfrm>
            <a:off x="7487747" y="4448828"/>
            <a:ext cx="35786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Logo:</a:t>
            </a:r>
          </a:p>
          <a:p>
            <a:r>
              <a:rPr lang="en-US" sz="1400" dirty="0" err="1">
                <a:latin typeface="Arial "/>
              </a:rPr>
              <a:t>Estará</a:t>
            </a:r>
            <a:r>
              <a:rPr lang="en-US" sz="1400" dirty="0">
                <a:latin typeface="Arial "/>
              </a:rPr>
              <a:t> sempre no canto superior </a:t>
            </a:r>
            <a:r>
              <a:rPr lang="en-US" sz="1400" dirty="0" err="1">
                <a:latin typeface="Arial "/>
              </a:rPr>
              <a:t>esquerdo</a:t>
            </a:r>
            <a:r>
              <a:rPr lang="en-US" sz="1400" dirty="0">
                <a:latin typeface="Arial "/>
              </a:rPr>
              <a:t>.</a:t>
            </a:r>
            <a:endParaRPr lang="pt-PT" sz="1400" dirty="0">
              <a:latin typeface="Arial 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9A270-A92C-81AE-4601-082B14D98060}"/>
              </a:ext>
            </a:extLst>
          </p:cNvPr>
          <p:cNvSpPr txBox="1"/>
          <p:nvPr/>
        </p:nvSpPr>
        <p:spPr>
          <a:xfrm>
            <a:off x="721565" y="5402421"/>
            <a:ext cx="322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Sombras:</a:t>
            </a:r>
          </a:p>
          <a:p>
            <a:r>
              <a:rPr lang="en-US" sz="1400" dirty="0" err="1">
                <a:latin typeface="Arial "/>
              </a:rPr>
              <a:t>Serão</a:t>
            </a:r>
            <a:r>
              <a:rPr lang="en-US" sz="1400" dirty="0">
                <a:latin typeface="Arial "/>
              </a:rPr>
              <a:t> sempre 482164 </a:t>
            </a:r>
            <a:r>
              <a:rPr lang="en-US" sz="1400" dirty="0" err="1">
                <a:latin typeface="Arial "/>
              </a:rPr>
              <a:t>ou</a:t>
            </a:r>
            <a:r>
              <a:rPr lang="en-US" sz="1400" dirty="0">
                <a:latin typeface="Arial "/>
              </a:rPr>
              <a:t> F42272.</a:t>
            </a:r>
            <a:endParaRPr lang="pt-PT" sz="1400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60894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516DE-320D-8C6A-61B9-301BEC54523A}"/>
              </a:ext>
            </a:extLst>
          </p:cNvPr>
          <p:cNvSpPr txBox="1"/>
          <p:nvPr/>
        </p:nvSpPr>
        <p:spPr>
          <a:xfrm>
            <a:off x="727785" y="1502220"/>
            <a:ext cx="3222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Página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inicial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400" dirty="0" err="1">
                <a:latin typeface="Arial "/>
              </a:rPr>
              <a:t>Será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estilo</a:t>
            </a:r>
            <a:r>
              <a:rPr lang="en-US" sz="1400" dirty="0">
                <a:latin typeface="Arial "/>
              </a:rPr>
              <a:t> scroll down.</a:t>
            </a:r>
            <a:endParaRPr lang="pt-PT" sz="1400" dirty="0">
              <a:latin typeface="Arial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76BBF-DB53-95FF-264F-CA0BA594FF38}"/>
              </a:ext>
            </a:extLst>
          </p:cNvPr>
          <p:cNvSpPr txBox="1"/>
          <p:nvPr/>
        </p:nvSpPr>
        <p:spPr>
          <a:xfrm>
            <a:off x="727784" y="2220678"/>
            <a:ext cx="36265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Disposição</a:t>
            </a:r>
            <a:r>
              <a:rPr lang="en-US" dirty="0">
                <a:latin typeface="Arial Black" panose="020B0A04020102020204" pitchFamily="34" charset="0"/>
              </a:rPr>
              <a:t> de </a:t>
            </a:r>
            <a:r>
              <a:rPr lang="en-US" dirty="0" err="1">
                <a:latin typeface="Arial Black" panose="020B0A04020102020204" pitchFamily="34" charset="0"/>
              </a:rPr>
              <a:t>informação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400" dirty="0">
                <a:latin typeface="Arial "/>
              </a:rPr>
              <a:t>A </a:t>
            </a:r>
            <a:r>
              <a:rPr lang="en-US" sz="1400" dirty="0" err="1">
                <a:latin typeface="Arial "/>
              </a:rPr>
              <a:t>informação</a:t>
            </a:r>
            <a:r>
              <a:rPr lang="en-US" sz="1400" dirty="0">
                <a:latin typeface="Arial "/>
              </a:rPr>
              <a:t> sera </a:t>
            </a:r>
            <a:r>
              <a:rPr lang="en-US" sz="1400" dirty="0" err="1">
                <a:latin typeface="Arial "/>
              </a:rPr>
              <a:t>disposta</a:t>
            </a:r>
            <a:r>
              <a:rPr lang="en-US" sz="1400" dirty="0">
                <a:latin typeface="Arial "/>
              </a:rPr>
              <a:t> num scroll vertical e </a:t>
            </a:r>
            <a:r>
              <a:rPr lang="en-US" sz="1400" dirty="0" err="1">
                <a:latin typeface="Arial "/>
              </a:rPr>
              <a:t>adicionada</a:t>
            </a:r>
            <a:r>
              <a:rPr lang="en-US" sz="1400" dirty="0">
                <a:latin typeface="Arial "/>
              </a:rPr>
              <a:t> sempre à </a:t>
            </a:r>
            <a:r>
              <a:rPr lang="en-US" sz="1400" dirty="0" err="1">
                <a:latin typeface="Arial "/>
              </a:rPr>
              <a:t>direita</a:t>
            </a:r>
            <a:r>
              <a:rPr lang="en-US" sz="1400" dirty="0">
                <a:latin typeface="Arial "/>
              </a:rPr>
              <a:t>.</a:t>
            </a:r>
            <a:endParaRPr lang="pt-PT" sz="1400" dirty="0">
              <a:latin typeface="Arial 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2F6A51-06C8-554A-EC50-B266F0F2A1CB}"/>
              </a:ext>
            </a:extLst>
          </p:cNvPr>
          <p:cNvSpPr txBox="1"/>
          <p:nvPr/>
        </p:nvSpPr>
        <p:spPr>
          <a:xfrm>
            <a:off x="727784" y="3154580"/>
            <a:ext cx="4285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Menus </a:t>
            </a:r>
            <a:r>
              <a:rPr lang="en-US" dirty="0" err="1">
                <a:latin typeface="Arial Black" panose="020B0A04020102020204" pitchFamily="34" charset="0"/>
              </a:rPr>
              <a:t>ou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 err="1">
                <a:latin typeface="Arial Black" panose="020B0A04020102020204" pitchFamily="34" charset="0"/>
              </a:rPr>
              <a:t>caixas</a:t>
            </a:r>
            <a:r>
              <a:rPr lang="en-US" dirty="0">
                <a:latin typeface="Arial Black" panose="020B0A04020102020204" pitchFamily="34" charset="0"/>
              </a:rPr>
              <a:t> de </a:t>
            </a:r>
            <a:r>
              <a:rPr lang="en-US" dirty="0" err="1">
                <a:latin typeface="Arial Black" panose="020B0A04020102020204" pitchFamily="34" charset="0"/>
              </a:rPr>
              <a:t>informação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400" dirty="0" err="1">
                <a:latin typeface="Arial "/>
              </a:rPr>
              <a:t>Serão</a:t>
            </a:r>
            <a:r>
              <a:rPr lang="en-US" sz="1400" dirty="0">
                <a:latin typeface="Arial "/>
              </a:rPr>
              <a:t> sempre </a:t>
            </a:r>
            <a:r>
              <a:rPr lang="en-US" sz="1400" dirty="0" err="1">
                <a:latin typeface="Arial "/>
              </a:rPr>
              <a:t>brancos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ou</a:t>
            </a:r>
            <a:r>
              <a:rPr lang="en-US" sz="1400" dirty="0">
                <a:latin typeface="Arial "/>
              </a:rPr>
              <a:t> D5D5D5.</a:t>
            </a:r>
            <a:endParaRPr lang="pt-PT" sz="1400" dirty="0">
              <a:latin typeface="Arial "/>
            </a:endParaRP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8F0655-1367-2E3A-71CE-2D608B789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367" y="2290205"/>
            <a:ext cx="518993" cy="518993"/>
          </a:xfrm>
          <a:prstGeom prst="rect">
            <a:avLst/>
          </a:prstGeom>
        </p:spPr>
      </p:pic>
      <p:pic>
        <p:nvPicPr>
          <p:cNvPr id="5" name="Picture 4" descr="A black and white image of a magnifying glass&#10;&#10;Description automatically generated">
            <a:extLst>
              <a:ext uri="{FF2B5EF4-FFF2-40B4-BE49-F238E27FC236}">
                <a16:creationId xmlns:a16="http://schemas.microsoft.com/office/drawing/2014/main" id="{F2B86AD2-6DCB-0623-EE4F-43D36A203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783" y="2289110"/>
            <a:ext cx="518993" cy="518993"/>
          </a:xfrm>
          <a:prstGeom prst="rect">
            <a:avLst/>
          </a:prstGeom>
        </p:spPr>
      </p:pic>
      <p:pic>
        <p:nvPicPr>
          <p:cNvPr id="6" name="Picture 5" descr="A purple location pin with a black circle&#10;&#10;Description automatically generated">
            <a:extLst>
              <a:ext uri="{FF2B5EF4-FFF2-40B4-BE49-F238E27FC236}">
                <a16:creationId xmlns:a16="http://schemas.microsoft.com/office/drawing/2014/main" id="{4CA3F603-C6C0-EA0F-31F9-D1CF9F472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84" y="2289110"/>
            <a:ext cx="518994" cy="518994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5C890A-6A8B-287B-0589-56596F164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926" y="2288196"/>
            <a:ext cx="518993" cy="518993"/>
          </a:xfrm>
          <a:prstGeom prst="rect">
            <a:avLst/>
          </a:prstGeom>
        </p:spPr>
      </p:pic>
      <p:pic>
        <p:nvPicPr>
          <p:cNvPr id="8" name="Picture 7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242D1122-8976-5BA9-A567-9FCE53F5D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86" y="2341870"/>
            <a:ext cx="474100" cy="467327"/>
          </a:xfrm>
          <a:prstGeom prst="rect">
            <a:avLst/>
          </a:prstGeom>
        </p:spPr>
      </p:pic>
      <p:pic>
        <p:nvPicPr>
          <p:cNvPr id="9" name="Picture 8" descr="A black cell phone with a white screen&#10;&#10;Description automatically generated">
            <a:extLst>
              <a:ext uri="{FF2B5EF4-FFF2-40B4-BE49-F238E27FC236}">
                <a16:creationId xmlns:a16="http://schemas.microsoft.com/office/drawing/2014/main" id="{666BBE98-DE7A-5843-10A6-736947226E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4813" y="2167291"/>
            <a:ext cx="518993" cy="911173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59C39F6-BCE6-02EC-9668-836E061104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617" y="2341870"/>
            <a:ext cx="467327" cy="467327"/>
          </a:xfrm>
          <a:prstGeom prst="rect">
            <a:avLst/>
          </a:prstGeom>
        </p:spPr>
      </p:pic>
      <p:pic>
        <p:nvPicPr>
          <p:cNvPr id="11" name="Picture 10" descr="A black and white image of a zigzag&#10;&#10;Description automatically generated">
            <a:extLst>
              <a:ext uri="{FF2B5EF4-FFF2-40B4-BE49-F238E27FC236}">
                <a16:creationId xmlns:a16="http://schemas.microsoft.com/office/drawing/2014/main" id="{5D0ACC73-CB29-54D7-2F58-9CEF283190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521" y="2316493"/>
            <a:ext cx="598441" cy="5180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3F40DE-0325-E9B6-CA59-296054865AD5}"/>
              </a:ext>
            </a:extLst>
          </p:cNvPr>
          <p:cNvSpPr txBox="1"/>
          <p:nvPr/>
        </p:nvSpPr>
        <p:spPr>
          <a:xfrm>
            <a:off x="8209546" y="1609941"/>
            <a:ext cx="216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Icons</a:t>
            </a:r>
            <a:endParaRPr lang="pt-P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67E0CC-3C03-5A65-13D4-F06781D5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3266" y="3739355"/>
            <a:ext cx="4181475" cy="25527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399A656-954F-F33E-33CC-C4713C39131C}"/>
              </a:ext>
            </a:extLst>
          </p:cNvPr>
          <p:cNvSpPr txBox="1"/>
          <p:nvPr/>
        </p:nvSpPr>
        <p:spPr>
          <a:xfrm>
            <a:off x="727784" y="4771006"/>
            <a:ext cx="4285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Criação</a:t>
            </a:r>
            <a:r>
              <a:rPr lang="en-US" dirty="0">
                <a:latin typeface="Arial Black" panose="020B0A04020102020204" pitchFamily="34" charset="0"/>
              </a:rPr>
              <a:t> de Rota:</a:t>
            </a:r>
          </a:p>
          <a:p>
            <a:r>
              <a:rPr lang="en-US" sz="1400" dirty="0">
                <a:latin typeface="Arial "/>
              </a:rPr>
              <a:t>Barra de </a:t>
            </a:r>
            <a:r>
              <a:rPr lang="en-US" sz="1400" dirty="0" err="1">
                <a:latin typeface="Arial "/>
              </a:rPr>
              <a:t>pesquisa</a:t>
            </a:r>
            <a:r>
              <a:rPr lang="en-US" sz="1400" dirty="0">
                <a:latin typeface="Arial "/>
              </a:rPr>
              <a:t> e QrCodes sempre à </a:t>
            </a:r>
            <a:r>
              <a:rPr lang="en-US" sz="1400" dirty="0" err="1">
                <a:latin typeface="Arial "/>
              </a:rPr>
              <a:t>direita</a:t>
            </a:r>
            <a:r>
              <a:rPr lang="en-US" sz="1400" dirty="0">
                <a:latin typeface="Arial "/>
              </a:rPr>
              <a:t>, e </a:t>
            </a:r>
            <a:r>
              <a:rPr lang="en-US" sz="1400" dirty="0" err="1">
                <a:latin typeface="Arial "/>
              </a:rPr>
              <a:t>mapa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na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esquerda</a:t>
            </a:r>
            <a:r>
              <a:rPr lang="en-US" sz="1400" dirty="0">
                <a:latin typeface="Arial "/>
              </a:rPr>
              <a:t>.</a:t>
            </a:r>
            <a:endParaRPr lang="pt-PT" sz="1400" dirty="0">
              <a:latin typeface="Arial 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630F97-1A2B-9350-DADF-7D111B9867E2}"/>
              </a:ext>
            </a:extLst>
          </p:cNvPr>
          <p:cNvCxnSpPr>
            <a:cxnSpLocks/>
          </p:cNvCxnSpPr>
          <p:nvPr/>
        </p:nvCxnSpPr>
        <p:spPr>
          <a:xfrm>
            <a:off x="6753266" y="6292055"/>
            <a:ext cx="1165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ECEFBE-68BA-2791-CE95-2077BAFC2DAD}"/>
              </a:ext>
            </a:extLst>
          </p:cNvPr>
          <p:cNvCxnSpPr>
            <a:cxnSpLocks/>
          </p:cNvCxnSpPr>
          <p:nvPr/>
        </p:nvCxnSpPr>
        <p:spPr>
          <a:xfrm>
            <a:off x="6753266" y="6289057"/>
            <a:ext cx="1165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FA981-B914-CC1C-E375-250DFCF42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76" y="1895475"/>
            <a:ext cx="4219575" cy="3067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A2C9CE-9868-BA0C-E0F4-F31FA2ACF1B3}"/>
              </a:ext>
            </a:extLst>
          </p:cNvPr>
          <p:cNvSpPr txBox="1"/>
          <p:nvPr/>
        </p:nvSpPr>
        <p:spPr>
          <a:xfrm>
            <a:off x="899663" y="2275313"/>
            <a:ext cx="4285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 Black" panose="020B0A04020102020204" pitchFamily="34" charset="0"/>
              </a:rPr>
              <a:t>Eventos</a:t>
            </a:r>
            <a:r>
              <a:rPr lang="en-US" dirty="0">
                <a:latin typeface="Arial Black" panose="020B0A04020102020204" pitchFamily="34" charset="0"/>
              </a:rPr>
              <a:t>:</a:t>
            </a:r>
          </a:p>
          <a:p>
            <a:r>
              <a:rPr lang="en-US" sz="1400" dirty="0" err="1">
                <a:latin typeface="Arial "/>
              </a:rPr>
              <a:t>Disposição</a:t>
            </a:r>
            <a:r>
              <a:rPr lang="en-US" sz="1400" dirty="0">
                <a:latin typeface="Arial "/>
              </a:rPr>
              <a:t> vertical sempre </a:t>
            </a:r>
            <a:r>
              <a:rPr lang="en-US" sz="1400" dirty="0" err="1">
                <a:latin typeface="Arial "/>
              </a:rPr>
              <a:t>por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baixo</a:t>
            </a:r>
            <a:r>
              <a:rPr lang="en-US" sz="1400" dirty="0">
                <a:latin typeface="Arial "/>
              </a:rPr>
              <a:t>, e </a:t>
            </a:r>
            <a:r>
              <a:rPr lang="en-US" sz="1400" dirty="0" err="1">
                <a:latin typeface="Arial "/>
              </a:rPr>
              <a:t>informação</a:t>
            </a:r>
            <a:r>
              <a:rPr lang="en-US" sz="1400" dirty="0">
                <a:latin typeface="Arial "/>
              </a:rPr>
              <a:t> do </a:t>
            </a:r>
            <a:r>
              <a:rPr lang="en-US" sz="1400" dirty="0" err="1">
                <a:latin typeface="Arial "/>
              </a:rPr>
              <a:t>evento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centrada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em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cima</a:t>
            </a:r>
            <a:r>
              <a:rPr lang="en-US" sz="1400" dirty="0">
                <a:latin typeface="Arial "/>
              </a:rPr>
              <a:t>.</a:t>
            </a:r>
            <a:endParaRPr lang="pt-PT" sz="1400" dirty="0">
              <a:latin typeface="Arial 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E2C3-C493-2B19-F142-D1771419AE7A}"/>
              </a:ext>
            </a:extLst>
          </p:cNvPr>
          <p:cNvSpPr txBox="1"/>
          <p:nvPr/>
        </p:nvSpPr>
        <p:spPr>
          <a:xfrm>
            <a:off x="899662" y="3639434"/>
            <a:ext cx="4285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Icon:</a:t>
            </a:r>
          </a:p>
          <a:p>
            <a:r>
              <a:rPr lang="en-US" sz="1400" dirty="0" err="1">
                <a:latin typeface="Arial "/>
              </a:rPr>
              <a:t>Disposição</a:t>
            </a:r>
            <a:r>
              <a:rPr lang="en-US" sz="1400" dirty="0">
                <a:latin typeface="Arial "/>
              </a:rPr>
              <a:t> do Icon </a:t>
            </a:r>
            <a:r>
              <a:rPr lang="en-US" sz="1400" dirty="0" err="1">
                <a:latin typeface="Arial "/>
              </a:rPr>
              <a:t>sempra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por</a:t>
            </a:r>
            <a:r>
              <a:rPr lang="en-US" sz="1400" dirty="0">
                <a:latin typeface="Arial "/>
              </a:rPr>
              <a:t> </a:t>
            </a:r>
            <a:r>
              <a:rPr lang="en-US" sz="1400" dirty="0" err="1">
                <a:latin typeface="Arial "/>
              </a:rPr>
              <a:t>cima</a:t>
            </a:r>
            <a:r>
              <a:rPr lang="en-US" sz="1400" dirty="0">
                <a:latin typeface="Arial "/>
              </a:rPr>
              <a:t> da barra vertical e à </a:t>
            </a:r>
            <a:r>
              <a:rPr lang="en-US" sz="1400" dirty="0" err="1">
                <a:latin typeface="Arial "/>
              </a:rPr>
              <a:t>direita</a:t>
            </a:r>
            <a:r>
              <a:rPr lang="en-US" sz="1400" dirty="0">
                <a:latin typeface="Arial "/>
              </a:rPr>
              <a:t>.</a:t>
            </a:r>
            <a:endParaRPr lang="pt-PT" sz="1400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5560502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0_TF56390039_Win32" id="{773473F0-2D93-44DB-983B-50F05B3A28A8}" vid="{A097F1E3-39DB-4492-A9D8-AC4AE716718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{6FA02609-A0B8-42C1-9793-9E915360A237}tf56390039_win32</Template>
  <TotalTime>223</TotalTime>
  <Words>157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</vt:lpstr>
      <vt:lpstr>Arial Black</vt:lpstr>
      <vt:lpstr>Calibri</vt:lpstr>
      <vt:lpstr>Gill Sans MT</vt:lpstr>
      <vt:lpstr>Wingdings 2</vt:lpstr>
      <vt:lpstr>Dividendo</vt:lpstr>
      <vt:lpstr>Designe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 System</dc:title>
  <dc:creator>Tomas Filipe Santos Salgueiro</dc:creator>
  <cp:lastModifiedBy>Tomas Filipe Santos Salgueiro</cp:lastModifiedBy>
  <cp:revision>3</cp:revision>
  <dcterms:created xsi:type="dcterms:W3CDTF">2024-04-23T14:56:46Z</dcterms:created>
  <dcterms:modified xsi:type="dcterms:W3CDTF">2024-04-23T22:07:50Z</dcterms:modified>
</cp:coreProperties>
</file>