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5" r:id="rId6"/>
    <p:sldId id="264" r:id="rId7"/>
    <p:sldId id="266" r:id="rId8"/>
    <p:sldId id="260" r:id="rId9"/>
    <p:sldId id="263"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January 27,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7589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January 27,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808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January 27,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4543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January 27,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8461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January 27,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1400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January 27,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400630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January 27,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023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118537E9-D174-424D-BEE8-AFC4CA5F9F97}" type="datetime4">
              <a:rPr lang="en-US" smtClean="0"/>
              <a:pPr/>
              <a:t>January 27, 2021</a:t>
            </a:fld>
            <a:endParaRPr lang="en-US"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D4AEF59-F28E-467C-9EA3-92D1CFAD475A}" type="slidenum">
              <a:rPr lang="en-US" smtClean="0"/>
              <a:pPr/>
              <a:t>‹#›</a:t>
            </a:fld>
            <a:endParaRPr lang="en-US" dirty="0">
              <a:latin typeface="Calibri" panose="020F0502020204030204" pitchFamily="34" charset="0"/>
              <a:cs typeface="Calibri" panose="020F0502020204030204" pitchFamily="34" charset="0"/>
            </a:endParaRPr>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170251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January 27,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6130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January 27,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1013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January 27,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1398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January 27,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0425231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9"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Calibri" panose="020F0502020204030204" pitchFamily="34" charset="0"/>
          <a:ea typeface="Batang" panose="02030600000101010101" pitchFamily="18" charset="-127"/>
          <a:cs typeface="Calibri" panose="020F0502020204030204" pitchFamily="34" charset="0"/>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Calibri" panose="020F0502020204030204" pitchFamily="34" charset="0"/>
          <a:ea typeface="Batang" panose="02030600000101010101" pitchFamily="18" charset="-127"/>
          <a:cs typeface="Calibri" panose="020F0502020204030204" pitchFamily="34" charset="0"/>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123D8B-286B-4390-AAF3-92ED7DE91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9E990D0-49FE-4377-90B4-55732B23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9291" y="0"/>
            <a:ext cx="6572708" cy="6858000"/>
          </a:xfrm>
          <a:custGeom>
            <a:avLst/>
            <a:gdLst>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559786 w 6572708"/>
              <a:gd name="connsiteY139" fmla="*/ 3061351 h 6858000"/>
              <a:gd name="connsiteX140" fmla="*/ 636543 w 6572708"/>
              <a:gd name="connsiteY140" fmla="*/ 2921137 h 6858000"/>
              <a:gd name="connsiteX141" fmla="*/ 618216 w 6572708"/>
              <a:gd name="connsiteY141" fmla="*/ 2895965 h 6858000"/>
              <a:gd name="connsiteX142" fmla="*/ 638919 w 6572708"/>
              <a:gd name="connsiteY142" fmla="*/ 2837255 h 6858000"/>
              <a:gd name="connsiteX143" fmla="*/ 724973 w 6572708"/>
              <a:gd name="connsiteY143" fmla="*/ 2755713 h 6858000"/>
              <a:gd name="connsiteX144" fmla="*/ 765538 w 6572708"/>
              <a:gd name="connsiteY144" fmla="*/ 2648081 h 6858000"/>
              <a:gd name="connsiteX145" fmla="*/ 780267 w 6572708"/>
              <a:gd name="connsiteY145" fmla="*/ 2641879 h 6858000"/>
              <a:gd name="connsiteX146" fmla="*/ 790836 w 6572708"/>
              <a:gd name="connsiteY146" fmla="*/ 2632919 h 6858000"/>
              <a:gd name="connsiteX147" fmla="*/ 790328 w 6572708"/>
              <a:gd name="connsiteY147" fmla="*/ 2631229 h 6858000"/>
              <a:gd name="connsiteX148" fmla="*/ 797257 w 6572708"/>
              <a:gd name="connsiteY148" fmla="*/ 2619054 h 6858000"/>
              <a:gd name="connsiteX149" fmla="*/ 802383 w 6572708"/>
              <a:gd name="connsiteY149" fmla="*/ 2617568 h 6858000"/>
              <a:gd name="connsiteX150" fmla="*/ 808267 w 6572708"/>
              <a:gd name="connsiteY150" fmla="*/ 2609586 h 6858000"/>
              <a:gd name="connsiteX151" fmla="*/ 822908 w 6572708"/>
              <a:gd name="connsiteY151" fmla="*/ 2594856 h 6858000"/>
              <a:gd name="connsiteX152" fmla="*/ 822791 w 6572708"/>
              <a:gd name="connsiteY152" fmla="*/ 2591164 h 6858000"/>
              <a:gd name="connsiteX153" fmla="*/ 840423 w 6572708"/>
              <a:gd name="connsiteY153" fmla="*/ 2567492 h 6858000"/>
              <a:gd name="connsiteX154" fmla="*/ 839313 w 6572708"/>
              <a:gd name="connsiteY154" fmla="*/ 2566722 h 6858000"/>
              <a:gd name="connsiteX155" fmla="*/ 838361 w 6572708"/>
              <a:gd name="connsiteY155" fmla="*/ 2558109 h 6858000"/>
              <a:gd name="connsiteX156" fmla="*/ 839637 w 6572708"/>
              <a:gd name="connsiteY156" fmla="*/ 2542662 h 6858000"/>
              <a:gd name="connsiteX157" fmla="*/ 825800 w 6572708"/>
              <a:gd name="connsiteY157" fmla="*/ 2501548 h 6858000"/>
              <a:gd name="connsiteX158" fmla="*/ 844035 w 6572708"/>
              <a:gd name="connsiteY158" fmla="*/ 2476819 h 6858000"/>
              <a:gd name="connsiteX159" fmla="*/ 846972 w 6572708"/>
              <a:gd name="connsiteY159" fmla="*/ 2471590 h 6858000"/>
              <a:gd name="connsiteX160" fmla="*/ 846730 w 6572708"/>
              <a:gd name="connsiteY160" fmla="*/ 2471378 h 6858000"/>
              <a:gd name="connsiteX161" fmla="*/ 849228 w 6572708"/>
              <a:gd name="connsiteY161" fmla="*/ 2465654 h 6858000"/>
              <a:gd name="connsiteX162" fmla="*/ 852330 w 6572708"/>
              <a:gd name="connsiteY162" fmla="*/ 2462052 h 6858000"/>
              <a:gd name="connsiteX163" fmla="*/ 858029 w 6572708"/>
              <a:gd name="connsiteY163" fmla="*/ 2451906 h 6858000"/>
              <a:gd name="connsiteX164" fmla="*/ 857986 w 6572708"/>
              <a:gd name="connsiteY164" fmla="*/ 2447716 h 6858000"/>
              <a:gd name="connsiteX165" fmla="*/ 855075 w 6572708"/>
              <a:gd name="connsiteY165" fmla="*/ 2445047 h 6858000"/>
              <a:gd name="connsiteX166" fmla="*/ 856006 w 6572708"/>
              <a:gd name="connsiteY166" fmla="*/ 2444265 h 6858000"/>
              <a:gd name="connsiteX167" fmla="*/ 856444 w 6572708"/>
              <a:gd name="connsiteY167" fmla="*/ 2421759 h 6858000"/>
              <a:gd name="connsiteX168" fmla="*/ 868981 w 6572708"/>
              <a:gd name="connsiteY168" fmla="*/ 2375200 h 6858000"/>
              <a:gd name="connsiteX169" fmla="*/ 880811 w 6572708"/>
              <a:gd name="connsiteY169" fmla="*/ 2350147 h 6858000"/>
              <a:gd name="connsiteX170" fmla="*/ 908124 w 6572708"/>
              <a:gd name="connsiteY170" fmla="*/ 2279761 h 6858000"/>
              <a:gd name="connsiteX171" fmla="*/ 931678 w 6572708"/>
              <a:gd name="connsiteY171" fmla="*/ 2207772 h 6858000"/>
              <a:gd name="connsiteX172" fmla="*/ 921761 w 6572708"/>
              <a:gd name="connsiteY172" fmla="*/ 2164302 h 6858000"/>
              <a:gd name="connsiteX173" fmla="*/ 923058 w 6572708"/>
              <a:gd name="connsiteY173" fmla="*/ 2160162 h 6858000"/>
              <a:gd name="connsiteX174" fmla="*/ 931663 w 6572708"/>
              <a:gd name="connsiteY174" fmla="*/ 2151458 h 6858000"/>
              <a:gd name="connsiteX175" fmla="*/ 935730 w 6572708"/>
              <a:gd name="connsiteY175" fmla="*/ 2148616 h 6858000"/>
              <a:gd name="connsiteX176" fmla="*/ 939910 w 6572708"/>
              <a:gd name="connsiteY176" fmla="*/ 2143540 h 6858000"/>
              <a:gd name="connsiteX177" fmla="*/ 939746 w 6572708"/>
              <a:gd name="connsiteY177" fmla="*/ 2143278 h 6858000"/>
              <a:gd name="connsiteX178" fmla="*/ 944182 w 6572708"/>
              <a:gd name="connsiteY178" fmla="*/ 2138791 h 6858000"/>
              <a:gd name="connsiteX179" fmla="*/ 969240 w 6572708"/>
              <a:gd name="connsiteY179" fmla="*/ 2118565 h 6858000"/>
              <a:gd name="connsiteX180" fmla="*/ 969333 w 6572708"/>
              <a:gd name="connsiteY180" fmla="*/ 2074914 h 6858000"/>
              <a:gd name="connsiteX181" fmla="*/ 975462 w 6572708"/>
              <a:gd name="connsiteY181" fmla="*/ 2059981 h 6858000"/>
              <a:gd name="connsiteX182" fmla="*/ 977313 w 6572708"/>
              <a:gd name="connsiteY182" fmla="*/ 2051279 h 6858000"/>
              <a:gd name="connsiteX183" fmla="*/ 976512 w 6572708"/>
              <a:gd name="connsiteY183" fmla="*/ 2050269 h 6858000"/>
              <a:gd name="connsiteX184" fmla="*/ 1000665 w 6572708"/>
              <a:gd name="connsiteY184" fmla="*/ 2030946 h 6858000"/>
              <a:gd name="connsiteX185" fmla="*/ 1001735 w 6572708"/>
              <a:gd name="connsiteY185" fmla="*/ 2027284 h 6858000"/>
              <a:gd name="connsiteX186" fmla="*/ 1020214 w 6572708"/>
              <a:gd name="connsiteY186" fmla="*/ 2016095 h 6858000"/>
              <a:gd name="connsiteX187" fmla="*/ 1028302 w 6572708"/>
              <a:gd name="connsiteY187" fmla="*/ 2009567 h 6858000"/>
              <a:gd name="connsiteX188" fmla="*/ 1033598 w 6572708"/>
              <a:gd name="connsiteY188" fmla="*/ 2009267 h 6858000"/>
              <a:gd name="connsiteX189" fmla="*/ 1044008 w 6572708"/>
              <a:gd name="connsiteY189" fmla="*/ 1998844 h 6858000"/>
              <a:gd name="connsiteX190" fmla="*/ 1044069 w 6572708"/>
              <a:gd name="connsiteY190" fmla="*/ 1997063 h 6858000"/>
              <a:gd name="connsiteX191" fmla="*/ 1056878 w 6572708"/>
              <a:gd name="connsiteY191" fmla="*/ 1990634 h 6858000"/>
              <a:gd name="connsiteX192" fmla="*/ 1072722 w 6572708"/>
              <a:gd name="connsiteY192" fmla="*/ 1987868 h 6858000"/>
              <a:gd name="connsiteX193" fmla="*/ 1145252 w 6572708"/>
              <a:gd name="connsiteY193" fmla="*/ 1891028 h 6858000"/>
              <a:gd name="connsiteX194" fmla="*/ 1252278 w 6572708"/>
              <a:gd name="connsiteY194" fmla="*/ 1830226 h 6858000"/>
              <a:gd name="connsiteX195" fmla="*/ 1290501 w 6572708"/>
              <a:gd name="connsiteY195" fmla="*/ 1777081 h 6858000"/>
              <a:gd name="connsiteX196" fmla="*/ 1281278 w 6572708"/>
              <a:gd name="connsiteY196" fmla="*/ 1748115 h 6858000"/>
              <a:gd name="connsiteX197" fmla="*/ 1398273 w 6572708"/>
              <a:gd name="connsiteY197" fmla="*/ 1627389 h 6858000"/>
              <a:gd name="connsiteX198" fmla="*/ 1417786 w 6572708"/>
              <a:gd name="connsiteY198" fmla="*/ 1591233 h 6858000"/>
              <a:gd name="connsiteX199" fmla="*/ 1456144 w 6572708"/>
              <a:gd name="connsiteY199" fmla="*/ 1570271 h 6858000"/>
              <a:gd name="connsiteX200" fmla="*/ 1458351 w 6572708"/>
              <a:gd name="connsiteY200" fmla="*/ 1554550 h 6858000"/>
              <a:gd name="connsiteX201" fmla="*/ 1458500 w 6572708"/>
              <a:gd name="connsiteY201" fmla="*/ 1551719 h 6858000"/>
              <a:gd name="connsiteX202" fmla="*/ 1464150 w 6572708"/>
              <a:gd name="connsiteY202" fmla="*/ 1542986 h 6858000"/>
              <a:gd name="connsiteX203" fmla="*/ 1459426 w 6572708"/>
              <a:gd name="connsiteY203" fmla="*/ 1537283 h 6858000"/>
              <a:gd name="connsiteX204" fmla="*/ 1463401 w 6572708"/>
              <a:gd name="connsiteY204" fmla="*/ 1521818 h 6858000"/>
              <a:gd name="connsiteX205" fmla="*/ 1475565 w 6572708"/>
              <a:gd name="connsiteY205" fmla="*/ 1506648 h 6858000"/>
              <a:gd name="connsiteX206" fmla="*/ 1540362 w 6572708"/>
              <a:gd name="connsiteY206" fmla="*/ 1438265 h 6858000"/>
              <a:gd name="connsiteX207" fmla="*/ 1575141 w 6572708"/>
              <a:gd name="connsiteY207" fmla="*/ 1395238 h 6858000"/>
              <a:gd name="connsiteX208" fmla="*/ 1582090 w 6572708"/>
              <a:gd name="connsiteY208" fmla="*/ 1375575 h 6858000"/>
              <a:gd name="connsiteX209" fmla="*/ 1596005 w 6572708"/>
              <a:gd name="connsiteY209" fmla="*/ 1350347 h 6858000"/>
              <a:gd name="connsiteX210" fmla="*/ 1615711 w 6572708"/>
              <a:gd name="connsiteY210" fmla="*/ 1303251 h 6858000"/>
              <a:gd name="connsiteX211" fmla="*/ 1650622 w 6572708"/>
              <a:gd name="connsiteY211" fmla="*/ 1244447 h 6858000"/>
              <a:gd name="connsiteX212" fmla="*/ 1702792 w 6572708"/>
              <a:gd name="connsiteY212" fmla="*/ 1215797 h 6858000"/>
              <a:gd name="connsiteX213" fmla="*/ 1700885 w 6572708"/>
              <a:gd name="connsiteY213" fmla="*/ 1209814 h 6858000"/>
              <a:gd name="connsiteX214" fmla="*/ 1723848 w 6572708"/>
              <a:gd name="connsiteY214" fmla="*/ 1183123 h 6858000"/>
              <a:gd name="connsiteX215" fmla="*/ 1759968 w 6572708"/>
              <a:gd name="connsiteY215" fmla="*/ 1166871 h 6858000"/>
              <a:gd name="connsiteX216" fmla="*/ 1767742 w 6572708"/>
              <a:gd name="connsiteY216" fmla="*/ 1158484 h 6858000"/>
              <a:gd name="connsiteX217" fmla="*/ 1774888 w 6572708"/>
              <a:gd name="connsiteY217" fmla="*/ 1141442 h 6858000"/>
              <a:gd name="connsiteX218" fmla="*/ 1773870 w 6572708"/>
              <a:gd name="connsiteY218" fmla="*/ 1125979 h 6858000"/>
              <a:gd name="connsiteX219" fmla="*/ 1767392 w 6572708"/>
              <a:gd name="connsiteY219" fmla="*/ 1121685 h 6858000"/>
              <a:gd name="connsiteX220" fmla="*/ 1770175 w 6572708"/>
              <a:gd name="connsiteY220" fmla="*/ 1112182 h 6858000"/>
              <a:gd name="connsiteX221" fmla="*/ 1769418 w 6572708"/>
              <a:gd name="connsiteY221" fmla="*/ 1109483 h 6858000"/>
              <a:gd name="connsiteX222" fmla="*/ 1766580 w 6572708"/>
              <a:gd name="connsiteY222" fmla="*/ 1094184 h 6858000"/>
              <a:gd name="connsiteX223" fmla="*/ 1797677 w 6572708"/>
              <a:gd name="connsiteY223" fmla="*/ 1065740 h 6858000"/>
              <a:gd name="connsiteX224" fmla="*/ 1805371 w 6572708"/>
              <a:gd name="connsiteY224" fmla="*/ 1027273 h 6858000"/>
              <a:gd name="connsiteX225" fmla="*/ 1882128 w 6572708"/>
              <a:gd name="connsiteY225" fmla="*/ 887059 h 6858000"/>
              <a:gd name="connsiteX226" fmla="*/ 1863801 w 6572708"/>
              <a:gd name="connsiteY226" fmla="*/ 861887 h 6858000"/>
              <a:gd name="connsiteX227" fmla="*/ 1884505 w 6572708"/>
              <a:gd name="connsiteY227" fmla="*/ 803177 h 6858000"/>
              <a:gd name="connsiteX228" fmla="*/ 1970558 w 6572708"/>
              <a:gd name="connsiteY228" fmla="*/ 721635 h 6858000"/>
              <a:gd name="connsiteX229" fmla="*/ 1974257 w 6572708"/>
              <a:gd name="connsiteY229" fmla="*/ 713733 h 6858000"/>
              <a:gd name="connsiteX230" fmla="*/ 1971701 w 6572708"/>
              <a:gd name="connsiteY230" fmla="*/ 704563 h 6858000"/>
              <a:gd name="connsiteX231" fmla="*/ 1966819 w 6572708"/>
              <a:gd name="connsiteY231" fmla="*/ 628924 h 6858000"/>
              <a:gd name="connsiteX232" fmla="*/ 1956004 w 6572708"/>
              <a:gd name="connsiteY232" fmla="*/ 621102 h 6858000"/>
              <a:gd name="connsiteX233" fmla="*/ 1948613 w 6572708"/>
              <a:gd name="connsiteY233" fmla="*/ 609156 h 6858000"/>
              <a:gd name="connsiteX234" fmla="*/ 1949145 w 6572708"/>
              <a:gd name="connsiteY234" fmla="*/ 606753 h 6858000"/>
              <a:gd name="connsiteX235" fmla="*/ 1944819 w 6572708"/>
              <a:gd name="connsiteY235" fmla="*/ 590072 h 6858000"/>
              <a:gd name="connsiteX236" fmla="*/ 1941001 w 6572708"/>
              <a:gd name="connsiteY236" fmla="*/ 588296 h 6858000"/>
              <a:gd name="connsiteX237" fmla="*/ 1937134 w 6572708"/>
              <a:gd name="connsiteY237" fmla="*/ 577443 h 6858000"/>
              <a:gd name="connsiteX238" fmla="*/ 1927092 w 6572708"/>
              <a:gd name="connsiteY238" fmla="*/ 557642 h 6858000"/>
              <a:gd name="connsiteX239" fmla="*/ 1927484 w 6572708"/>
              <a:gd name="connsiteY239" fmla="*/ 552451 h 6858000"/>
              <a:gd name="connsiteX240" fmla="*/ 1915874 w 6572708"/>
              <a:gd name="connsiteY240" fmla="*/ 520271 h 6858000"/>
              <a:gd name="connsiteX241" fmla="*/ 1916793 w 6572708"/>
              <a:gd name="connsiteY241" fmla="*/ 519123 h 6858000"/>
              <a:gd name="connsiteX242" fmla="*/ 1918236 w 6572708"/>
              <a:gd name="connsiteY242" fmla="*/ 506970 h 6858000"/>
              <a:gd name="connsiteX243" fmla="*/ 1918529 w 6572708"/>
              <a:gd name="connsiteY243" fmla="*/ 485354 h 6858000"/>
              <a:gd name="connsiteX244" fmla="*/ 1932556 w 6572708"/>
              <a:gd name="connsiteY244" fmla="*/ 426779 h 6858000"/>
              <a:gd name="connsiteX245" fmla="*/ 1920572 w 6572708"/>
              <a:gd name="connsiteY245" fmla="*/ 393150 h 6858000"/>
              <a:gd name="connsiteX246" fmla="*/ 1918744 w 6572708"/>
              <a:gd name="connsiteY246" fmla="*/ 385981 h 6858000"/>
              <a:gd name="connsiteX247" fmla="*/ 1918949 w 6572708"/>
              <a:gd name="connsiteY247" fmla="*/ 385674 h 6858000"/>
              <a:gd name="connsiteX248" fmla="*/ 1917499 w 6572708"/>
              <a:gd name="connsiteY248" fmla="*/ 377782 h 6858000"/>
              <a:gd name="connsiteX249" fmla="*/ 1915412 w 6572708"/>
              <a:gd name="connsiteY249" fmla="*/ 372914 h 6858000"/>
              <a:gd name="connsiteX250" fmla="*/ 1911865 w 6572708"/>
              <a:gd name="connsiteY250" fmla="*/ 359009 h 6858000"/>
              <a:gd name="connsiteX251" fmla="*/ 1912244 w 6572708"/>
              <a:gd name="connsiteY251" fmla="*/ 353121 h 6858000"/>
              <a:gd name="connsiteX252" fmla="*/ 1933610 w 6572708"/>
              <a:gd name="connsiteY252" fmla="*/ 297387 h 6858000"/>
              <a:gd name="connsiteX253" fmla="*/ 1939454 w 6572708"/>
              <a:gd name="connsiteY253" fmla="*/ 194719 h 6858000"/>
              <a:gd name="connsiteX254" fmla="*/ 1942001 w 6572708"/>
              <a:gd name="connsiteY254" fmla="*/ 93227 h 6858000"/>
              <a:gd name="connsiteX255" fmla="*/ 1941351 w 6572708"/>
              <a:gd name="connsiteY255" fmla="*/ 56555 h 6858000"/>
              <a:gd name="connsiteX256" fmla="*/ 1950955 w 6572708"/>
              <a:gd name="connsiteY256" fmla="*/ 5312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559786 w 6572708"/>
              <a:gd name="connsiteY139" fmla="*/ 3061351 h 6858000"/>
              <a:gd name="connsiteX140" fmla="*/ 636543 w 6572708"/>
              <a:gd name="connsiteY140" fmla="*/ 2921137 h 6858000"/>
              <a:gd name="connsiteX141" fmla="*/ 618216 w 6572708"/>
              <a:gd name="connsiteY141" fmla="*/ 2895965 h 6858000"/>
              <a:gd name="connsiteX142" fmla="*/ 724973 w 6572708"/>
              <a:gd name="connsiteY142" fmla="*/ 2755713 h 6858000"/>
              <a:gd name="connsiteX143" fmla="*/ 765538 w 6572708"/>
              <a:gd name="connsiteY143" fmla="*/ 2648081 h 6858000"/>
              <a:gd name="connsiteX144" fmla="*/ 780267 w 6572708"/>
              <a:gd name="connsiteY144" fmla="*/ 2641879 h 6858000"/>
              <a:gd name="connsiteX145" fmla="*/ 790836 w 6572708"/>
              <a:gd name="connsiteY145" fmla="*/ 2632919 h 6858000"/>
              <a:gd name="connsiteX146" fmla="*/ 790328 w 6572708"/>
              <a:gd name="connsiteY146" fmla="*/ 2631229 h 6858000"/>
              <a:gd name="connsiteX147" fmla="*/ 797257 w 6572708"/>
              <a:gd name="connsiteY147" fmla="*/ 2619054 h 6858000"/>
              <a:gd name="connsiteX148" fmla="*/ 802383 w 6572708"/>
              <a:gd name="connsiteY148" fmla="*/ 2617568 h 6858000"/>
              <a:gd name="connsiteX149" fmla="*/ 808267 w 6572708"/>
              <a:gd name="connsiteY149" fmla="*/ 2609586 h 6858000"/>
              <a:gd name="connsiteX150" fmla="*/ 822908 w 6572708"/>
              <a:gd name="connsiteY150" fmla="*/ 2594856 h 6858000"/>
              <a:gd name="connsiteX151" fmla="*/ 822791 w 6572708"/>
              <a:gd name="connsiteY151" fmla="*/ 2591164 h 6858000"/>
              <a:gd name="connsiteX152" fmla="*/ 840423 w 6572708"/>
              <a:gd name="connsiteY152" fmla="*/ 2567492 h 6858000"/>
              <a:gd name="connsiteX153" fmla="*/ 839313 w 6572708"/>
              <a:gd name="connsiteY153" fmla="*/ 2566722 h 6858000"/>
              <a:gd name="connsiteX154" fmla="*/ 838361 w 6572708"/>
              <a:gd name="connsiteY154" fmla="*/ 2558109 h 6858000"/>
              <a:gd name="connsiteX155" fmla="*/ 839637 w 6572708"/>
              <a:gd name="connsiteY155" fmla="*/ 2542662 h 6858000"/>
              <a:gd name="connsiteX156" fmla="*/ 825800 w 6572708"/>
              <a:gd name="connsiteY156" fmla="*/ 2501548 h 6858000"/>
              <a:gd name="connsiteX157" fmla="*/ 844035 w 6572708"/>
              <a:gd name="connsiteY157" fmla="*/ 2476819 h 6858000"/>
              <a:gd name="connsiteX158" fmla="*/ 846972 w 6572708"/>
              <a:gd name="connsiteY158" fmla="*/ 2471590 h 6858000"/>
              <a:gd name="connsiteX159" fmla="*/ 846730 w 6572708"/>
              <a:gd name="connsiteY159" fmla="*/ 2471378 h 6858000"/>
              <a:gd name="connsiteX160" fmla="*/ 849228 w 6572708"/>
              <a:gd name="connsiteY160" fmla="*/ 2465654 h 6858000"/>
              <a:gd name="connsiteX161" fmla="*/ 852330 w 6572708"/>
              <a:gd name="connsiteY161" fmla="*/ 2462052 h 6858000"/>
              <a:gd name="connsiteX162" fmla="*/ 858029 w 6572708"/>
              <a:gd name="connsiteY162" fmla="*/ 2451906 h 6858000"/>
              <a:gd name="connsiteX163" fmla="*/ 857986 w 6572708"/>
              <a:gd name="connsiteY163" fmla="*/ 2447716 h 6858000"/>
              <a:gd name="connsiteX164" fmla="*/ 855075 w 6572708"/>
              <a:gd name="connsiteY164" fmla="*/ 2445047 h 6858000"/>
              <a:gd name="connsiteX165" fmla="*/ 856006 w 6572708"/>
              <a:gd name="connsiteY165" fmla="*/ 2444265 h 6858000"/>
              <a:gd name="connsiteX166" fmla="*/ 856444 w 6572708"/>
              <a:gd name="connsiteY166" fmla="*/ 2421759 h 6858000"/>
              <a:gd name="connsiteX167" fmla="*/ 868981 w 6572708"/>
              <a:gd name="connsiteY167" fmla="*/ 2375200 h 6858000"/>
              <a:gd name="connsiteX168" fmla="*/ 880811 w 6572708"/>
              <a:gd name="connsiteY168" fmla="*/ 2350147 h 6858000"/>
              <a:gd name="connsiteX169" fmla="*/ 908124 w 6572708"/>
              <a:gd name="connsiteY169" fmla="*/ 2279761 h 6858000"/>
              <a:gd name="connsiteX170" fmla="*/ 931678 w 6572708"/>
              <a:gd name="connsiteY170" fmla="*/ 2207772 h 6858000"/>
              <a:gd name="connsiteX171" fmla="*/ 921761 w 6572708"/>
              <a:gd name="connsiteY171" fmla="*/ 2164302 h 6858000"/>
              <a:gd name="connsiteX172" fmla="*/ 923058 w 6572708"/>
              <a:gd name="connsiteY172" fmla="*/ 2160162 h 6858000"/>
              <a:gd name="connsiteX173" fmla="*/ 931663 w 6572708"/>
              <a:gd name="connsiteY173" fmla="*/ 2151458 h 6858000"/>
              <a:gd name="connsiteX174" fmla="*/ 935730 w 6572708"/>
              <a:gd name="connsiteY174" fmla="*/ 2148616 h 6858000"/>
              <a:gd name="connsiteX175" fmla="*/ 939910 w 6572708"/>
              <a:gd name="connsiteY175" fmla="*/ 2143540 h 6858000"/>
              <a:gd name="connsiteX176" fmla="*/ 939746 w 6572708"/>
              <a:gd name="connsiteY176" fmla="*/ 2143278 h 6858000"/>
              <a:gd name="connsiteX177" fmla="*/ 944182 w 6572708"/>
              <a:gd name="connsiteY177" fmla="*/ 2138791 h 6858000"/>
              <a:gd name="connsiteX178" fmla="*/ 969240 w 6572708"/>
              <a:gd name="connsiteY178" fmla="*/ 2118565 h 6858000"/>
              <a:gd name="connsiteX179" fmla="*/ 969333 w 6572708"/>
              <a:gd name="connsiteY179" fmla="*/ 2074914 h 6858000"/>
              <a:gd name="connsiteX180" fmla="*/ 975462 w 6572708"/>
              <a:gd name="connsiteY180" fmla="*/ 2059981 h 6858000"/>
              <a:gd name="connsiteX181" fmla="*/ 977313 w 6572708"/>
              <a:gd name="connsiteY181" fmla="*/ 2051279 h 6858000"/>
              <a:gd name="connsiteX182" fmla="*/ 976512 w 6572708"/>
              <a:gd name="connsiteY182" fmla="*/ 2050269 h 6858000"/>
              <a:gd name="connsiteX183" fmla="*/ 1000665 w 6572708"/>
              <a:gd name="connsiteY183" fmla="*/ 2030946 h 6858000"/>
              <a:gd name="connsiteX184" fmla="*/ 1001735 w 6572708"/>
              <a:gd name="connsiteY184" fmla="*/ 2027284 h 6858000"/>
              <a:gd name="connsiteX185" fmla="*/ 1020214 w 6572708"/>
              <a:gd name="connsiteY185" fmla="*/ 2016095 h 6858000"/>
              <a:gd name="connsiteX186" fmla="*/ 1028302 w 6572708"/>
              <a:gd name="connsiteY186" fmla="*/ 2009567 h 6858000"/>
              <a:gd name="connsiteX187" fmla="*/ 1033598 w 6572708"/>
              <a:gd name="connsiteY187" fmla="*/ 2009267 h 6858000"/>
              <a:gd name="connsiteX188" fmla="*/ 1044008 w 6572708"/>
              <a:gd name="connsiteY188" fmla="*/ 1998844 h 6858000"/>
              <a:gd name="connsiteX189" fmla="*/ 1044069 w 6572708"/>
              <a:gd name="connsiteY189" fmla="*/ 1997063 h 6858000"/>
              <a:gd name="connsiteX190" fmla="*/ 1056878 w 6572708"/>
              <a:gd name="connsiteY190" fmla="*/ 1990634 h 6858000"/>
              <a:gd name="connsiteX191" fmla="*/ 1072722 w 6572708"/>
              <a:gd name="connsiteY191" fmla="*/ 1987868 h 6858000"/>
              <a:gd name="connsiteX192" fmla="*/ 1145252 w 6572708"/>
              <a:gd name="connsiteY192" fmla="*/ 1891028 h 6858000"/>
              <a:gd name="connsiteX193" fmla="*/ 1252278 w 6572708"/>
              <a:gd name="connsiteY193" fmla="*/ 1830226 h 6858000"/>
              <a:gd name="connsiteX194" fmla="*/ 1290501 w 6572708"/>
              <a:gd name="connsiteY194" fmla="*/ 1777081 h 6858000"/>
              <a:gd name="connsiteX195" fmla="*/ 1281278 w 6572708"/>
              <a:gd name="connsiteY195" fmla="*/ 1748115 h 6858000"/>
              <a:gd name="connsiteX196" fmla="*/ 1398273 w 6572708"/>
              <a:gd name="connsiteY196" fmla="*/ 1627389 h 6858000"/>
              <a:gd name="connsiteX197" fmla="*/ 1417786 w 6572708"/>
              <a:gd name="connsiteY197" fmla="*/ 1591233 h 6858000"/>
              <a:gd name="connsiteX198" fmla="*/ 1456144 w 6572708"/>
              <a:gd name="connsiteY198" fmla="*/ 1570271 h 6858000"/>
              <a:gd name="connsiteX199" fmla="*/ 1458351 w 6572708"/>
              <a:gd name="connsiteY199" fmla="*/ 1554550 h 6858000"/>
              <a:gd name="connsiteX200" fmla="*/ 1458500 w 6572708"/>
              <a:gd name="connsiteY200" fmla="*/ 1551719 h 6858000"/>
              <a:gd name="connsiteX201" fmla="*/ 1464150 w 6572708"/>
              <a:gd name="connsiteY201" fmla="*/ 1542986 h 6858000"/>
              <a:gd name="connsiteX202" fmla="*/ 1459426 w 6572708"/>
              <a:gd name="connsiteY202" fmla="*/ 1537283 h 6858000"/>
              <a:gd name="connsiteX203" fmla="*/ 1463401 w 6572708"/>
              <a:gd name="connsiteY203" fmla="*/ 1521818 h 6858000"/>
              <a:gd name="connsiteX204" fmla="*/ 1475565 w 6572708"/>
              <a:gd name="connsiteY204" fmla="*/ 1506648 h 6858000"/>
              <a:gd name="connsiteX205" fmla="*/ 1540362 w 6572708"/>
              <a:gd name="connsiteY205" fmla="*/ 1438265 h 6858000"/>
              <a:gd name="connsiteX206" fmla="*/ 1575141 w 6572708"/>
              <a:gd name="connsiteY206" fmla="*/ 1395238 h 6858000"/>
              <a:gd name="connsiteX207" fmla="*/ 1582090 w 6572708"/>
              <a:gd name="connsiteY207" fmla="*/ 1375575 h 6858000"/>
              <a:gd name="connsiteX208" fmla="*/ 1596005 w 6572708"/>
              <a:gd name="connsiteY208" fmla="*/ 1350347 h 6858000"/>
              <a:gd name="connsiteX209" fmla="*/ 1615711 w 6572708"/>
              <a:gd name="connsiteY209" fmla="*/ 1303251 h 6858000"/>
              <a:gd name="connsiteX210" fmla="*/ 1650622 w 6572708"/>
              <a:gd name="connsiteY210" fmla="*/ 1244447 h 6858000"/>
              <a:gd name="connsiteX211" fmla="*/ 1702792 w 6572708"/>
              <a:gd name="connsiteY211" fmla="*/ 1215797 h 6858000"/>
              <a:gd name="connsiteX212" fmla="*/ 1700885 w 6572708"/>
              <a:gd name="connsiteY212" fmla="*/ 1209814 h 6858000"/>
              <a:gd name="connsiteX213" fmla="*/ 1723848 w 6572708"/>
              <a:gd name="connsiteY213" fmla="*/ 1183123 h 6858000"/>
              <a:gd name="connsiteX214" fmla="*/ 1759968 w 6572708"/>
              <a:gd name="connsiteY214" fmla="*/ 1166871 h 6858000"/>
              <a:gd name="connsiteX215" fmla="*/ 1767742 w 6572708"/>
              <a:gd name="connsiteY215" fmla="*/ 1158484 h 6858000"/>
              <a:gd name="connsiteX216" fmla="*/ 1774888 w 6572708"/>
              <a:gd name="connsiteY216" fmla="*/ 1141442 h 6858000"/>
              <a:gd name="connsiteX217" fmla="*/ 1773870 w 6572708"/>
              <a:gd name="connsiteY217" fmla="*/ 1125979 h 6858000"/>
              <a:gd name="connsiteX218" fmla="*/ 1767392 w 6572708"/>
              <a:gd name="connsiteY218" fmla="*/ 1121685 h 6858000"/>
              <a:gd name="connsiteX219" fmla="*/ 1770175 w 6572708"/>
              <a:gd name="connsiteY219" fmla="*/ 1112182 h 6858000"/>
              <a:gd name="connsiteX220" fmla="*/ 1769418 w 6572708"/>
              <a:gd name="connsiteY220" fmla="*/ 1109483 h 6858000"/>
              <a:gd name="connsiteX221" fmla="*/ 1766580 w 6572708"/>
              <a:gd name="connsiteY221" fmla="*/ 1094184 h 6858000"/>
              <a:gd name="connsiteX222" fmla="*/ 1797677 w 6572708"/>
              <a:gd name="connsiteY222" fmla="*/ 1065740 h 6858000"/>
              <a:gd name="connsiteX223" fmla="*/ 1805371 w 6572708"/>
              <a:gd name="connsiteY223" fmla="*/ 1027273 h 6858000"/>
              <a:gd name="connsiteX224" fmla="*/ 1882128 w 6572708"/>
              <a:gd name="connsiteY224" fmla="*/ 887059 h 6858000"/>
              <a:gd name="connsiteX225" fmla="*/ 1863801 w 6572708"/>
              <a:gd name="connsiteY225" fmla="*/ 861887 h 6858000"/>
              <a:gd name="connsiteX226" fmla="*/ 1884505 w 6572708"/>
              <a:gd name="connsiteY226" fmla="*/ 803177 h 6858000"/>
              <a:gd name="connsiteX227" fmla="*/ 1970558 w 6572708"/>
              <a:gd name="connsiteY227" fmla="*/ 721635 h 6858000"/>
              <a:gd name="connsiteX228" fmla="*/ 1974257 w 6572708"/>
              <a:gd name="connsiteY228" fmla="*/ 713733 h 6858000"/>
              <a:gd name="connsiteX229" fmla="*/ 1971701 w 6572708"/>
              <a:gd name="connsiteY229" fmla="*/ 704563 h 6858000"/>
              <a:gd name="connsiteX230" fmla="*/ 1966819 w 6572708"/>
              <a:gd name="connsiteY230" fmla="*/ 628924 h 6858000"/>
              <a:gd name="connsiteX231" fmla="*/ 1956004 w 6572708"/>
              <a:gd name="connsiteY231" fmla="*/ 621102 h 6858000"/>
              <a:gd name="connsiteX232" fmla="*/ 1948613 w 6572708"/>
              <a:gd name="connsiteY232" fmla="*/ 609156 h 6858000"/>
              <a:gd name="connsiteX233" fmla="*/ 1949145 w 6572708"/>
              <a:gd name="connsiteY233" fmla="*/ 606753 h 6858000"/>
              <a:gd name="connsiteX234" fmla="*/ 1944819 w 6572708"/>
              <a:gd name="connsiteY234" fmla="*/ 590072 h 6858000"/>
              <a:gd name="connsiteX235" fmla="*/ 1941001 w 6572708"/>
              <a:gd name="connsiteY235" fmla="*/ 588296 h 6858000"/>
              <a:gd name="connsiteX236" fmla="*/ 1937134 w 6572708"/>
              <a:gd name="connsiteY236" fmla="*/ 577443 h 6858000"/>
              <a:gd name="connsiteX237" fmla="*/ 1927092 w 6572708"/>
              <a:gd name="connsiteY237" fmla="*/ 557642 h 6858000"/>
              <a:gd name="connsiteX238" fmla="*/ 1927484 w 6572708"/>
              <a:gd name="connsiteY238" fmla="*/ 552451 h 6858000"/>
              <a:gd name="connsiteX239" fmla="*/ 1915874 w 6572708"/>
              <a:gd name="connsiteY239" fmla="*/ 520271 h 6858000"/>
              <a:gd name="connsiteX240" fmla="*/ 1916793 w 6572708"/>
              <a:gd name="connsiteY240" fmla="*/ 519123 h 6858000"/>
              <a:gd name="connsiteX241" fmla="*/ 1918236 w 6572708"/>
              <a:gd name="connsiteY241" fmla="*/ 506970 h 6858000"/>
              <a:gd name="connsiteX242" fmla="*/ 1918529 w 6572708"/>
              <a:gd name="connsiteY242" fmla="*/ 485354 h 6858000"/>
              <a:gd name="connsiteX243" fmla="*/ 1932556 w 6572708"/>
              <a:gd name="connsiteY243" fmla="*/ 426779 h 6858000"/>
              <a:gd name="connsiteX244" fmla="*/ 1920572 w 6572708"/>
              <a:gd name="connsiteY244" fmla="*/ 393150 h 6858000"/>
              <a:gd name="connsiteX245" fmla="*/ 1918744 w 6572708"/>
              <a:gd name="connsiteY245" fmla="*/ 385981 h 6858000"/>
              <a:gd name="connsiteX246" fmla="*/ 1918949 w 6572708"/>
              <a:gd name="connsiteY246" fmla="*/ 385674 h 6858000"/>
              <a:gd name="connsiteX247" fmla="*/ 1917499 w 6572708"/>
              <a:gd name="connsiteY247" fmla="*/ 377782 h 6858000"/>
              <a:gd name="connsiteX248" fmla="*/ 1915412 w 6572708"/>
              <a:gd name="connsiteY248" fmla="*/ 372914 h 6858000"/>
              <a:gd name="connsiteX249" fmla="*/ 1911865 w 6572708"/>
              <a:gd name="connsiteY249" fmla="*/ 359009 h 6858000"/>
              <a:gd name="connsiteX250" fmla="*/ 1912244 w 6572708"/>
              <a:gd name="connsiteY250" fmla="*/ 353121 h 6858000"/>
              <a:gd name="connsiteX251" fmla="*/ 1933610 w 6572708"/>
              <a:gd name="connsiteY251" fmla="*/ 297387 h 6858000"/>
              <a:gd name="connsiteX252" fmla="*/ 1939454 w 6572708"/>
              <a:gd name="connsiteY252" fmla="*/ 194719 h 6858000"/>
              <a:gd name="connsiteX253" fmla="*/ 1942001 w 6572708"/>
              <a:gd name="connsiteY253" fmla="*/ 93227 h 6858000"/>
              <a:gd name="connsiteX254" fmla="*/ 1941351 w 6572708"/>
              <a:gd name="connsiteY254" fmla="*/ 56555 h 6858000"/>
              <a:gd name="connsiteX255" fmla="*/ 1950955 w 6572708"/>
              <a:gd name="connsiteY255" fmla="*/ 5312 h 6858000"/>
              <a:gd name="connsiteX256" fmla="*/ 1949546 w 6572708"/>
              <a:gd name="connsiteY256"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559786 w 6572708"/>
              <a:gd name="connsiteY139" fmla="*/ 3061351 h 6858000"/>
              <a:gd name="connsiteX140" fmla="*/ 636543 w 6572708"/>
              <a:gd name="connsiteY140" fmla="*/ 2921137 h 6858000"/>
              <a:gd name="connsiteX141" fmla="*/ 618216 w 6572708"/>
              <a:gd name="connsiteY141" fmla="*/ 2895965 h 6858000"/>
              <a:gd name="connsiteX142" fmla="*/ 724973 w 6572708"/>
              <a:gd name="connsiteY142" fmla="*/ 2755713 h 6858000"/>
              <a:gd name="connsiteX143" fmla="*/ 765538 w 6572708"/>
              <a:gd name="connsiteY143" fmla="*/ 2648081 h 6858000"/>
              <a:gd name="connsiteX144" fmla="*/ 780267 w 6572708"/>
              <a:gd name="connsiteY144" fmla="*/ 2641879 h 6858000"/>
              <a:gd name="connsiteX145" fmla="*/ 790836 w 6572708"/>
              <a:gd name="connsiteY145" fmla="*/ 2632919 h 6858000"/>
              <a:gd name="connsiteX146" fmla="*/ 790328 w 6572708"/>
              <a:gd name="connsiteY146" fmla="*/ 2631229 h 6858000"/>
              <a:gd name="connsiteX147" fmla="*/ 797257 w 6572708"/>
              <a:gd name="connsiteY147" fmla="*/ 2619054 h 6858000"/>
              <a:gd name="connsiteX148" fmla="*/ 802383 w 6572708"/>
              <a:gd name="connsiteY148" fmla="*/ 2617568 h 6858000"/>
              <a:gd name="connsiteX149" fmla="*/ 808267 w 6572708"/>
              <a:gd name="connsiteY149" fmla="*/ 2609586 h 6858000"/>
              <a:gd name="connsiteX150" fmla="*/ 822908 w 6572708"/>
              <a:gd name="connsiteY150" fmla="*/ 2594856 h 6858000"/>
              <a:gd name="connsiteX151" fmla="*/ 822791 w 6572708"/>
              <a:gd name="connsiteY151" fmla="*/ 2591164 h 6858000"/>
              <a:gd name="connsiteX152" fmla="*/ 840423 w 6572708"/>
              <a:gd name="connsiteY152" fmla="*/ 2567492 h 6858000"/>
              <a:gd name="connsiteX153" fmla="*/ 839313 w 6572708"/>
              <a:gd name="connsiteY153" fmla="*/ 2566722 h 6858000"/>
              <a:gd name="connsiteX154" fmla="*/ 838361 w 6572708"/>
              <a:gd name="connsiteY154" fmla="*/ 2558109 h 6858000"/>
              <a:gd name="connsiteX155" fmla="*/ 839637 w 6572708"/>
              <a:gd name="connsiteY155" fmla="*/ 2542662 h 6858000"/>
              <a:gd name="connsiteX156" fmla="*/ 825800 w 6572708"/>
              <a:gd name="connsiteY156" fmla="*/ 2501548 h 6858000"/>
              <a:gd name="connsiteX157" fmla="*/ 844035 w 6572708"/>
              <a:gd name="connsiteY157" fmla="*/ 2476819 h 6858000"/>
              <a:gd name="connsiteX158" fmla="*/ 846972 w 6572708"/>
              <a:gd name="connsiteY158" fmla="*/ 2471590 h 6858000"/>
              <a:gd name="connsiteX159" fmla="*/ 846730 w 6572708"/>
              <a:gd name="connsiteY159" fmla="*/ 2471378 h 6858000"/>
              <a:gd name="connsiteX160" fmla="*/ 849228 w 6572708"/>
              <a:gd name="connsiteY160" fmla="*/ 2465654 h 6858000"/>
              <a:gd name="connsiteX161" fmla="*/ 852330 w 6572708"/>
              <a:gd name="connsiteY161" fmla="*/ 2462052 h 6858000"/>
              <a:gd name="connsiteX162" fmla="*/ 858029 w 6572708"/>
              <a:gd name="connsiteY162" fmla="*/ 2451906 h 6858000"/>
              <a:gd name="connsiteX163" fmla="*/ 857986 w 6572708"/>
              <a:gd name="connsiteY163" fmla="*/ 2447716 h 6858000"/>
              <a:gd name="connsiteX164" fmla="*/ 855075 w 6572708"/>
              <a:gd name="connsiteY164" fmla="*/ 2445047 h 6858000"/>
              <a:gd name="connsiteX165" fmla="*/ 856006 w 6572708"/>
              <a:gd name="connsiteY165" fmla="*/ 2444265 h 6858000"/>
              <a:gd name="connsiteX166" fmla="*/ 856444 w 6572708"/>
              <a:gd name="connsiteY166" fmla="*/ 2421759 h 6858000"/>
              <a:gd name="connsiteX167" fmla="*/ 868981 w 6572708"/>
              <a:gd name="connsiteY167" fmla="*/ 2375200 h 6858000"/>
              <a:gd name="connsiteX168" fmla="*/ 880811 w 6572708"/>
              <a:gd name="connsiteY168" fmla="*/ 2350147 h 6858000"/>
              <a:gd name="connsiteX169" fmla="*/ 908124 w 6572708"/>
              <a:gd name="connsiteY169" fmla="*/ 2279761 h 6858000"/>
              <a:gd name="connsiteX170" fmla="*/ 931678 w 6572708"/>
              <a:gd name="connsiteY170" fmla="*/ 2207772 h 6858000"/>
              <a:gd name="connsiteX171" fmla="*/ 921761 w 6572708"/>
              <a:gd name="connsiteY171" fmla="*/ 2164302 h 6858000"/>
              <a:gd name="connsiteX172" fmla="*/ 923058 w 6572708"/>
              <a:gd name="connsiteY172" fmla="*/ 2160162 h 6858000"/>
              <a:gd name="connsiteX173" fmla="*/ 931663 w 6572708"/>
              <a:gd name="connsiteY173" fmla="*/ 2151458 h 6858000"/>
              <a:gd name="connsiteX174" fmla="*/ 935730 w 6572708"/>
              <a:gd name="connsiteY174" fmla="*/ 2148616 h 6858000"/>
              <a:gd name="connsiteX175" fmla="*/ 939910 w 6572708"/>
              <a:gd name="connsiteY175" fmla="*/ 2143540 h 6858000"/>
              <a:gd name="connsiteX176" fmla="*/ 939746 w 6572708"/>
              <a:gd name="connsiteY176" fmla="*/ 2143278 h 6858000"/>
              <a:gd name="connsiteX177" fmla="*/ 944182 w 6572708"/>
              <a:gd name="connsiteY177" fmla="*/ 2138791 h 6858000"/>
              <a:gd name="connsiteX178" fmla="*/ 969240 w 6572708"/>
              <a:gd name="connsiteY178" fmla="*/ 2118565 h 6858000"/>
              <a:gd name="connsiteX179" fmla="*/ 969333 w 6572708"/>
              <a:gd name="connsiteY179" fmla="*/ 2074914 h 6858000"/>
              <a:gd name="connsiteX180" fmla="*/ 975462 w 6572708"/>
              <a:gd name="connsiteY180" fmla="*/ 2059981 h 6858000"/>
              <a:gd name="connsiteX181" fmla="*/ 977313 w 6572708"/>
              <a:gd name="connsiteY181" fmla="*/ 2051279 h 6858000"/>
              <a:gd name="connsiteX182" fmla="*/ 976512 w 6572708"/>
              <a:gd name="connsiteY182" fmla="*/ 2050269 h 6858000"/>
              <a:gd name="connsiteX183" fmla="*/ 1000665 w 6572708"/>
              <a:gd name="connsiteY183" fmla="*/ 2030946 h 6858000"/>
              <a:gd name="connsiteX184" fmla="*/ 1001735 w 6572708"/>
              <a:gd name="connsiteY184" fmla="*/ 2027284 h 6858000"/>
              <a:gd name="connsiteX185" fmla="*/ 1020214 w 6572708"/>
              <a:gd name="connsiteY185" fmla="*/ 2016095 h 6858000"/>
              <a:gd name="connsiteX186" fmla="*/ 1028302 w 6572708"/>
              <a:gd name="connsiteY186" fmla="*/ 2009567 h 6858000"/>
              <a:gd name="connsiteX187" fmla="*/ 1033598 w 6572708"/>
              <a:gd name="connsiteY187" fmla="*/ 2009267 h 6858000"/>
              <a:gd name="connsiteX188" fmla="*/ 1044008 w 6572708"/>
              <a:gd name="connsiteY188" fmla="*/ 1998844 h 6858000"/>
              <a:gd name="connsiteX189" fmla="*/ 1044069 w 6572708"/>
              <a:gd name="connsiteY189" fmla="*/ 1997063 h 6858000"/>
              <a:gd name="connsiteX190" fmla="*/ 1056878 w 6572708"/>
              <a:gd name="connsiteY190" fmla="*/ 1990634 h 6858000"/>
              <a:gd name="connsiteX191" fmla="*/ 1072722 w 6572708"/>
              <a:gd name="connsiteY191" fmla="*/ 1987868 h 6858000"/>
              <a:gd name="connsiteX192" fmla="*/ 1145252 w 6572708"/>
              <a:gd name="connsiteY192" fmla="*/ 1891028 h 6858000"/>
              <a:gd name="connsiteX193" fmla="*/ 1252278 w 6572708"/>
              <a:gd name="connsiteY193" fmla="*/ 1830226 h 6858000"/>
              <a:gd name="connsiteX194" fmla="*/ 1290501 w 6572708"/>
              <a:gd name="connsiteY194" fmla="*/ 1777081 h 6858000"/>
              <a:gd name="connsiteX195" fmla="*/ 1281278 w 6572708"/>
              <a:gd name="connsiteY195" fmla="*/ 1748115 h 6858000"/>
              <a:gd name="connsiteX196" fmla="*/ 1398273 w 6572708"/>
              <a:gd name="connsiteY196" fmla="*/ 1627389 h 6858000"/>
              <a:gd name="connsiteX197" fmla="*/ 1417786 w 6572708"/>
              <a:gd name="connsiteY197" fmla="*/ 1591233 h 6858000"/>
              <a:gd name="connsiteX198" fmla="*/ 1456144 w 6572708"/>
              <a:gd name="connsiteY198" fmla="*/ 1570271 h 6858000"/>
              <a:gd name="connsiteX199" fmla="*/ 1458351 w 6572708"/>
              <a:gd name="connsiteY199" fmla="*/ 1554550 h 6858000"/>
              <a:gd name="connsiteX200" fmla="*/ 1458500 w 6572708"/>
              <a:gd name="connsiteY200" fmla="*/ 1551719 h 6858000"/>
              <a:gd name="connsiteX201" fmla="*/ 1464150 w 6572708"/>
              <a:gd name="connsiteY201" fmla="*/ 1542986 h 6858000"/>
              <a:gd name="connsiteX202" fmla="*/ 1459426 w 6572708"/>
              <a:gd name="connsiteY202" fmla="*/ 1537283 h 6858000"/>
              <a:gd name="connsiteX203" fmla="*/ 1463401 w 6572708"/>
              <a:gd name="connsiteY203" fmla="*/ 1521818 h 6858000"/>
              <a:gd name="connsiteX204" fmla="*/ 1475565 w 6572708"/>
              <a:gd name="connsiteY204" fmla="*/ 1506648 h 6858000"/>
              <a:gd name="connsiteX205" fmla="*/ 1540362 w 6572708"/>
              <a:gd name="connsiteY205" fmla="*/ 1438265 h 6858000"/>
              <a:gd name="connsiteX206" fmla="*/ 1575141 w 6572708"/>
              <a:gd name="connsiteY206" fmla="*/ 1395238 h 6858000"/>
              <a:gd name="connsiteX207" fmla="*/ 1582090 w 6572708"/>
              <a:gd name="connsiteY207" fmla="*/ 1375575 h 6858000"/>
              <a:gd name="connsiteX208" fmla="*/ 1596005 w 6572708"/>
              <a:gd name="connsiteY208" fmla="*/ 1350347 h 6858000"/>
              <a:gd name="connsiteX209" fmla="*/ 1615711 w 6572708"/>
              <a:gd name="connsiteY209" fmla="*/ 1303251 h 6858000"/>
              <a:gd name="connsiteX210" fmla="*/ 1650622 w 6572708"/>
              <a:gd name="connsiteY210" fmla="*/ 1244447 h 6858000"/>
              <a:gd name="connsiteX211" fmla="*/ 1702792 w 6572708"/>
              <a:gd name="connsiteY211" fmla="*/ 1215797 h 6858000"/>
              <a:gd name="connsiteX212" fmla="*/ 1700885 w 6572708"/>
              <a:gd name="connsiteY212" fmla="*/ 1209814 h 6858000"/>
              <a:gd name="connsiteX213" fmla="*/ 1723848 w 6572708"/>
              <a:gd name="connsiteY213" fmla="*/ 1183123 h 6858000"/>
              <a:gd name="connsiteX214" fmla="*/ 1759968 w 6572708"/>
              <a:gd name="connsiteY214" fmla="*/ 1166871 h 6858000"/>
              <a:gd name="connsiteX215" fmla="*/ 1767742 w 6572708"/>
              <a:gd name="connsiteY215" fmla="*/ 1158484 h 6858000"/>
              <a:gd name="connsiteX216" fmla="*/ 1774888 w 6572708"/>
              <a:gd name="connsiteY216" fmla="*/ 1141442 h 6858000"/>
              <a:gd name="connsiteX217" fmla="*/ 1773870 w 6572708"/>
              <a:gd name="connsiteY217" fmla="*/ 1125979 h 6858000"/>
              <a:gd name="connsiteX218" fmla="*/ 1767392 w 6572708"/>
              <a:gd name="connsiteY218" fmla="*/ 1121685 h 6858000"/>
              <a:gd name="connsiteX219" fmla="*/ 1770175 w 6572708"/>
              <a:gd name="connsiteY219" fmla="*/ 1112182 h 6858000"/>
              <a:gd name="connsiteX220" fmla="*/ 1769418 w 6572708"/>
              <a:gd name="connsiteY220" fmla="*/ 1109483 h 6858000"/>
              <a:gd name="connsiteX221" fmla="*/ 1766580 w 6572708"/>
              <a:gd name="connsiteY221" fmla="*/ 1094184 h 6858000"/>
              <a:gd name="connsiteX222" fmla="*/ 1797677 w 6572708"/>
              <a:gd name="connsiteY222" fmla="*/ 1065740 h 6858000"/>
              <a:gd name="connsiteX223" fmla="*/ 1805371 w 6572708"/>
              <a:gd name="connsiteY223" fmla="*/ 1027273 h 6858000"/>
              <a:gd name="connsiteX224" fmla="*/ 1882128 w 6572708"/>
              <a:gd name="connsiteY224" fmla="*/ 887059 h 6858000"/>
              <a:gd name="connsiteX225" fmla="*/ 1863801 w 6572708"/>
              <a:gd name="connsiteY225" fmla="*/ 861887 h 6858000"/>
              <a:gd name="connsiteX226" fmla="*/ 1970558 w 6572708"/>
              <a:gd name="connsiteY226" fmla="*/ 721635 h 6858000"/>
              <a:gd name="connsiteX227" fmla="*/ 1974257 w 6572708"/>
              <a:gd name="connsiteY227" fmla="*/ 713733 h 6858000"/>
              <a:gd name="connsiteX228" fmla="*/ 1971701 w 6572708"/>
              <a:gd name="connsiteY228" fmla="*/ 704563 h 6858000"/>
              <a:gd name="connsiteX229" fmla="*/ 1966819 w 6572708"/>
              <a:gd name="connsiteY229" fmla="*/ 628924 h 6858000"/>
              <a:gd name="connsiteX230" fmla="*/ 1956004 w 6572708"/>
              <a:gd name="connsiteY230" fmla="*/ 621102 h 6858000"/>
              <a:gd name="connsiteX231" fmla="*/ 1948613 w 6572708"/>
              <a:gd name="connsiteY231" fmla="*/ 609156 h 6858000"/>
              <a:gd name="connsiteX232" fmla="*/ 1949145 w 6572708"/>
              <a:gd name="connsiteY232" fmla="*/ 606753 h 6858000"/>
              <a:gd name="connsiteX233" fmla="*/ 1944819 w 6572708"/>
              <a:gd name="connsiteY233" fmla="*/ 590072 h 6858000"/>
              <a:gd name="connsiteX234" fmla="*/ 1941001 w 6572708"/>
              <a:gd name="connsiteY234" fmla="*/ 588296 h 6858000"/>
              <a:gd name="connsiteX235" fmla="*/ 1937134 w 6572708"/>
              <a:gd name="connsiteY235" fmla="*/ 577443 h 6858000"/>
              <a:gd name="connsiteX236" fmla="*/ 1927092 w 6572708"/>
              <a:gd name="connsiteY236" fmla="*/ 557642 h 6858000"/>
              <a:gd name="connsiteX237" fmla="*/ 1927484 w 6572708"/>
              <a:gd name="connsiteY237" fmla="*/ 552451 h 6858000"/>
              <a:gd name="connsiteX238" fmla="*/ 1915874 w 6572708"/>
              <a:gd name="connsiteY238" fmla="*/ 520271 h 6858000"/>
              <a:gd name="connsiteX239" fmla="*/ 1916793 w 6572708"/>
              <a:gd name="connsiteY239" fmla="*/ 519123 h 6858000"/>
              <a:gd name="connsiteX240" fmla="*/ 1918236 w 6572708"/>
              <a:gd name="connsiteY240" fmla="*/ 506970 h 6858000"/>
              <a:gd name="connsiteX241" fmla="*/ 1918529 w 6572708"/>
              <a:gd name="connsiteY241" fmla="*/ 485354 h 6858000"/>
              <a:gd name="connsiteX242" fmla="*/ 1932556 w 6572708"/>
              <a:gd name="connsiteY242" fmla="*/ 426779 h 6858000"/>
              <a:gd name="connsiteX243" fmla="*/ 1920572 w 6572708"/>
              <a:gd name="connsiteY243" fmla="*/ 393150 h 6858000"/>
              <a:gd name="connsiteX244" fmla="*/ 1918744 w 6572708"/>
              <a:gd name="connsiteY244" fmla="*/ 385981 h 6858000"/>
              <a:gd name="connsiteX245" fmla="*/ 1918949 w 6572708"/>
              <a:gd name="connsiteY245" fmla="*/ 385674 h 6858000"/>
              <a:gd name="connsiteX246" fmla="*/ 1917499 w 6572708"/>
              <a:gd name="connsiteY246" fmla="*/ 377782 h 6858000"/>
              <a:gd name="connsiteX247" fmla="*/ 1915412 w 6572708"/>
              <a:gd name="connsiteY247" fmla="*/ 372914 h 6858000"/>
              <a:gd name="connsiteX248" fmla="*/ 1911865 w 6572708"/>
              <a:gd name="connsiteY248" fmla="*/ 359009 h 6858000"/>
              <a:gd name="connsiteX249" fmla="*/ 1912244 w 6572708"/>
              <a:gd name="connsiteY249" fmla="*/ 353121 h 6858000"/>
              <a:gd name="connsiteX250" fmla="*/ 1933610 w 6572708"/>
              <a:gd name="connsiteY250" fmla="*/ 297387 h 6858000"/>
              <a:gd name="connsiteX251" fmla="*/ 1939454 w 6572708"/>
              <a:gd name="connsiteY251" fmla="*/ 194719 h 6858000"/>
              <a:gd name="connsiteX252" fmla="*/ 1942001 w 6572708"/>
              <a:gd name="connsiteY252" fmla="*/ 93227 h 6858000"/>
              <a:gd name="connsiteX253" fmla="*/ 1941351 w 6572708"/>
              <a:gd name="connsiteY253" fmla="*/ 56555 h 6858000"/>
              <a:gd name="connsiteX254" fmla="*/ 1950955 w 6572708"/>
              <a:gd name="connsiteY254" fmla="*/ 5312 h 6858000"/>
              <a:gd name="connsiteX255" fmla="*/ 1949546 w 6572708"/>
              <a:gd name="connsiteY255"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559786 w 6572708"/>
              <a:gd name="connsiteY139" fmla="*/ 3061351 h 6858000"/>
              <a:gd name="connsiteX140" fmla="*/ 636543 w 6572708"/>
              <a:gd name="connsiteY140" fmla="*/ 2921137 h 6858000"/>
              <a:gd name="connsiteX141" fmla="*/ 618216 w 6572708"/>
              <a:gd name="connsiteY141" fmla="*/ 2895965 h 6858000"/>
              <a:gd name="connsiteX142" fmla="*/ 724973 w 6572708"/>
              <a:gd name="connsiteY142" fmla="*/ 2755713 h 6858000"/>
              <a:gd name="connsiteX143" fmla="*/ 765538 w 6572708"/>
              <a:gd name="connsiteY143" fmla="*/ 2648081 h 6858000"/>
              <a:gd name="connsiteX144" fmla="*/ 780267 w 6572708"/>
              <a:gd name="connsiteY144" fmla="*/ 2641879 h 6858000"/>
              <a:gd name="connsiteX145" fmla="*/ 790836 w 6572708"/>
              <a:gd name="connsiteY145" fmla="*/ 2632919 h 6858000"/>
              <a:gd name="connsiteX146" fmla="*/ 790328 w 6572708"/>
              <a:gd name="connsiteY146" fmla="*/ 2631229 h 6858000"/>
              <a:gd name="connsiteX147" fmla="*/ 797257 w 6572708"/>
              <a:gd name="connsiteY147" fmla="*/ 2619054 h 6858000"/>
              <a:gd name="connsiteX148" fmla="*/ 802383 w 6572708"/>
              <a:gd name="connsiteY148" fmla="*/ 2617568 h 6858000"/>
              <a:gd name="connsiteX149" fmla="*/ 808267 w 6572708"/>
              <a:gd name="connsiteY149" fmla="*/ 2609586 h 6858000"/>
              <a:gd name="connsiteX150" fmla="*/ 822908 w 6572708"/>
              <a:gd name="connsiteY150" fmla="*/ 2594856 h 6858000"/>
              <a:gd name="connsiteX151" fmla="*/ 822791 w 6572708"/>
              <a:gd name="connsiteY151" fmla="*/ 2591164 h 6858000"/>
              <a:gd name="connsiteX152" fmla="*/ 840423 w 6572708"/>
              <a:gd name="connsiteY152" fmla="*/ 2567492 h 6858000"/>
              <a:gd name="connsiteX153" fmla="*/ 839313 w 6572708"/>
              <a:gd name="connsiteY153" fmla="*/ 2566722 h 6858000"/>
              <a:gd name="connsiteX154" fmla="*/ 838361 w 6572708"/>
              <a:gd name="connsiteY154" fmla="*/ 2558109 h 6858000"/>
              <a:gd name="connsiteX155" fmla="*/ 839637 w 6572708"/>
              <a:gd name="connsiteY155" fmla="*/ 2542662 h 6858000"/>
              <a:gd name="connsiteX156" fmla="*/ 825800 w 6572708"/>
              <a:gd name="connsiteY156" fmla="*/ 2501548 h 6858000"/>
              <a:gd name="connsiteX157" fmla="*/ 844035 w 6572708"/>
              <a:gd name="connsiteY157" fmla="*/ 2476819 h 6858000"/>
              <a:gd name="connsiteX158" fmla="*/ 846972 w 6572708"/>
              <a:gd name="connsiteY158" fmla="*/ 2471590 h 6858000"/>
              <a:gd name="connsiteX159" fmla="*/ 846730 w 6572708"/>
              <a:gd name="connsiteY159" fmla="*/ 2471378 h 6858000"/>
              <a:gd name="connsiteX160" fmla="*/ 849228 w 6572708"/>
              <a:gd name="connsiteY160" fmla="*/ 2465654 h 6858000"/>
              <a:gd name="connsiteX161" fmla="*/ 852330 w 6572708"/>
              <a:gd name="connsiteY161" fmla="*/ 2462052 h 6858000"/>
              <a:gd name="connsiteX162" fmla="*/ 858029 w 6572708"/>
              <a:gd name="connsiteY162" fmla="*/ 2451906 h 6858000"/>
              <a:gd name="connsiteX163" fmla="*/ 857986 w 6572708"/>
              <a:gd name="connsiteY163" fmla="*/ 2447716 h 6858000"/>
              <a:gd name="connsiteX164" fmla="*/ 855075 w 6572708"/>
              <a:gd name="connsiteY164" fmla="*/ 2445047 h 6858000"/>
              <a:gd name="connsiteX165" fmla="*/ 856006 w 6572708"/>
              <a:gd name="connsiteY165" fmla="*/ 2444265 h 6858000"/>
              <a:gd name="connsiteX166" fmla="*/ 856444 w 6572708"/>
              <a:gd name="connsiteY166" fmla="*/ 2421759 h 6858000"/>
              <a:gd name="connsiteX167" fmla="*/ 868981 w 6572708"/>
              <a:gd name="connsiteY167" fmla="*/ 2375200 h 6858000"/>
              <a:gd name="connsiteX168" fmla="*/ 880811 w 6572708"/>
              <a:gd name="connsiteY168" fmla="*/ 2350147 h 6858000"/>
              <a:gd name="connsiteX169" fmla="*/ 908124 w 6572708"/>
              <a:gd name="connsiteY169" fmla="*/ 2279761 h 6858000"/>
              <a:gd name="connsiteX170" fmla="*/ 931678 w 6572708"/>
              <a:gd name="connsiteY170" fmla="*/ 2207772 h 6858000"/>
              <a:gd name="connsiteX171" fmla="*/ 921761 w 6572708"/>
              <a:gd name="connsiteY171" fmla="*/ 2164302 h 6858000"/>
              <a:gd name="connsiteX172" fmla="*/ 923058 w 6572708"/>
              <a:gd name="connsiteY172" fmla="*/ 2160162 h 6858000"/>
              <a:gd name="connsiteX173" fmla="*/ 931663 w 6572708"/>
              <a:gd name="connsiteY173" fmla="*/ 2151458 h 6858000"/>
              <a:gd name="connsiteX174" fmla="*/ 935730 w 6572708"/>
              <a:gd name="connsiteY174" fmla="*/ 2148616 h 6858000"/>
              <a:gd name="connsiteX175" fmla="*/ 939910 w 6572708"/>
              <a:gd name="connsiteY175" fmla="*/ 2143540 h 6858000"/>
              <a:gd name="connsiteX176" fmla="*/ 939746 w 6572708"/>
              <a:gd name="connsiteY176" fmla="*/ 2143278 h 6858000"/>
              <a:gd name="connsiteX177" fmla="*/ 944182 w 6572708"/>
              <a:gd name="connsiteY177" fmla="*/ 2138791 h 6858000"/>
              <a:gd name="connsiteX178" fmla="*/ 969240 w 6572708"/>
              <a:gd name="connsiteY178" fmla="*/ 2118565 h 6858000"/>
              <a:gd name="connsiteX179" fmla="*/ 969333 w 6572708"/>
              <a:gd name="connsiteY179" fmla="*/ 2074914 h 6858000"/>
              <a:gd name="connsiteX180" fmla="*/ 975462 w 6572708"/>
              <a:gd name="connsiteY180" fmla="*/ 2059981 h 6858000"/>
              <a:gd name="connsiteX181" fmla="*/ 977313 w 6572708"/>
              <a:gd name="connsiteY181" fmla="*/ 2051279 h 6858000"/>
              <a:gd name="connsiteX182" fmla="*/ 976512 w 6572708"/>
              <a:gd name="connsiteY182" fmla="*/ 2050269 h 6858000"/>
              <a:gd name="connsiteX183" fmla="*/ 1000665 w 6572708"/>
              <a:gd name="connsiteY183" fmla="*/ 2030946 h 6858000"/>
              <a:gd name="connsiteX184" fmla="*/ 1001735 w 6572708"/>
              <a:gd name="connsiteY184" fmla="*/ 2027284 h 6858000"/>
              <a:gd name="connsiteX185" fmla="*/ 1020214 w 6572708"/>
              <a:gd name="connsiteY185" fmla="*/ 2016095 h 6858000"/>
              <a:gd name="connsiteX186" fmla="*/ 1028302 w 6572708"/>
              <a:gd name="connsiteY186" fmla="*/ 2009567 h 6858000"/>
              <a:gd name="connsiteX187" fmla="*/ 1033598 w 6572708"/>
              <a:gd name="connsiteY187" fmla="*/ 2009267 h 6858000"/>
              <a:gd name="connsiteX188" fmla="*/ 1044008 w 6572708"/>
              <a:gd name="connsiteY188" fmla="*/ 1998844 h 6858000"/>
              <a:gd name="connsiteX189" fmla="*/ 1044069 w 6572708"/>
              <a:gd name="connsiteY189" fmla="*/ 1997063 h 6858000"/>
              <a:gd name="connsiteX190" fmla="*/ 1056878 w 6572708"/>
              <a:gd name="connsiteY190" fmla="*/ 1990634 h 6858000"/>
              <a:gd name="connsiteX191" fmla="*/ 1072722 w 6572708"/>
              <a:gd name="connsiteY191" fmla="*/ 1987868 h 6858000"/>
              <a:gd name="connsiteX192" fmla="*/ 1145252 w 6572708"/>
              <a:gd name="connsiteY192" fmla="*/ 1891028 h 6858000"/>
              <a:gd name="connsiteX193" fmla="*/ 1290501 w 6572708"/>
              <a:gd name="connsiteY193" fmla="*/ 1777081 h 6858000"/>
              <a:gd name="connsiteX194" fmla="*/ 1281278 w 6572708"/>
              <a:gd name="connsiteY194" fmla="*/ 1748115 h 6858000"/>
              <a:gd name="connsiteX195" fmla="*/ 1398273 w 6572708"/>
              <a:gd name="connsiteY195" fmla="*/ 1627389 h 6858000"/>
              <a:gd name="connsiteX196" fmla="*/ 1417786 w 6572708"/>
              <a:gd name="connsiteY196" fmla="*/ 1591233 h 6858000"/>
              <a:gd name="connsiteX197" fmla="*/ 1456144 w 6572708"/>
              <a:gd name="connsiteY197" fmla="*/ 1570271 h 6858000"/>
              <a:gd name="connsiteX198" fmla="*/ 1458351 w 6572708"/>
              <a:gd name="connsiteY198" fmla="*/ 1554550 h 6858000"/>
              <a:gd name="connsiteX199" fmla="*/ 1458500 w 6572708"/>
              <a:gd name="connsiteY199" fmla="*/ 1551719 h 6858000"/>
              <a:gd name="connsiteX200" fmla="*/ 1464150 w 6572708"/>
              <a:gd name="connsiteY200" fmla="*/ 1542986 h 6858000"/>
              <a:gd name="connsiteX201" fmla="*/ 1459426 w 6572708"/>
              <a:gd name="connsiteY201" fmla="*/ 1537283 h 6858000"/>
              <a:gd name="connsiteX202" fmla="*/ 1463401 w 6572708"/>
              <a:gd name="connsiteY202" fmla="*/ 1521818 h 6858000"/>
              <a:gd name="connsiteX203" fmla="*/ 1475565 w 6572708"/>
              <a:gd name="connsiteY203" fmla="*/ 1506648 h 6858000"/>
              <a:gd name="connsiteX204" fmla="*/ 1540362 w 6572708"/>
              <a:gd name="connsiteY204" fmla="*/ 1438265 h 6858000"/>
              <a:gd name="connsiteX205" fmla="*/ 1575141 w 6572708"/>
              <a:gd name="connsiteY205" fmla="*/ 1395238 h 6858000"/>
              <a:gd name="connsiteX206" fmla="*/ 1582090 w 6572708"/>
              <a:gd name="connsiteY206" fmla="*/ 1375575 h 6858000"/>
              <a:gd name="connsiteX207" fmla="*/ 1596005 w 6572708"/>
              <a:gd name="connsiteY207" fmla="*/ 1350347 h 6858000"/>
              <a:gd name="connsiteX208" fmla="*/ 1615711 w 6572708"/>
              <a:gd name="connsiteY208" fmla="*/ 1303251 h 6858000"/>
              <a:gd name="connsiteX209" fmla="*/ 1650622 w 6572708"/>
              <a:gd name="connsiteY209" fmla="*/ 1244447 h 6858000"/>
              <a:gd name="connsiteX210" fmla="*/ 1702792 w 6572708"/>
              <a:gd name="connsiteY210" fmla="*/ 1215797 h 6858000"/>
              <a:gd name="connsiteX211" fmla="*/ 1700885 w 6572708"/>
              <a:gd name="connsiteY211" fmla="*/ 1209814 h 6858000"/>
              <a:gd name="connsiteX212" fmla="*/ 1723848 w 6572708"/>
              <a:gd name="connsiteY212" fmla="*/ 1183123 h 6858000"/>
              <a:gd name="connsiteX213" fmla="*/ 1759968 w 6572708"/>
              <a:gd name="connsiteY213" fmla="*/ 1166871 h 6858000"/>
              <a:gd name="connsiteX214" fmla="*/ 1767742 w 6572708"/>
              <a:gd name="connsiteY214" fmla="*/ 1158484 h 6858000"/>
              <a:gd name="connsiteX215" fmla="*/ 1774888 w 6572708"/>
              <a:gd name="connsiteY215" fmla="*/ 1141442 h 6858000"/>
              <a:gd name="connsiteX216" fmla="*/ 1773870 w 6572708"/>
              <a:gd name="connsiteY216" fmla="*/ 1125979 h 6858000"/>
              <a:gd name="connsiteX217" fmla="*/ 1767392 w 6572708"/>
              <a:gd name="connsiteY217" fmla="*/ 1121685 h 6858000"/>
              <a:gd name="connsiteX218" fmla="*/ 1770175 w 6572708"/>
              <a:gd name="connsiteY218" fmla="*/ 1112182 h 6858000"/>
              <a:gd name="connsiteX219" fmla="*/ 1769418 w 6572708"/>
              <a:gd name="connsiteY219" fmla="*/ 1109483 h 6858000"/>
              <a:gd name="connsiteX220" fmla="*/ 1766580 w 6572708"/>
              <a:gd name="connsiteY220" fmla="*/ 1094184 h 6858000"/>
              <a:gd name="connsiteX221" fmla="*/ 1797677 w 6572708"/>
              <a:gd name="connsiteY221" fmla="*/ 1065740 h 6858000"/>
              <a:gd name="connsiteX222" fmla="*/ 1805371 w 6572708"/>
              <a:gd name="connsiteY222" fmla="*/ 1027273 h 6858000"/>
              <a:gd name="connsiteX223" fmla="*/ 1882128 w 6572708"/>
              <a:gd name="connsiteY223" fmla="*/ 887059 h 6858000"/>
              <a:gd name="connsiteX224" fmla="*/ 1863801 w 6572708"/>
              <a:gd name="connsiteY224" fmla="*/ 861887 h 6858000"/>
              <a:gd name="connsiteX225" fmla="*/ 1970558 w 6572708"/>
              <a:gd name="connsiteY225" fmla="*/ 721635 h 6858000"/>
              <a:gd name="connsiteX226" fmla="*/ 1974257 w 6572708"/>
              <a:gd name="connsiteY226" fmla="*/ 713733 h 6858000"/>
              <a:gd name="connsiteX227" fmla="*/ 1971701 w 6572708"/>
              <a:gd name="connsiteY227" fmla="*/ 704563 h 6858000"/>
              <a:gd name="connsiteX228" fmla="*/ 1966819 w 6572708"/>
              <a:gd name="connsiteY228" fmla="*/ 628924 h 6858000"/>
              <a:gd name="connsiteX229" fmla="*/ 1956004 w 6572708"/>
              <a:gd name="connsiteY229" fmla="*/ 621102 h 6858000"/>
              <a:gd name="connsiteX230" fmla="*/ 1948613 w 6572708"/>
              <a:gd name="connsiteY230" fmla="*/ 609156 h 6858000"/>
              <a:gd name="connsiteX231" fmla="*/ 1949145 w 6572708"/>
              <a:gd name="connsiteY231" fmla="*/ 606753 h 6858000"/>
              <a:gd name="connsiteX232" fmla="*/ 1944819 w 6572708"/>
              <a:gd name="connsiteY232" fmla="*/ 590072 h 6858000"/>
              <a:gd name="connsiteX233" fmla="*/ 1941001 w 6572708"/>
              <a:gd name="connsiteY233" fmla="*/ 588296 h 6858000"/>
              <a:gd name="connsiteX234" fmla="*/ 1937134 w 6572708"/>
              <a:gd name="connsiteY234" fmla="*/ 577443 h 6858000"/>
              <a:gd name="connsiteX235" fmla="*/ 1927092 w 6572708"/>
              <a:gd name="connsiteY235" fmla="*/ 557642 h 6858000"/>
              <a:gd name="connsiteX236" fmla="*/ 1927484 w 6572708"/>
              <a:gd name="connsiteY236" fmla="*/ 552451 h 6858000"/>
              <a:gd name="connsiteX237" fmla="*/ 1915874 w 6572708"/>
              <a:gd name="connsiteY237" fmla="*/ 520271 h 6858000"/>
              <a:gd name="connsiteX238" fmla="*/ 1916793 w 6572708"/>
              <a:gd name="connsiteY238" fmla="*/ 519123 h 6858000"/>
              <a:gd name="connsiteX239" fmla="*/ 1918236 w 6572708"/>
              <a:gd name="connsiteY239" fmla="*/ 506970 h 6858000"/>
              <a:gd name="connsiteX240" fmla="*/ 1918529 w 6572708"/>
              <a:gd name="connsiteY240" fmla="*/ 485354 h 6858000"/>
              <a:gd name="connsiteX241" fmla="*/ 1932556 w 6572708"/>
              <a:gd name="connsiteY241" fmla="*/ 426779 h 6858000"/>
              <a:gd name="connsiteX242" fmla="*/ 1920572 w 6572708"/>
              <a:gd name="connsiteY242" fmla="*/ 393150 h 6858000"/>
              <a:gd name="connsiteX243" fmla="*/ 1918744 w 6572708"/>
              <a:gd name="connsiteY243" fmla="*/ 385981 h 6858000"/>
              <a:gd name="connsiteX244" fmla="*/ 1918949 w 6572708"/>
              <a:gd name="connsiteY244" fmla="*/ 385674 h 6858000"/>
              <a:gd name="connsiteX245" fmla="*/ 1917499 w 6572708"/>
              <a:gd name="connsiteY245" fmla="*/ 377782 h 6858000"/>
              <a:gd name="connsiteX246" fmla="*/ 1915412 w 6572708"/>
              <a:gd name="connsiteY246" fmla="*/ 372914 h 6858000"/>
              <a:gd name="connsiteX247" fmla="*/ 1911865 w 6572708"/>
              <a:gd name="connsiteY247" fmla="*/ 359009 h 6858000"/>
              <a:gd name="connsiteX248" fmla="*/ 1912244 w 6572708"/>
              <a:gd name="connsiteY248" fmla="*/ 353121 h 6858000"/>
              <a:gd name="connsiteX249" fmla="*/ 1933610 w 6572708"/>
              <a:gd name="connsiteY249" fmla="*/ 297387 h 6858000"/>
              <a:gd name="connsiteX250" fmla="*/ 1939454 w 6572708"/>
              <a:gd name="connsiteY250" fmla="*/ 194719 h 6858000"/>
              <a:gd name="connsiteX251" fmla="*/ 1942001 w 6572708"/>
              <a:gd name="connsiteY251" fmla="*/ 93227 h 6858000"/>
              <a:gd name="connsiteX252" fmla="*/ 1941351 w 6572708"/>
              <a:gd name="connsiteY252" fmla="*/ 56555 h 6858000"/>
              <a:gd name="connsiteX253" fmla="*/ 1950955 w 6572708"/>
              <a:gd name="connsiteY253" fmla="*/ 5312 h 6858000"/>
              <a:gd name="connsiteX254" fmla="*/ 1949546 w 6572708"/>
              <a:gd name="connsiteY254"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559786 w 6572708"/>
              <a:gd name="connsiteY139" fmla="*/ 3061351 h 6858000"/>
              <a:gd name="connsiteX140" fmla="*/ 636543 w 6572708"/>
              <a:gd name="connsiteY140" fmla="*/ 2921137 h 6858000"/>
              <a:gd name="connsiteX141" fmla="*/ 618216 w 6572708"/>
              <a:gd name="connsiteY141" fmla="*/ 2895965 h 6858000"/>
              <a:gd name="connsiteX142" fmla="*/ 724973 w 6572708"/>
              <a:gd name="connsiteY142" fmla="*/ 2755713 h 6858000"/>
              <a:gd name="connsiteX143" fmla="*/ 765538 w 6572708"/>
              <a:gd name="connsiteY143" fmla="*/ 2648081 h 6858000"/>
              <a:gd name="connsiteX144" fmla="*/ 780267 w 6572708"/>
              <a:gd name="connsiteY144" fmla="*/ 2641879 h 6858000"/>
              <a:gd name="connsiteX145" fmla="*/ 790836 w 6572708"/>
              <a:gd name="connsiteY145" fmla="*/ 2632919 h 6858000"/>
              <a:gd name="connsiteX146" fmla="*/ 790328 w 6572708"/>
              <a:gd name="connsiteY146" fmla="*/ 2631229 h 6858000"/>
              <a:gd name="connsiteX147" fmla="*/ 797257 w 6572708"/>
              <a:gd name="connsiteY147" fmla="*/ 2619054 h 6858000"/>
              <a:gd name="connsiteX148" fmla="*/ 802383 w 6572708"/>
              <a:gd name="connsiteY148" fmla="*/ 2617568 h 6858000"/>
              <a:gd name="connsiteX149" fmla="*/ 808267 w 6572708"/>
              <a:gd name="connsiteY149" fmla="*/ 2609586 h 6858000"/>
              <a:gd name="connsiteX150" fmla="*/ 822908 w 6572708"/>
              <a:gd name="connsiteY150" fmla="*/ 2594856 h 6858000"/>
              <a:gd name="connsiteX151" fmla="*/ 822791 w 6572708"/>
              <a:gd name="connsiteY151" fmla="*/ 2591164 h 6858000"/>
              <a:gd name="connsiteX152" fmla="*/ 840423 w 6572708"/>
              <a:gd name="connsiteY152" fmla="*/ 2567492 h 6858000"/>
              <a:gd name="connsiteX153" fmla="*/ 839313 w 6572708"/>
              <a:gd name="connsiteY153" fmla="*/ 2566722 h 6858000"/>
              <a:gd name="connsiteX154" fmla="*/ 838361 w 6572708"/>
              <a:gd name="connsiteY154" fmla="*/ 2558109 h 6858000"/>
              <a:gd name="connsiteX155" fmla="*/ 839637 w 6572708"/>
              <a:gd name="connsiteY155" fmla="*/ 2542662 h 6858000"/>
              <a:gd name="connsiteX156" fmla="*/ 825800 w 6572708"/>
              <a:gd name="connsiteY156" fmla="*/ 2501548 h 6858000"/>
              <a:gd name="connsiteX157" fmla="*/ 844035 w 6572708"/>
              <a:gd name="connsiteY157" fmla="*/ 2476819 h 6858000"/>
              <a:gd name="connsiteX158" fmla="*/ 846972 w 6572708"/>
              <a:gd name="connsiteY158" fmla="*/ 2471590 h 6858000"/>
              <a:gd name="connsiteX159" fmla="*/ 846730 w 6572708"/>
              <a:gd name="connsiteY159" fmla="*/ 2471378 h 6858000"/>
              <a:gd name="connsiteX160" fmla="*/ 849228 w 6572708"/>
              <a:gd name="connsiteY160" fmla="*/ 2465654 h 6858000"/>
              <a:gd name="connsiteX161" fmla="*/ 852330 w 6572708"/>
              <a:gd name="connsiteY161" fmla="*/ 2462052 h 6858000"/>
              <a:gd name="connsiteX162" fmla="*/ 858029 w 6572708"/>
              <a:gd name="connsiteY162" fmla="*/ 2451906 h 6858000"/>
              <a:gd name="connsiteX163" fmla="*/ 857986 w 6572708"/>
              <a:gd name="connsiteY163" fmla="*/ 2447716 h 6858000"/>
              <a:gd name="connsiteX164" fmla="*/ 855075 w 6572708"/>
              <a:gd name="connsiteY164" fmla="*/ 2445047 h 6858000"/>
              <a:gd name="connsiteX165" fmla="*/ 856006 w 6572708"/>
              <a:gd name="connsiteY165" fmla="*/ 2444265 h 6858000"/>
              <a:gd name="connsiteX166" fmla="*/ 856444 w 6572708"/>
              <a:gd name="connsiteY166" fmla="*/ 2421759 h 6858000"/>
              <a:gd name="connsiteX167" fmla="*/ 868981 w 6572708"/>
              <a:gd name="connsiteY167" fmla="*/ 2375200 h 6858000"/>
              <a:gd name="connsiteX168" fmla="*/ 880811 w 6572708"/>
              <a:gd name="connsiteY168" fmla="*/ 2350147 h 6858000"/>
              <a:gd name="connsiteX169" fmla="*/ 908124 w 6572708"/>
              <a:gd name="connsiteY169" fmla="*/ 2279761 h 6858000"/>
              <a:gd name="connsiteX170" fmla="*/ 931678 w 6572708"/>
              <a:gd name="connsiteY170" fmla="*/ 2207772 h 6858000"/>
              <a:gd name="connsiteX171" fmla="*/ 921761 w 6572708"/>
              <a:gd name="connsiteY171" fmla="*/ 2164302 h 6858000"/>
              <a:gd name="connsiteX172" fmla="*/ 923058 w 6572708"/>
              <a:gd name="connsiteY172" fmla="*/ 2160162 h 6858000"/>
              <a:gd name="connsiteX173" fmla="*/ 931663 w 6572708"/>
              <a:gd name="connsiteY173" fmla="*/ 2151458 h 6858000"/>
              <a:gd name="connsiteX174" fmla="*/ 935730 w 6572708"/>
              <a:gd name="connsiteY174" fmla="*/ 2148616 h 6858000"/>
              <a:gd name="connsiteX175" fmla="*/ 939910 w 6572708"/>
              <a:gd name="connsiteY175" fmla="*/ 2143540 h 6858000"/>
              <a:gd name="connsiteX176" fmla="*/ 939746 w 6572708"/>
              <a:gd name="connsiteY176" fmla="*/ 2143278 h 6858000"/>
              <a:gd name="connsiteX177" fmla="*/ 944182 w 6572708"/>
              <a:gd name="connsiteY177" fmla="*/ 2138791 h 6858000"/>
              <a:gd name="connsiteX178" fmla="*/ 969240 w 6572708"/>
              <a:gd name="connsiteY178" fmla="*/ 2118565 h 6858000"/>
              <a:gd name="connsiteX179" fmla="*/ 969333 w 6572708"/>
              <a:gd name="connsiteY179" fmla="*/ 2074914 h 6858000"/>
              <a:gd name="connsiteX180" fmla="*/ 975462 w 6572708"/>
              <a:gd name="connsiteY180" fmla="*/ 2059981 h 6858000"/>
              <a:gd name="connsiteX181" fmla="*/ 977313 w 6572708"/>
              <a:gd name="connsiteY181" fmla="*/ 2051279 h 6858000"/>
              <a:gd name="connsiteX182" fmla="*/ 976512 w 6572708"/>
              <a:gd name="connsiteY182" fmla="*/ 2050269 h 6858000"/>
              <a:gd name="connsiteX183" fmla="*/ 1000665 w 6572708"/>
              <a:gd name="connsiteY183" fmla="*/ 2030946 h 6858000"/>
              <a:gd name="connsiteX184" fmla="*/ 1001735 w 6572708"/>
              <a:gd name="connsiteY184" fmla="*/ 2027284 h 6858000"/>
              <a:gd name="connsiteX185" fmla="*/ 1020214 w 6572708"/>
              <a:gd name="connsiteY185" fmla="*/ 2016095 h 6858000"/>
              <a:gd name="connsiteX186" fmla="*/ 1028302 w 6572708"/>
              <a:gd name="connsiteY186" fmla="*/ 2009567 h 6858000"/>
              <a:gd name="connsiteX187" fmla="*/ 1033598 w 6572708"/>
              <a:gd name="connsiteY187" fmla="*/ 2009267 h 6858000"/>
              <a:gd name="connsiteX188" fmla="*/ 1044008 w 6572708"/>
              <a:gd name="connsiteY188" fmla="*/ 1998844 h 6858000"/>
              <a:gd name="connsiteX189" fmla="*/ 1044069 w 6572708"/>
              <a:gd name="connsiteY189" fmla="*/ 1997063 h 6858000"/>
              <a:gd name="connsiteX190" fmla="*/ 1056878 w 6572708"/>
              <a:gd name="connsiteY190" fmla="*/ 1990634 h 6858000"/>
              <a:gd name="connsiteX191" fmla="*/ 1072722 w 6572708"/>
              <a:gd name="connsiteY191" fmla="*/ 1987868 h 6858000"/>
              <a:gd name="connsiteX192" fmla="*/ 1145252 w 6572708"/>
              <a:gd name="connsiteY192" fmla="*/ 1891028 h 6858000"/>
              <a:gd name="connsiteX193" fmla="*/ 1226890 w 6572708"/>
              <a:gd name="connsiteY193" fmla="*/ 1845992 h 6858000"/>
              <a:gd name="connsiteX194" fmla="*/ 1281278 w 6572708"/>
              <a:gd name="connsiteY194" fmla="*/ 1748115 h 6858000"/>
              <a:gd name="connsiteX195" fmla="*/ 1398273 w 6572708"/>
              <a:gd name="connsiteY195" fmla="*/ 1627389 h 6858000"/>
              <a:gd name="connsiteX196" fmla="*/ 1417786 w 6572708"/>
              <a:gd name="connsiteY196" fmla="*/ 1591233 h 6858000"/>
              <a:gd name="connsiteX197" fmla="*/ 1456144 w 6572708"/>
              <a:gd name="connsiteY197" fmla="*/ 1570271 h 6858000"/>
              <a:gd name="connsiteX198" fmla="*/ 1458351 w 6572708"/>
              <a:gd name="connsiteY198" fmla="*/ 1554550 h 6858000"/>
              <a:gd name="connsiteX199" fmla="*/ 1458500 w 6572708"/>
              <a:gd name="connsiteY199" fmla="*/ 1551719 h 6858000"/>
              <a:gd name="connsiteX200" fmla="*/ 1464150 w 6572708"/>
              <a:gd name="connsiteY200" fmla="*/ 1542986 h 6858000"/>
              <a:gd name="connsiteX201" fmla="*/ 1459426 w 6572708"/>
              <a:gd name="connsiteY201" fmla="*/ 1537283 h 6858000"/>
              <a:gd name="connsiteX202" fmla="*/ 1463401 w 6572708"/>
              <a:gd name="connsiteY202" fmla="*/ 1521818 h 6858000"/>
              <a:gd name="connsiteX203" fmla="*/ 1475565 w 6572708"/>
              <a:gd name="connsiteY203" fmla="*/ 1506648 h 6858000"/>
              <a:gd name="connsiteX204" fmla="*/ 1540362 w 6572708"/>
              <a:gd name="connsiteY204" fmla="*/ 1438265 h 6858000"/>
              <a:gd name="connsiteX205" fmla="*/ 1575141 w 6572708"/>
              <a:gd name="connsiteY205" fmla="*/ 1395238 h 6858000"/>
              <a:gd name="connsiteX206" fmla="*/ 1582090 w 6572708"/>
              <a:gd name="connsiteY206" fmla="*/ 1375575 h 6858000"/>
              <a:gd name="connsiteX207" fmla="*/ 1596005 w 6572708"/>
              <a:gd name="connsiteY207" fmla="*/ 1350347 h 6858000"/>
              <a:gd name="connsiteX208" fmla="*/ 1615711 w 6572708"/>
              <a:gd name="connsiteY208" fmla="*/ 1303251 h 6858000"/>
              <a:gd name="connsiteX209" fmla="*/ 1650622 w 6572708"/>
              <a:gd name="connsiteY209" fmla="*/ 1244447 h 6858000"/>
              <a:gd name="connsiteX210" fmla="*/ 1702792 w 6572708"/>
              <a:gd name="connsiteY210" fmla="*/ 1215797 h 6858000"/>
              <a:gd name="connsiteX211" fmla="*/ 1700885 w 6572708"/>
              <a:gd name="connsiteY211" fmla="*/ 1209814 h 6858000"/>
              <a:gd name="connsiteX212" fmla="*/ 1723848 w 6572708"/>
              <a:gd name="connsiteY212" fmla="*/ 1183123 h 6858000"/>
              <a:gd name="connsiteX213" fmla="*/ 1759968 w 6572708"/>
              <a:gd name="connsiteY213" fmla="*/ 1166871 h 6858000"/>
              <a:gd name="connsiteX214" fmla="*/ 1767742 w 6572708"/>
              <a:gd name="connsiteY214" fmla="*/ 1158484 h 6858000"/>
              <a:gd name="connsiteX215" fmla="*/ 1774888 w 6572708"/>
              <a:gd name="connsiteY215" fmla="*/ 1141442 h 6858000"/>
              <a:gd name="connsiteX216" fmla="*/ 1773870 w 6572708"/>
              <a:gd name="connsiteY216" fmla="*/ 1125979 h 6858000"/>
              <a:gd name="connsiteX217" fmla="*/ 1767392 w 6572708"/>
              <a:gd name="connsiteY217" fmla="*/ 1121685 h 6858000"/>
              <a:gd name="connsiteX218" fmla="*/ 1770175 w 6572708"/>
              <a:gd name="connsiteY218" fmla="*/ 1112182 h 6858000"/>
              <a:gd name="connsiteX219" fmla="*/ 1769418 w 6572708"/>
              <a:gd name="connsiteY219" fmla="*/ 1109483 h 6858000"/>
              <a:gd name="connsiteX220" fmla="*/ 1766580 w 6572708"/>
              <a:gd name="connsiteY220" fmla="*/ 1094184 h 6858000"/>
              <a:gd name="connsiteX221" fmla="*/ 1797677 w 6572708"/>
              <a:gd name="connsiteY221" fmla="*/ 1065740 h 6858000"/>
              <a:gd name="connsiteX222" fmla="*/ 1805371 w 6572708"/>
              <a:gd name="connsiteY222" fmla="*/ 1027273 h 6858000"/>
              <a:gd name="connsiteX223" fmla="*/ 1882128 w 6572708"/>
              <a:gd name="connsiteY223" fmla="*/ 887059 h 6858000"/>
              <a:gd name="connsiteX224" fmla="*/ 1863801 w 6572708"/>
              <a:gd name="connsiteY224" fmla="*/ 861887 h 6858000"/>
              <a:gd name="connsiteX225" fmla="*/ 1970558 w 6572708"/>
              <a:gd name="connsiteY225" fmla="*/ 721635 h 6858000"/>
              <a:gd name="connsiteX226" fmla="*/ 1974257 w 6572708"/>
              <a:gd name="connsiteY226" fmla="*/ 713733 h 6858000"/>
              <a:gd name="connsiteX227" fmla="*/ 1971701 w 6572708"/>
              <a:gd name="connsiteY227" fmla="*/ 704563 h 6858000"/>
              <a:gd name="connsiteX228" fmla="*/ 1966819 w 6572708"/>
              <a:gd name="connsiteY228" fmla="*/ 628924 h 6858000"/>
              <a:gd name="connsiteX229" fmla="*/ 1956004 w 6572708"/>
              <a:gd name="connsiteY229" fmla="*/ 621102 h 6858000"/>
              <a:gd name="connsiteX230" fmla="*/ 1948613 w 6572708"/>
              <a:gd name="connsiteY230" fmla="*/ 609156 h 6858000"/>
              <a:gd name="connsiteX231" fmla="*/ 1949145 w 6572708"/>
              <a:gd name="connsiteY231" fmla="*/ 606753 h 6858000"/>
              <a:gd name="connsiteX232" fmla="*/ 1944819 w 6572708"/>
              <a:gd name="connsiteY232" fmla="*/ 590072 h 6858000"/>
              <a:gd name="connsiteX233" fmla="*/ 1941001 w 6572708"/>
              <a:gd name="connsiteY233" fmla="*/ 588296 h 6858000"/>
              <a:gd name="connsiteX234" fmla="*/ 1937134 w 6572708"/>
              <a:gd name="connsiteY234" fmla="*/ 577443 h 6858000"/>
              <a:gd name="connsiteX235" fmla="*/ 1927092 w 6572708"/>
              <a:gd name="connsiteY235" fmla="*/ 557642 h 6858000"/>
              <a:gd name="connsiteX236" fmla="*/ 1927484 w 6572708"/>
              <a:gd name="connsiteY236" fmla="*/ 552451 h 6858000"/>
              <a:gd name="connsiteX237" fmla="*/ 1915874 w 6572708"/>
              <a:gd name="connsiteY237" fmla="*/ 520271 h 6858000"/>
              <a:gd name="connsiteX238" fmla="*/ 1916793 w 6572708"/>
              <a:gd name="connsiteY238" fmla="*/ 519123 h 6858000"/>
              <a:gd name="connsiteX239" fmla="*/ 1918236 w 6572708"/>
              <a:gd name="connsiteY239" fmla="*/ 506970 h 6858000"/>
              <a:gd name="connsiteX240" fmla="*/ 1918529 w 6572708"/>
              <a:gd name="connsiteY240" fmla="*/ 485354 h 6858000"/>
              <a:gd name="connsiteX241" fmla="*/ 1932556 w 6572708"/>
              <a:gd name="connsiteY241" fmla="*/ 426779 h 6858000"/>
              <a:gd name="connsiteX242" fmla="*/ 1920572 w 6572708"/>
              <a:gd name="connsiteY242" fmla="*/ 393150 h 6858000"/>
              <a:gd name="connsiteX243" fmla="*/ 1918744 w 6572708"/>
              <a:gd name="connsiteY243" fmla="*/ 385981 h 6858000"/>
              <a:gd name="connsiteX244" fmla="*/ 1918949 w 6572708"/>
              <a:gd name="connsiteY244" fmla="*/ 385674 h 6858000"/>
              <a:gd name="connsiteX245" fmla="*/ 1917499 w 6572708"/>
              <a:gd name="connsiteY245" fmla="*/ 377782 h 6858000"/>
              <a:gd name="connsiteX246" fmla="*/ 1915412 w 6572708"/>
              <a:gd name="connsiteY246" fmla="*/ 372914 h 6858000"/>
              <a:gd name="connsiteX247" fmla="*/ 1911865 w 6572708"/>
              <a:gd name="connsiteY247" fmla="*/ 359009 h 6858000"/>
              <a:gd name="connsiteX248" fmla="*/ 1912244 w 6572708"/>
              <a:gd name="connsiteY248" fmla="*/ 353121 h 6858000"/>
              <a:gd name="connsiteX249" fmla="*/ 1933610 w 6572708"/>
              <a:gd name="connsiteY249" fmla="*/ 297387 h 6858000"/>
              <a:gd name="connsiteX250" fmla="*/ 1939454 w 6572708"/>
              <a:gd name="connsiteY250" fmla="*/ 194719 h 6858000"/>
              <a:gd name="connsiteX251" fmla="*/ 1942001 w 6572708"/>
              <a:gd name="connsiteY251" fmla="*/ 93227 h 6858000"/>
              <a:gd name="connsiteX252" fmla="*/ 1941351 w 6572708"/>
              <a:gd name="connsiteY252" fmla="*/ 56555 h 6858000"/>
              <a:gd name="connsiteX253" fmla="*/ 1950955 w 6572708"/>
              <a:gd name="connsiteY253" fmla="*/ 5312 h 6858000"/>
              <a:gd name="connsiteX254" fmla="*/ 1949546 w 6572708"/>
              <a:gd name="connsiteY254"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559786 w 6572708"/>
              <a:gd name="connsiteY139" fmla="*/ 3061351 h 6858000"/>
              <a:gd name="connsiteX140" fmla="*/ 636543 w 6572708"/>
              <a:gd name="connsiteY140" fmla="*/ 2921137 h 6858000"/>
              <a:gd name="connsiteX141" fmla="*/ 618216 w 6572708"/>
              <a:gd name="connsiteY141" fmla="*/ 2895965 h 6858000"/>
              <a:gd name="connsiteX142" fmla="*/ 724973 w 6572708"/>
              <a:gd name="connsiteY142" fmla="*/ 2755713 h 6858000"/>
              <a:gd name="connsiteX143" fmla="*/ 765538 w 6572708"/>
              <a:gd name="connsiteY143" fmla="*/ 2648081 h 6858000"/>
              <a:gd name="connsiteX144" fmla="*/ 780267 w 6572708"/>
              <a:gd name="connsiteY144" fmla="*/ 2641879 h 6858000"/>
              <a:gd name="connsiteX145" fmla="*/ 790836 w 6572708"/>
              <a:gd name="connsiteY145" fmla="*/ 2632919 h 6858000"/>
              <a:gd name="connsiteX146" fmla="*/ 790328 w 6572708"/>
              <a:gd name="connsiteY146" fmla="*/ 2631229 h 6858000"/>
              <a:gd name="connsiteX147" fmla="*/ 797257 w 6572708"/>
              <a:gd name="connsiteY147" fmla="*/ 2619054 h 6858000"/>
              <a:gd name="connsiteX148" fmla="*/ 802383 w 6572708"/>
              <a:gd name="connsiteY148" fmla="*/ 2617568 h 6858000"/>
              <a:gd name="connsiteX149" fmla="*/ 808267 w 6572708"/>
              <a:gd name="connsiteY149" fmla="*/ 2609586 h 6858000"/>
              <a:gd name="connsiteX150" fmla="*/ 822908 w 6572708"/>
              <a:gd name="connsiteY150" fmla="*/ 2594856 h 6858000"/>
              <a:gd name="connsiteX151" fmla="*/ 822791 w 6572708"/>
              <a:gd name="connsiteY151" fmla="*/ 2591164 h 6858000"/>
              <a:gd name="connsiteX152" fmla="*/ 840423 w 6572708"/>
              <a:gd name="connsiteY152" fmla="*/ 2567492 h 6858000"/>
              <a:gd name="connsiteX153" fmla="*/ 839313 w 6572708"/>
              <a:gd name="connsiteY153" fmla="*/ 2566722 h 6858000"/>
              <a:gd name="connsiteX154" fmla="*/ 838361 w 6572708"/>
              <a:gd name="connsiteY154" fmla="*/ 2558109 h 6858000"/>
              <a:gd name="connsiteX155" fmla="*/ 839637 w 6572708"/>
              <a:gd name="connsiteY155" fmla="*/ 2542662 h 6858000"/>
              <a:gd name="connsiteX156" fmla="*/ 825800 w 6572708"/>
              <a:gd name="connsiteY156" fmla="*/ 2501548 h 6858000"/>
              <a:gd name="connsiteX157" fmla="*/ 844035 w 6572708"/>
              <a:gd name="connsiteY157" fmla="*/ 2476819 h 6858000"/>
              <a:gd name="connsiteX158" fmla="*/ 846972 w 6572708"/>
              <a:gd name="connsiteY158" fmla="*/ 2471590 h 6858000"/>
              <a:gd name="connsiteX159" fmla="*/ 846730 w 6572708"/>
              <a:gd name="connsiteY159" fmla="*/ 2471378 h 6858000"/>
              <a:gd name="connsiteX160" fmla="*/ 849228 w 6572708"/>
              <a:gd name="connsiteY160" fmla="*/ 2465654 h 6858000"/>
              <a:gd name="connsiteX161" fmla="*/ 852330 w 6572708"/>
              <a:gd name="connsiteY161" fmla="*/ 2462052 h 6858000"/>
              <a:gd name="connsiteX162" fmla="*/ 858029 w 6572708"/>
              <a:gd name="connsiteY162" fmla="*/ 2451906 h 6858000"/>
              <a:gd name="connsiteX163" fmla="*/ 857986 w 6572708"/>
              <a:gd name="connsiteY163" fmla="*/ 2447716 h 6858000"/>
              <a:gd name="connsiteX164" fmla="*/ 855075 w 6572708"/>
              <a:gd name="connsiteY164" fmla="*/ 2445047 h 6858000"/>
              <a:gd name="connsiteX165" fmla="*/ 856006 w 6572708"/>
              <a:gd name="connsiteY165" fmla="*/ 2444265 h 6858000"/>
              <a:gd name="connsiteX166" fmla="*/ 856444 w 6572708"/>
              <a:gd name="connsiteY166" fmla="*/ 2421759 h 6858000"/>
              <a:gd name="connsiteX167" fmla="*/ 868981 w 6572708"/>
              <a:gd name="connsiteY167" fmla="*/ 2375200 h 6858000"/>
              <a:gd name="connsiteX168" fmla="*/ 880811 w 6572708"/>
              <a:gd name="connsiteY168" fmla="*/ 2350147 h 6858000"/>
              <a:gd name="connsiteX169" fmla="*/ 908124 w 6572708"/>
              <a:gd name="connsiteY169" fmla="*/ 2279761 h 6858000"/>
              <a:gd name="connsiteX170" fmla="*/ 931678 w 6572708"/>
              <a:gd name="connsiteY170" fmla="*/ 2207772 h 6858000"/>
              <a:gd name="connsiteX171" fmla="*/ 921761 w 6572708"/>
              <a:gd name="connsiteY171" fmla="*/ 2164302 h 6858000"/>
              <a:gd name="connsiteX172" fmla="*/ 923058 w 6572708"/>
              <a:gd name="connsiteY172" fmla="*/ 2160162 h 6858000"/>
              <a:gd name="connsiteX173" fmla="*/ 931663 w 6572708"/>
              <a:gd name="connsiteY173" fmla="*/ 2151458 h 6858000"/>
              <a:gd name="connsiteX174" fmla="*/ 935730 w 6572708"/>
              <a:gd name="connsiteY174" fmla="*/ 2148616 h 6858000"/>
              <a:gd name="connsiteX175" fmla="*/ 939910 w 6572708"/>
              <a:gd name="connsiteY175" fmla="*/ 2143540 h 6858000"/>
              <a:gd name="connsiteX176" fmla="*/ 939746 w 6572708"/>
              <a:gd name="connsiteY176" fmla="*/ 2143278 h 6858000"/>
              <a:gd name="connsiteX177" fmla="*/ 944182 w 6572708"/>
              <a:gd name="connsiteY177" fmla="*/ 2138791 h 6858000"/>
              <a:gd name="connsiteX178" fmla="*/ 969240 w 6572708"/>
              <a:gd name="connsiteY178" fmla="*/ 2118565 h 6858000"/>
              <a:gd name="connsiteX179" fmla="*/ 969333 w 6572708"/>
              <a:gd name="connsiteY179" fmla="*/ 2074914 h 6858000"/>
              <a:gd name="connsiteX180" fmla="*/ 975462 w 6572708"/>
              <a:gd name="connsiteY180" fmla="*/ 2059981 h 6858000"/>
              <a:gd name="connsiteX181" fmla="*/ 977313 w 6572708"/>
              <a:gd name="connsiteY181" fmla="*/ 2051279 h 6858000"/>
              <a:gd name="connsiteX182" fmla="*/ 976512 w 6572708"/>
              <a:gd name="connsiteY182" fmla="*/ 2050269 h 6858000"/>
              <a:gd name="connsiteX183" fmla="*/ 1000665 w 6572708"/>
              <a:gd name="connsiteY183" fmla="*/ 2030946 h 6858000"/>
              <a:gd name="connsiteX184" fmla="*/ 1001735 w 6572708"/>
              <a:gd name="connsiteY184" fmla="*/ 2027284 h 6858000"/>
              <a:gd name="connsiteX185" fmla="*/ 1020214 w 6572708"/>
              <a:gd name="connsiteY185" fmla="*/ 2016095 h 6858000"/>
              <a:gd name="connsiteX186" fmla="*/ 1028302 w 6572708"/>
              <a:gd name="connsiteY186" fmla="*/ 2009567 h 6858000"/>
              <a:gd name="connsiteX187" fmla="*/ 1033598 w 6572708"/>
              <a:gd name="connsiteY187" fmla="*/ 2009267 h 6858000"/>
              <a:gd name="connsiteX188" fmla="*/ 1044008 w 6572708"/>
              <a:gd name="connsiteY188" fmla="*/ 1998844 h 6858000"/>
              <a:gd name="connsiteX189" fmla="*/ 1044069 w 6572708"/>
              <a:gd name="connsiteY189" fmla="*/ 1997063 h 6858000"/>
              <a:gd name="connsiteX190" fmla="*/ 1056878 w 6572708"/>
              <a:gd name="connsiteY190" fmla="*/ 1990634 h 6858000"/>
              <a:gd name="connsiteX191" fmla="*/ 1072722 w 6572708"/>
              <a:gd name="connsiteY191" fmla="*/ 1987868 h 6858000"/>
              <a:gd name="connsiteX192" fmla="*/ 1145252 w 6572708"/>
              <a:gd name="connsiteY192" fmla="*/ 1891028 h 6858000"/>
              <a:gd name="connsiteX193" fmla="*/ 1226890 w 6572708"/>
              <a:gd name="connsiteY193" fmla="*/ 1845992 h 6858000"/>
              <a:gd name="connsiteX194" fmla="*/ 1323685 w 6572708"/>
              <a:gd name="connsiteY194" fmla="*/ 1758717 h 6858000"/>
              <a:gd name="connsiteX195" fmla="*/ 1398273 w 6572708"/>
              <a:gd name="connsiteY195" fmla="*/ 1627389 h 6858000"/>
              <a:gd name="connsiteX196" fmla="*/ 1417786 w 6572708"/>
              <a:gd name="connsiteY196" fmla="*/ 1591233 h 6858000"/>
              <a:gd name="connsiteX197" fmla="*/ 1456144 w 6572708"/>
              <a:gd name="connsiteY197" fmla="*/ 1570271 h 6858000"/>
              <a:gd name="connsiteX198" fmla="*/ 1458351 w 6572708"/>
              <a:gd name="connsiteY198" fmla="*/ 1554550 h 6858000"/>
              <a:gd name="connsiteX199" fmla="*/ 1458500 w 6572708"/>
              <a:gd name="connsiteY199" fmla="*/ 1551719 h 6858000"/>
              <a:gd name="connsiteX200" fmla="*/ 1464150 w 6572708"/>
              <a:gd name="connsiteY200" fmla="*/ 1542986 h 6858000"/>
              <a:gd name="connsiteX201" fmla="*/ 1459426 w 6572708"/>
              <a:gd name="connsiteY201" fmla="*/ 1537283 h 6858000"/>
              <a:gd name="connsiteX202" fmla="*/ 1463401 w 6572708"/>
              <a:gd name="connsiteY202" fmla="*/ 1521818 h 6858000"/>
              <a:gd name="connsiteX203" fmla="*/ 1475565 w 6572708"/>
              <a:gd name="connsiteY203" fmla="*/ 1506648 h 6858000"/>
              <a:gd name="connsiteX204" fmla="*/ 1540362 w 6572708"/>
              <a:gd name="connsiteY204" fmla="*/ 1438265 h 6858000"/>
              <a:gd name="connsiteX205" fmla="*/ 1575141 w 6572708"/>
              <a:gd name="connsiteY205" fmla="*/ 1395238 h 6858000"/>
              <a:gd name="connsiteX206" fmla="*/ 1582090 w 6572708"/>
              <a:gd name="connsiteY206" fmla="*/ 1375575 h 6858000"/>
              <a:gd name="connsiteX207" fmla="*/ 1596005 w 6572708"/>
              <a:gd name="connsiteY207" fmla="*/ 1350347 h 6858000"/>
              <a:gd name="connsiteX208" fmla="*/ 1615711 w 6572708"/>
              <a:gd name="connsiteY208" fmla="*/ 1303251 h 6858000"/>
              <a:gd name="connsiteX209" fmla="*/ 1650622 w 6572708"/>
              <a:gd name="connsiteY209" fmla="*/ 1244447 h 6858000"/>
              <a:gd name="connsiteX210" fmla="*/ 1702792 w 6572708"/>
              <a:gd name="connsiteY210" fmla="*/ 1215797 h 6858000"/>
              <a:gd name="connsiteX211" fmla="*/ 1700885 w 6572708"/>
              <a:gd name="connsiteY211" fmla="*/ 1209814 h 6858000"/>
              <a:gd name="connsiteX212" fmla="*/ 1723848 w 6572708"/>
              <a:gd name="connsiteY212" fmla="*/ 1183123 h 6858000"/>
              <a:gd name="connsiteX213" fmla="*/ 1759968 w 6572708"/>
              <a:gd name="connsiteY213" fmla="*/ 1166871 h 6858000"/>
              <a:gd name="connsiteX214" fmla="*/ 1767742 w 6572708"/>
              <a:gd name="connsiteY214" fmla="*/ 1158484 h 6858000"/>
              <a:gd name="connsiteX215" fmla="*/ 1774888 w 6572708"/>
              <a:gd name="connsiteY215" fmla="*/ 1141442 h 6858000"/>
              <a:gd name="connsiteX216" fmla="*/ 1773870 w 6572708"/>
              <a:gd name="connsiteY216" fmla="*/ 1125979 h 6858000"/>
              <a:gd name="connsiteX217" fmla="*/ 1767392 w 6572708"/>
              <a:gd name="connsiteY217" fmla="*/ 1121685 h 6858000"/>
              <a:gd name="connsiteX218" fmla="*/ 1770175 w 6572708"/>
              <a:gd name="connsiteY218" fmla="*/ 1112182 h 6858000"/>
              <a:gd name="connsiteX219" fmla="*/ 1769418 w 6572708"/>
              <a:gd name="connsiteY219" fmla="*/ 1109483 h 6858000"/>
              <a:gd name="connsiteX220" fmla="*/ 1766580 w 6572708"/>
              <a:gd name="connsiteY220" fmla="*/ 1094184 h 6858000"/>
              <a:gd name="connsiteX221" fmla="*/ 1797677 w 6572708"/>
              <a:gd name="connsiteY221" fmla="*/ 1065740 h 6858000"/>
              <a:gd name="connsiteX222" fmla="*/ 1805371 w 6572708"/>
              <a:gd name="connsiteY222" fmla="*/ 1027273 h 6858000"/>
              <a:gd name="connsiteX223" fmla="*/ 1882128 w 6572708"/>
              <a:gd name="connsiteY223" fmla="*/ 887059 h 6858000"/>
              <a:gd name="connsiteX224" fmla="*/ 1863801 w 6572708"/>
              <a:gd name="connsiteY224" fmla="*/ 861887 h 6858000"/>
              <a:gd name="connsiteX225" fmla="*/ 1970558 w 6572708"/>
              <a:gd name="connsiteY225" fmla="*/ 721635 h 6858000"/>
              <a:gd name="connsiteX226" fmla="*/ 1974257 w 6572708"/>
              <a:gd name="connsiteY226" fmla="*/ 713733 h 6858000"/>
              <a:gd name="connsiteX227" fmla="*/ 1971701 w 6572708"/>
              <a:gd name="connsiteY227" fmla="*/ 704563 h 6858000"/>
              <a:gd name="connsiteX228" fmla="*/ 1966819 w 6572708"/>
              <a:gd name="connsiteY228" fmla="*/ 628924 h 6858000"/>
              <a:gd name="connsiteX229" fmla="*/ 1956004 w 6572708"/>
              <a:gd name="connsiteY229" fmla="*/ 621102 h 6858000"/>
              <a:gd name="connsiteX230" fmla="*/ 1948613 w 6572708"/>
              <a:gd name="connsiteY230" fmla="*/ 609156 h 6858000"/>
              <a:gd name="connsiteX231" fmla="*/ 1949145 w 6572708"/>
              <a:gd name="connsiteY231" fmla="*/ 606753 h 6858000"/>
              <a:gd name="connsiteX232" fmla="*/ 1944819 w 6572708"/>
              <a:gd name="connsiteY232" fmla="*/ 590072 h 6858000"/>
              <a:gd name="connsiteX233" fmla="*/ 1941001 w 6572708"/>
              <a:gd name="connsiteY233" fmla="*/ 588296 h 6858000"/>
              <a:gd name="connsiteX234" fmla="*/ 1937134 w 6572708"/>
              <a:gd name="connsiteY234" fmla="*/ 577443 h 6858000"/>
              <a:gd name="connsiteX235" fmla="*/ 1927092 w 6572708"/>
              <a:gd name="connsiteY235" fmla="*/ 557642 h 6858000"/>
              <a:gd name="connsiteX236" fmla="*/ 1927484 w 6572708"/>
              <a:gd name="connsiteY236" fmla="*/ 552451 h 6858000"/>
              <a:gd name="connsiteX237" fmla="*/ 1915874 w 6572708"/>
              <a:gd name="connsiteY237" fmla="*/ 520271 h 6858000"/>
              <a:gd name="connsiteX238" fmla="*/ 1916793 w 6572708"/>
              <a:gd name="connsiteY238" fmla="*/ 519123 h 6858000"/>
              <a:gd name="connsiteX239" fmla="*/ 1918236 w 6572708"/>
              <a:gd name="connsiteY239" fmla="*/ 506970 h 6858000"/>
              <a:gd name="connsiteX240" fmla="*/ 1918529 w 6572708"/>
              <a:gd name="connsiteY240" fmla="*/ 485354 h 6858000"/>
              <a:gd name="connsiteX241" fmla="*/ 1932556 w 6572708"/>
              <a:gd name="connsiteY241" fmla="*/ 426779 h 6858000"/>
              <a:gd name="connsiteX242" fmla="*/ 1920572 w 6572708"/>
              <a:gd name="connsiteY242" fmla="*/ 393150 h 6858000"/>
              <a:gd name="connsiteX243" fmla="*/ 1918744 w 6572708"/>
              <a:gd name="connsiteY243" fmla="*/ 385981 h 6858000"/>
              <a:gd name="connsiteX244" fmla="*/ 1918949 w 6572708"/>
              <a:gd name="connsiteY244" fmla="*/ 385674 h 6858000"/>
              <a:gd name="connsiteX245" fmla="*/ 1917499 w 6572708"/>
              <a:gd name="connsiteY245" fmla="*/ 377782 h 6858000"/>
              <a:gd name="connsiteX246" fmla="*/ 1915412 w 6572708"/>
              <a:gd name="connsiteY246" fmla="*/ 372914 h 6858000"/>
              <a:gd name="connsiteX247" fmla="*/ 1911865 w 6572708"/>
              <a:gd name="connsiteY247" fmla="*/ 359009 h 6858000"/>
              <a:gd name="connsiteX248" fmla="*/ 1912244 w 6572708"/>
              <a:gd name="connsiteY248" fmla="*/ 353121 h 6858000"/>
              <a:gd name="connsiteX249" fmla="*/ 1933610 w 6572708"/>
              <a:gd name="connsiteY249" fmla="*/ 297387 h 6858000"/>
              <a:gd name="connsiteX250" fmla="*/ 1939454 w 6572708"/>
              <a:gd name="connsiteY250" fmla="*/ 194719 h 6858000"/>
              <a:gd name="connsiteX251" fmla="*/ 1942001 w 6572708"/>
              <a:gd name="connsiteY251" fmla="*/ 93227 h 6858000"/>
              <a:gd name="connsiteX252" fmla="*/ 1941351 w 6572708"/>
              <a:gd name="connsiteY252" fmla="*/ 56555 h 6858000"/>
              <a:gd name="connsiteX253" fmla="*/ 1950955 w 6572708"/>
              <a:gd name="connsiteY253" fmla="*/ 5312 h 6858000"/>
              <a:gd name="connsiteX254" fmla="*/ 1949546 w 6572708"/>
              <a:gd name="connsiteY254"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559786 w 6572708"/>
              <a:gd name="connsiteY139" fmla="*/ 3061351 h 6858000"/>
              <a:gd name="connsiteX140" fmla="*/ 636543 w 6572708"/>
              <a:gd name="connsiteY140" fmla="*/ 2921137 h 6858000"/>
              <a:gd name="connsiteX141" fmla="*/ 618216 w 6572708"/>
              <a:gd name="connsiteY141" fmla="*/ 2895965 h 6858000"/>
              <a:gd name="connsiteX142" fmla="*/ 724973 w 6572708"/>
              <a:gd name="connsiteY142" fmla="*/ 2755713 h 6858000"/>
              <a:gd name="connsiteX143" fmla="*/ 765538 w 6572708"/>
              <a:gd name="connsiteY143" fmla="*/ 2648081 h 6858000"/>
              <a:gd name="connsiteX144" fmla="*/ 780267 w 6572708"/>
              <a:gd name="connsiteY144" fmla="*/ 2641879 h 6858000"/>
              <a:gd name="connsiteX145" fmla="*/ 790836 w 6572708"/>
              <a:gd name="connsiteY145" fmla="*/ 2632919 h 6858000"/>
              <a:gd name="connsiteX146" fmla="*/ 790328 w 6572708"/>
              <a:gd name="connsiteY146" fmla="*/ 2631229 h 6858000"/>
              <a:gd name="connsiteX147" fmla="*/ 797257 w 6572708"/>
              <a:gd name="connsiteY147" fmla="*/ 2619054 h 6858000"/>
              <a:gd name="connsiteX148" fmla="*/ 802383 w 6572708"/>
              <a:gd name="connsiteY148" fmla="*/ 2617568 h 6858000"/>
              <a:gd name="connsiteX149" fmla="*/ 808267 w 6572708"/>
              <a:gd name="connsiteY149" fmla="*/ 2609586 h 6858000"/>
              <a:gd name="connsiteX150" fmla="*/ 822908 w 6572708"/>
              <a:gd name="connsiteY150" fmla="*/ 2594856 h 6858000"/>
              <a:gd name="connsiteX151" fmla="*/ 822791 w 6572708"/>
              <a:gd name="connsiteY151" fmla="*/ 2591164 h 6858000"/>
              <a:gd name="connsiteX152" fmla="*/ 840423 w 6572708"/>
              <a:gd name="connsiteY152" fmla="*/ 2567492 h 6858000"/>
              <a:gd name="connsiteX153" fmla="*/ 839313 w 6572708"/>
              <a:gd name="connsiteY153" fmla="*/ 2566722 h 6858000"/>
              <a:gd name="connsiteX154" fmla="*/ 838361 w 6572708"/>
              <a:gd name="connsiteY154" fmla="*/ 2558109 h 6858000"/>
              <a:gd name="connsiteX155" fmla="*/ 839637 w 6572708"/>
              <a:gd name="connsiteY155" fmla="*/ 2542662 h 6858000"/>
              <a:gd name="connsiteX156" fmla="*/ 825800 w 6572708"/>
              <a:gd name="connsiteY156" fmla="*/ 2501548 h 6858000"/>
              <a:gd name="connsiteX157" fmla="*/ 844035 w 6572708"/>
              <a:gd name="connsiteY157" fmla="*/ 2476819 h 6858000"/>
              <a:gd name="connsiteX158" fmla="*/ 846972 w 6572708"/>
              <a:gd name="connsiteY158" fmla="*/ 2471590 h 6858000"/>
              <a:gd name="connsiteX159" fmla="*/ 846730 w 6572708"/>
              <a:gd name="connsiteY159" fmla="*/ 2471378 h 6858000"/>
              <a:gd name="connsiteX160" fmla="*/ 849228 w 6572708"/>
              <a:gd name="connsiteY160" fmla="*/ 2465654 h 6858000"/>
              <a:gd name="connsiteX161" fmla="*/ 852330 w 6572708"/>
              <a:gd name="connsiteY161" fmla="*/ 2462052 h 6858000"/>
              <a:gd name="connsiteX162" fmla="*/ 858029 w 6572708"/>
              <a:gd name="connsiteY162" fmla="*/ 2451906 h 6858000"/>
              <a:gd name="connsiteX163" fmla="*/ 857986 w 6572708"/>
              <a:gd name="connsiteY163" fmla="*/ 2447716 h 6858000"/>
              <a:gd name="connsiteX164" fmla="*/ 855075 w 6572708"/>
              <a:gd name="connsiteY164" fmla="*/ 2445047 h 6858000"/>
              <a:gd name="connsiteX165" fmla="*/ 856006 w 6572708"/>
              <a:gd name="connsiteY165" fmla="*/ 2444265 h 6858000"/>
              <a:gd name="connsiteX166" fmla="*/ 856444 w 6572708"/>
              <a:gd name="connsiteY166" fmla="*/ 2421759 h 6858000"/>
              <a:gd name="connsiteX167" fmla="*/ 868981 w 6572708"/>
              <a:gd name="connsiteY167" fmla="*/ 2375200 h 6858000"/>
              <a:gd name="connsiteX168" fmla="*/ 880811 w 6572708"/>
              <a:gd name="connsiteY168" fmla="*/ 2350147 h 6858000"/>
              <a:gd name="connsiteX169" fmla="*/ 908124 w 6572708"/>
              <a:gd name="connsiteY169" fmla="*/ 2279761 h 6858000"/>
              <a:gd name="connsiteX170" fmla="*/ 931678 w 6572708"/>
              <a:gd name="connsiteY170" fmla="*/ 2207772 h 6858000"/>
              <a:gd name="connsiteX171" fmla="*/ 921761 w 6572708"/>
              <a:gd name="connsiteY171" fmla="*/ 2164302 h 6858000"/>
              <a:gd name="connsiteX172" fmla="*/ 923058 w 6572708"/>
              <a:gd name="connsiteY172" fmla="*/ 2160162 h 6858000"/>
              <a:gd name="connsiteX173" fmla="*/ 931663 w 6572708"/>
              <a:gd name="connsiteY173" fmla="*/ 2151458 h 6858000"/>
              <a:gd name="connsiteX174" fmla="*/ 935730 w 6572708"/>
              <a:gd name="connsiteY174" fmla="*/ 2148616 h 6858000"/>
              <a:gd name="connsiteX175" fmla="*/ 939910 w 6572708"/>
              <a:gd name="connsiteY175" fmla="*/ 2143540 h 6858000"/>
              <a:gd name="connsiteX176" fmla="*/ 939746 w 6572708"/>
              <a:gd name="connsiteY176" fmla="*/ 2143278 h 6858000"/>
              <a:gd name="connsiteX177" fmla="*/ 944182 w 6572708"/>
              <a:gd name="connsiteY177" fmla="*/ 2138791 h 6858000"/>
              <a:gd name="connsiteX178" fmla="*/ 969240 w 6572708"/>
              <a:gd name="connsiteY178" fmla="*/ 2118565 h 6858000"/>
              <a:gd name="connsiteX179" fmla="*/ 969333 w 6572708"/>
              <a:gd name="connsiteY179" fmla="*/ 2074914 h 6858000"/>
              <a:gd name="connsiteX180" fmla="*/ 975462 w 6572708"/>
              <a:gd name="connsiteY180" fmla="*/ 2059981 h 6858000"/>
              <a:gd name="connsiteX181" fmla="*/ 977313 w 6572708"/>
              <a:gd name="connsiteY181" fmla="*/ 2051279 h 6858000"/>
              <a:gd name="connsiteX182" fmla="*/ 976512 w 6572708"/>
              <a:gd name="connsiteY182" fmla="*/ 2050269 h 6858000"/>
              <a:gd name="connsiteX183" fmla="*/ 1000665 w 6572708"/>
              <a:gd name="connsiteY183" fmla="*/ 2030946 h 6858000"/>
              <a:gd name="connsiteX184" fmla="*/ 1001735 w 6572708"/>
              <a:gd name="connsiteY184" fmla="*/ 2027284 h 6858000"/>
              <a:gd name="connsiteX185" fmla="*/ 1020214 w 6572708"/>
              <a:gd name="connsiteY185" fmla="*/ 2016095 h 6858000"/>
              <a:gd name="connsiteX186" fmla="*/ 1028302 w 6572708"/>
              <a:gd name="connsiteY186" fmla="*/ 2009567 h 6858000"/>
              <a:gd name="connsiteX187" fmla="*/ 1033598 w 6572708"/>
              <a:gd name="connsiteY187" fmla="*/ 2009267 h 6858000"/>
              <a:gd name="connsiteX188" fmla="*/ 1044008 w 6572708"/>
              <a:gd name="connsiteY188" fmla="*/ 1998844 h 6858000"/>
              <a:gd name="connsiteX189" fmla="*/ 1044069 w 6572708"/>
              <a:gd name="connsiteY189" fmla="*/ 1997063 h 6858000"/>
              <a:gd name="connsiteX190" fmla="*/ 1056878 w 6572708"/>
              <a:gd name="connsiteY190" fmla="*/ 1990634 h 6858000"/>
              <a:gd name="connsiteX191" fmla="*/ 1072722 w 6572708"/>
              <a:gd name="connsiteY191" fmla="*/ 1987868 h 6858000"/>
              <a:gd name="connsiteX192" fmla="*/ 1145252 w 6572708"/>
              <a:gd name="connsiteY192" fmla="*/ 1891028 h 6858000"/>
              <a:gd name="connsiteX193" fmla="*/ 1226890 w 6572708"/>
              <a:gd name="connsiteY193" fmla="*/ 1845992 h 6858000"/>
              <a:gd name="connsiteX194" fmla="*/ 1323685 w 6572708"/>
              <a:gd name="connsiteY194" fmla="*/ 1758717 h 6858000"/>
              <a:gd name="connsiteX195" fmla="*/ 1398273 w 6572708"/>
              <a:gd name="connsiteY195" fmla="*/ 1627389 h 6858000"/>
              <a:gd name="connsiteX196" fmla="*/ 1417786 w 6572708"/>
              <a:gd name="connsiteY196" fmla="*/ 1591233 h 6858000"/>
              <a:gd name="connsiteX197" fmla="*/ 1456144 w 6572708"/>
              <a:gd name="connsiteY197" fmla="*/ 1570271 h 6858000"/>
              <a:gd name="connsiteX198" fmla="*/ 1458351 w 6572708"/>
              <a:gd name="connsiteY198" fmla="*/ 1554550 h 6858000"/>
              <a:gd name="connsiteX199" fmla="*/ 1458500 w 6572708"/>
              <a:gd name="connsiteY199" fmla="*/ 1551719 h 6858000"/>
              <a:gd name="connsiteX200" fmla="*/ 1464150 w 6572708"/>
              <a:gd name="connsiteY200" fmla="*/ 1542986 h 6858000"/>
              <a:gd name="connsiteX201" fmla="*/ 1459426 w 6572708"/>
              <a:gd name="connsiteY201" fmla="*/ 1537283 h 6858000"/>
              <a:gd name="connsiteX202" fmla="*/ 1463401 w 6572708"/>
              <a:gd name="connsiteY202" fmla="*/ 1521818 h 6858000"/>
              <a:gd name="connsiteX203" fmla="*/ 1475565 w 6572708"/>
              <a:gd name="connsiteY203" fmla="*/ 1506648 h 6858000"/>
              <a:gd name="connsiteX204" fmla="*/ 1540362 w 6572708"/>
              <a:gd name="connsiteY204" fmla="*/ 1438265 h 6858000"/>
              <a:gd name="connsiteX205" fmla="*/ 1575141 w 6572708"/>
              <a:gd name="connsiteY205" fmla="*/ 1395238 h 6858000"/>
              <a:gd name="connsiteX206" fmla="*/ 1582090 w 6572708"/>
              <a:gd name="connsiteY206" fmla="*/ 1375575 h 6858000"/>
              <a:gd name="connsiteX207" fmla="*/ 1596005 w 6572708"/>
              <a:gd name="connsiteY207" fmla="*/ 1350347 h 6858000"/>
              <a:gd name="connsiteX208" fmla="*/ 1615711 w 6572708"/>
              <a:gd name="connsiteY208" fmla="*/ 1303251 h 6858000"/>
              <a:gd name="connsiteX209" fmla="*/ 1650622 w 6572708"/>
              <a:gd name="connsiteY209" fmla="*/ 1244447 h 6858000"/>
              <a:gd name="connsiteX210" fmla="*/ 1702792 w 6572708"/>
              <a:gd name="connsiteY210" fmla="*/ 1215797 h 6858000"/>
              <a:gd name="connsiteX211" fmla="*/ 1700885 w 6572708"/>
              <a:gd name="connsiteY211" fmla="*/ 1209814 h 6858000"/>
              <a:gd name="connsiteX212" fmla="*/ 1723848 w 6572708"/>
              <a:gd name="connsiteY212" fmla="*/ 1183123 h 6858000"/>
              <a:gd name="connsiteX213" fmla="*/ 1759968 w 6572708"/>
              <a:gd name="connsiteY213" fmla="*/ 1166871 h 6858000"/>
              <a:gd name="connsiteX214" fmla="*/ 1767742 w 6572708"/>
              <a:gd name="connsiteY214" fmla="*/ 1158484 h 6858000"/>
              <a:gd name="connsiteX215" fmla="*/ 1774888 w 6572708"/>
              <a:gd name="connsiteY215" fmla="*/ 1141442 h 6858000"/>
              <a:gd name="connsiteX216" fmla="*/ 1773870 w 6572708"/>
              <a:gd name="connsiteY216" fmla="*/ 1125979 h 6858000"/>
              <a:gd name="connsiteX217" fmla="*/ 1767392 w 6572708"/>
              <a:gd name="connsiteY217" fmla="*/ 1121685 h 6858000"/>
              <a:gd name="connsiteX218" fmla="*/ 1770175 w 6572708"/>
              <a:gd name="connsiteY218" fmla="*/ 1112182 h 6858000"/>
              <a:gd name="connsiteX219" fmla="*/ 1769418 w 6572708"/>
              <a:gd name="connsiteY219" fmla="*/ 1109483 h 6858000"/>
              <a:gd name="connsiteX220" fmla="*/ 1766580 w 6572708"/>
              <a:gd name="connsiteY220" fmla="*/ 1094184 h 6858000"/>
              <a:gd name="connsiteX221" fmla="*/ 1797677 w 6572708"/>
              <a:gd name="connsiteY221" fmla="*/ 1065740 h 6858000"/>
              <a:gd name="connsiteX222" fmla="*/ 1805371 w 6572708"/>
              <a:gd name="connsiteY222" fmla="*/ 1027273 h 6858000"/>
              <a:gd name="connsiteX223" fmla="*/ 1882128 w 6572708"/>
              <a:gd name="connsiteY223" fmla="*/ 887059 h 6858000"/>
              <a:gd name="connsiteX224" fmla="*/ 1863801 w 6572708"/>
              <a:gd name="connsiteY224" fmla="*/ 861887 h 6858000"/>
              <a:gd name="connsiteX225" fmla="*/ 1970558 w 6572708"/>
              <a:gd name="connsiteY225" fmla="*/ 721635 h 6858000"/>
              <a:gd name="connsiteX226" fmla="*/ 1974257 w 6572708"/>
              <a:gd name="connsiteY226" fmla="*/ 713733 h 6858000"/>
              <a:gd name="connsiteX227" fmla="*/ 1971701 w 6572708"/>
              <a:gd name="connsiteY227" fmla="*/ 704563 h 6858000"/>
              <a:gd name="connsiteX228" fmla="*/ 1966819 w 6572708"/>
              <a:gd name="connsiteY228" fmla="*/ 628924 h 6858000"/>
              <a:gd name="connsiteX229" fmla="*/ 1956004 w 6572708"/>
              <a:gd name="connsiteY229" fmla="*/ 621102 h 6858000"/>
              <a:gd name="connsiteX230" fmla="*/ 1948613 w 6572708"/>
              <a:gd name="connsiteY230" fmla="*/ 609156 h 6858000"/>
              <a:gd name="connsiteX231" fmla="*/ 1949145 w 6572708"/>
              <a:gd name="connsiteY231" fmla="*/ 606753 h 6858000"/>
              <a:gd name="connsiteX232" fmla="*/ 1944819 w 6572708"/>
              <a:gd name="connsiteY232" fmla="*/ 590072 h 6858000"/>
              <a:gd name="connsiteX233" fmla="*/ 1941001 w 6572708"/>
              <a:gd name="connsiteY233" fmla="*/ 588296 h 6858000"/>
              <a:gd name="connsiteX234" fmla="*/ 1937134 w 6572708"/>
              <a:gd name="connsiteY234" fmla="*/ 577443 h 6858000"/>
              <a:gd name="connsiteX235" fmla="*/ 1927092 w 6572708"/>
              <a:gd name="connsiteY235" fmla="*/ 557642 h 6858000"/>
              <a:gd name="connsiteX236" fmla="*/ 1927484 w 6572708"/>
              <a:gd name="connsiteY236" fmla="*/ 552451 h 6858000"/>
              <a:gd name="connsiteX237" fmla="*/ 1915874 w 6572708"/>
              <a:gd name="connsiteY237" fmla="*/ 520271 h 6858000"/>
              <a:gd name="connsiteX238" fmla="*/ 1916793 w 6572708"/>
              <a:gd name="connsiteY238" fmla="*/ 519123 h 6858000"/>
              <a:gd name="connsiteX239" fmla="*/ 1918236 w 6572708"/>
              <a:gd name="connsiteY239" fmla="*/ 506970 h 6858000"/>
              <a:gd name="connsiteX240" fmla="*/ 1918529 w 6572708"/>
              <a:gd name="connsiteY240" fmla="*/ 485354 h 6858000"/>
              <a:gd name="connsiteX241" fmla="*/ 1932556 w 6572708"/>
              <a:gd name="connsiteY241" fmla="*/ 426779 h 6858000"/>
              <a:gd name="connsiteX242" fmla="*/ 1920572 w 6572708"/>
              <a:gd name="connsiteY242" fmla="*/ 393150 h 6858000"/>
              <a:gd name="connsiteX243" fmla="*/ 1918744 w 6572708"/>
              <a:gd name="connsiteY243" fmla="*/ 385981 h 6858000"/>
              <a:gd name="connsiteX244" fmla="*/ 1918949 w 6572708"/>
              <a:gd name="connsiteY244" fmla="*/ 385674 h 6858000"/>
              <a:gd name="connsiteX245" fmla="*/ 1917499 w 6572708"/>
              <a:gd name="connsiteY245" fmla="*/ 377782 h 6858000"/>
              <a:gd name="connsiteX246" fmla="*/ 1915412 w 6572708"/>
              <a:gd name="connsiteY246" fmla="*/ 372914 h 6858000"/>
              <a:gd name="connsiteX247" fmla="*/ 1911865 w 6572708"/>
              <a:gd name="connsiteY247" fmla="*/ 359009 h 6858000"/>
              <a:gd name="connsiteX248" fmla="*/ 1912244 w 6572708"/>
              <a:gd name="connsiteY248" fmla="*/ 353121 h 6858000"/>
              <a:gd name="connsiteX249" fmla="*/ 1933610 w 6572708"/>
              <a:gd name="connsiteY249" fmla="*/ 297387 h 6858000"/>
              <a:gd name="connsiteX250" fmla="*/ 1939454 w 6572708"/>
              <a:gd name="connsiteY250" fmla="*/ 194719 h 6858000"/>
              <a:gd name="connsiteX251" fmla="*/ 1942001 w 6572708"/>
              <a:gd name="connsiteY251" fmla="*/ 93227 h 6858000"/>
              <a:gd name="connsiteX252" fmla="*/ 1941351 w 6572708"/>
              <a:gd name="connsiteY252" fmla="*/ 56555 h 6858000"/>
              <a:gd name="connsiteX253" fmla="*/ 1950955 w 6572708"/>
              <a:gd name="connsiteY253" fmla="*/ 5312 h 6858000"/>
              <a:gd name="connsiteX254" fmla="*/ 1949546 w 6572708"/>
              <a:gd name="connsiteY254"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559786 w 6572708"/>
              <a:gd name="connsiteY139" fmla="*/ 3061351 h 6858000"/>
              <a:gd name="connsiteX140" fmla="*/ 636543 w 6572708"/>
              <a:gd name="connsiteY140" fmla="*/ 2921137 h 6858000"/>
              <a:gd name="connsiteX141" fmla="*/ 618216 w 6572708"/>
              <a:gd name="connsiteY141" fmla="*/ 2895965 h 6858000"/>
              <a:gd name="connsiteX142" fmla="*/ 724973 w 6572708"/>
              <a:gd name="connsiteY142" fmla="*/ 2755713 h 6858000"/>
              <a:gd name="connsiteX143" fmla="*/ 765538 w 6572708"/>
              <a:gd name="connsiteY143" fmla="*/ 2648081 h 6858000"/>
              <a:gd name="connsiteX144" fmla="*/ 780267 w 6572708"/>
              <a:gd name="connsiteY144" fmla="*/ 2641879 h 6858000"/>
              <a:gd name="connsiteX145" fmla="*/ 790836 w 6572708"/>
              <a:gd name="connsiteY145" fmla="*/ 2632919 h 6858000"/>
              <a:gd name="connsiteX146" fmla="*/ 790328 w 6572708"/>
              <a:gd name="connsiteY146" fmla="*/ 2631229 h 6858000"/>
              <a:gd name="connsiteX147" fmla="*/ 797257 w 6572708"/>
              <a:gd name="connsiteY147" fmla="*/ 2619054 h 6858000"/>
              <a:gd name="connsiteX148" fmla="*/ 802383 w 6572708"/>
              <a:gd name="connsiteY148" fmla="*/ 2617568 h 6858000"/>
              <a:gd name="connsiteX149" fmla="*/ 808267 w 6572708"/>
              <a:gd name="connsiteY149" fmla="*/ 2609586 h 6858000"/>
              <a:gd name="connsiteX150" fmla="*/ 822908 w 6572708"/>
              <a:gd name="connsiteY150" fmla="*/ 2594856 h 6858000"/>
              <a:gd name="connsiteX151" fmla="*/ 822791 w 6572708"/>
              <a:gd name="connsiteY151" fmla="*/ 2591164 h 6858000"/>
              <a:gd name="connsiteX152" fmla="*/ 840423 w 6572708"/>
              <a:gd name="connsiteY152" fmla="*/ 2567492 h 6858000"/>
              <a:gd name="connsiteX153" fmla="*/ 839313 w 6572708"/>
              <a:gd name="connsiteY153" fmla="*/ 2566722 h 6858000"/>
              <a:gd name="connsiteX154" fmla="*/ 838361 w 6572708"/>
              <a:gd name="connsiteY154" fmla="*/ 2558109 h 6858000"/>
              <a:gd name="connsiteX155" fmla="*/ 839637 w 6572708"/>
              <a:gd name="connsiteY155" fmla="*/ 2542662 h 6858000"/>
              <a:gd name="connsiteX156" fmla="*/ 825800 w 6572708"/>
              <a:gd name="connsiteY156" fmla="*/ 2501548 h 6858000"/>
              <a:gd name="connsiteX157" fmla="*/ 844035 w 6572708"/>
              <a:gd name="connsiteY157" fmla="*/ 2476819 h 6858000"/>
              <a:gd name="connsiteX158" fmla="*/ 846972 w 6572708"/>
              <a:gd name="connsiteY158" fmla="*/ 2471590 h 6858000"/>
              <a:gd name="connsiteX159" fmla="*/ 846730 w 6572708"/>
              <a:gd name="connsiteY159" fmla="*/ 2471378 h 6858000"/>
              <a:gd name="connsiteX160" fmla="*/ 849228 w 6572708"/>
              <a:gd name="connsiteY160" fmla="*/ 2465654 h 6858000"/>
              <a:gd name="connsiteX161" fmla="*/ 852330 w 6572708"/>
              <a:gd name="connsiteY161" fmla="*/ 2462052 h 6858000"/>
              <a:gd name="connsiteX162" fmla="*/ 858029 w 6572708"/>
              <a:gd name="connsiteY162" fmla="*/ 2451906 h 6858000"/>
              <a:gd name="connsiteX163" fmla="*/ 857986 w 6572708"/>
              <a:gd name="connsiteY163" fmla="*/ 2447716 h 6858000"/>
              <a:gd name="connsiteX164" fmla="*/ 855075 w 6572708"/>
              <a:gd name="connsiteY164" fmla="*/ 2445047 h 6858000"/>
              <a:gd name="connsiteX165" fmla="*/ 856006 w 6572708"/>
              <a:gd name="connsiteY165" fmla="*/ 2444265 h 6858000"/>
              <a:gd name="connsiteX166" fmla="*/ 856444 w 6572708"/>
              <a:gd name="connsiteY166" fmla="*/ 2421759 h 6858000"/>
              <a:gd name="connsiteX167" fmla="*/ 868981 w 6572708"/>
              <a:gd name="connsiteY167" fmla="*/ 2375200 h 6858000"/>
              <a:gd name="connsiteX168" fmla="*/ 880811 w 6572708"/>
              <a:gd name="connsiteY168" fmla="*/ 2350147 h 6858000"/>
              <a:gd name="connsiteX169" fmla="*/ 908124 w 6572708"/>
              <a:gd name="connsiteY169" fmla="*/ 2279761 h 6858000"/>
              <a:gd name="connsiteX170" fmla="*/ 931678 w 6572708"/>
              <a:gd name="connsiteY170" fmla="*/ 2207772 h 6858000"/>
              <a:gd name="connsiteX171" fmla="*/ 921761 w 6572708"/>
              <a:gd name="connsiteY171" fmla="*/ 2164302 h 6858000"/>
              <a:gd name="connsiteX172" fmla="*/ 923058 w 6572708"/>
              <a:gd name="connsiteY172" fmla="*/ 2160162 h 6858000"/>
              <a:gd name="connsiteX173" fmla="*/ 931663 w 6572708"/>
              <a:gd name="connsiteY173" fmla="*/ 2151458 h 6858000"/>
              <a:gd name="connsiteX174" fmla="*/ 935730 w 6572708"/>
              <a:gd name="connsiteY174" fmla="*/ 2148616 h 6858000"/>
              <a:gd name="connsiteX175" fmla="*/ 939910 w 6572708"/>
              <a:gd name="connsiteY175" fmla="*/ 2143540 h 6858000"/>
              <a:gd name="connsiteX176" fmla="*/ 939746 w 6572708"/>
              <a:gd name="connsiteY176" fmla="*/ 2143278 h 6858000"/>
              <a:gd name="connsiteX177" fmla="*/ 944182 w 6572708"/>
              <a:gd name="connsiteY177" fmla="*/ 2138791 h 6858000"/>
              <a:gd name="connsiteX178" fmla="*/ 969240 w 6572708"/>
              <a:gd name="connsiteY178" fmla="*/ 2118565 h 6858000"/>
              <a:gd name="connsiteX179" fmla="*/ 969333 w 6572708"/>
              <a:gd name="connsiteY179" fmla="*/ 2074914 h 6858000"/>
              <a:gd name="connsiteX180" fmla="*/ 975462 w 6572708"/>
              <a:gd name="connsiteY180" fmla="*/ 2059981 h 6858000"/>
              <a:gd name="connsiteX181" fmla="*/ 977313 w 6572708"/>
              <a:gd name="connsiteY181" fmla="*/ 2051279 h 6858000"/>
              <a:gd name="connsiteX182" fmla="*/ 976512 w 6572708"/>
              <a:gd name="connsiteY182" fmla="*/ 2050269 h 6858000"/>
              <a:gd name="connsiteX183" fmla="*/ 1000665 w 6572708"/>
              <a:gd name="connsiteY183" fmla="*/ 2030946 h 6858000"/>
              <a:gd name="connsiteX184" fmla="*/ 1001735 w 6572708"/>
              <a:gd name="connsiteY184" fmla="*/ 2027284 h 6858000"/>
              <a:gd name="connsiteX185" fmla="*/ 1020214 w 6572708"/>
              <a:gd name="connsiteY185" fmla="*/ 2016095 h 6858000"/>
              <a:gd name="connsiteX186" fmla="*/ 1028302 w 6572708"/>
              <a:gd name="connsiteY186" fmla="*/ 2009567 h 6858000"/>
              <a:gd name="connsiteX187" fmla="*/ 1033598 w 6572708"/>
              <a:gd name="connsiteY187" fmla="*/ 2009267 h 6858000"/>
              <a:gd name="connsiteX188" fmla="*/ 1044008 w 6572708"/>
              <a:gd name="connsiteY188" fmla="*/ 1998844 h 6858000"/>
              <a:gd name="connsiteX189" fmla="*/ 1044069 w 6572708"/>
              <a:gd name="connsiteY189" fmla="*/ 1997063 h 6858000"/>
              <a:gd name="connsiteX190" fmla="*/ 1056878 w 6572708"/>
              <a:gd name="connsiteY190" fmla="*/ 1990634 h 6858000"/>
              <a:gd name="connsiteX191" fmla="*/ 1072722 w 6572708"/>
              <a:gd name="connsiteY191" fmla="*/ 1987868 h 6858000"/>
              <a:gd name="connsiteX192" fmla="*/ 1145252 w 6572708"/>
              <a:gd name="connsiteY192" fmla="*/ 1891028 h 6858000"/>
              <a:gd name="connsiteX193" fmla="*/ 1226890 w 6572708"/>
              <a:gd name="connsiteY193" fmla="*/ 1845992 h 6858000"/>
              <a:gd name="connsiteX194" fmla="*/ 1323685 w 6572708"/>
              <a:gd name="connsiteY194" fmla="*/ 1758717 h 6858000"/>
              <a:gd name="connsiteX195" fmla="*/ 1398273 w 6572708"/>
              <a:gd name="connsiteY195" fmla="*/ 1627389 h 6858000"/>
              <a:gd name="connsiteX196" fmla="*/ 1417786 w 6572708"/>
              <a:gd name="connsiteY196" fmla="*/ 1591233 h 6858000"/>
              <a:gd name="connsiteX197" fmla="*/ 1456144 w 6572708"/>
              <a:gd name="connsiteY197" fmla="*/ 1570271 h 6858000"/>
              <a:gd name="connsiteX198" fmla="*/ 1458351 w 6572708"/>
              <a:gd name="connsiteY198" fmla="*/ 1554550 h 6858000"/>
              <a:gd name="connsiteX199" fmla="*/ 1458500 w 6572708"/>
              <a:gd name="connsiteY199" fmla="*/ 1551719 h 6858000"/>
              <a:gd name="connsiteX200" fmla="*/ 1464150 w 6572708"/>
              <a:gd name="connsiteY200" fmla="*/ 1542986 h 6858000"/>
              <a:gd name="connsiteX201" fmla="*/ 1459426 w 6572708"/>
              <a:gd name="connsiteY201" fmla="*/ 1537283 h 6858000"/>
              <a:gd name="connsiteX202" fmla="*/ 1463401 w 6572708"/>
              <a:gd name="connsiteY202" fmla="*/ 1521818 h 6858000"/>
              <a:gd name="connsiteX203" fmla="*/ 1475565 w 6572708"/>
              <a:gd name="connsiteY203" fmla="*/ 1506648 h 6858000"/>
              <a:gd name="connsiteX204" fmla="*/ 1540362 w 6572708"/>
              <a:gd name="connsiteY204" fmla="*/ 1438265 h 6858000"/>
              <a:gd name="connsiteX205" fmla="*/ 1575141 w 6572708"/>
              <a:gd name="connsiteY205" fmla="*/ 1395238 h 6858000"/>
              <a:gd name="connsiteX206" fmla="*/ 1582090 w 6572708"/>
              <a:gd name="connsiteY206" fmla="*/ 1375575 h 6858000"/>
              <a:gd name="connsiteX207" fmla="*/ 1596005 w 6572708"/>
              <a:gd name="connsiteY207" fmla="*/ 1350347 h 6858000"/>
              <a:gd name="connsiteX208" fmla="*/ 1615711 w 6572708"/>
              <a:gd name="connsiteY208" fmla="*/ 1303251 h 6858000"/>
              <a:gd name="connsiteX209" fmla="*/ 1650622 w 6572708"/>
              <a:gd name="connsiteY209" fmla="*/ 1244447 h 6858000"/>
              <a:gd name="connsiteX210" fmla="*/ 1702792 w 6572708"/>
              <a:gd name="connsiteY210" fmla="*/ 1215797 h 6858000"/>
              <a:gd name="connsiteX211" fmla="*/ 1700885 w 6572708"/>
              <a:gd name="connsiteY211" fmla="*/ 1209814 h 6858000"/>
              <a:gd name="connsiteX212" fmla="*/ 1723848 w 6572708"/>
              <a:gd name="connsiteY212" fmla="*/ 1183123 h 6858000"/>
              <a:gd name="connsiteX213" fmla="*/ 1759968 w 6572708"/>
              <a:gd name="connsiteY213" fmla="*/ 1166871 h 6858000"/>
              <a:gd name="connsiteX214" fmla="*/ 1767742 w 6572708"/>
              <a:gd name="connsiteY214" fmla="*/ 1158484 h 6858000"/>
              <a:gd name="connsiteX215" fmla="*/ 1774888 w 6572708"/>
              <a:gd name="connsiteY215" fmla="*/ 1141442 h 6858000"/>
              <a:gd name="connsiteX216" fmla="*/ 1773870 w 6572708"/>
              <a:gd name="connsiteY216" fmla="*/ 1125979 h 6858000"/>
              <a:gd name="connsiteX217" fmla="*/ 1767392 w 6572708"/>
              <a:gd name="connsiteY217" fmla="*/ 1121685 h 6858000"/>
              <a:gd name="connsiteX218" fmla="*/ 1770175 w 6572708"/>
              <a:gd name="connsiteY218" fmla="*/ 1112182 h 6858000"/>
              <a:gd name="connsiteX219" fmla="*/ 1769418 w 6572708"/>
              <a:gd name="connsiteY219" fmla="*/ 1109483 h 6858000"/>
              <a:gd name="connsiteX220" fmla="*/ 1766580 w 6572708"/>
              <a:gd name="connsiteY220" fmla="*/ 1094184 h 6858000"/>
              <a:gd name="connsiteX221" fmla="*/ 1797677 w 6572708"/>
              <a:gd name="connsiteY221" fmla="*/ 1065740 h 6858000"/>
              <a:gd name="connsiteX222" fmla="*/ 1805371 w 6572708"/>
              <a:gd name="connsiteY222" fmla="*/ 1027273 h 6858000"/>
              <a:gd name="connsiteX223" fmla="*/ 1882128 w 6572708"/>
              <a:gd name="connsiteY223" fmla="*/ 887059 h 6858000"/>
              <a:gd name="connsiteX224" fmla="*/ 1922110 w 6572708"/>
              <a:gd name="connsiteY224" fmla="*/ 824781 h 6858000"/>
              <a:gd name="connsiteX225" fmla="*/ 1970558 w 6572708"/>
              <a:gd name="connsiteY225" fmla="*/ 721635 h 6858000"/>
              <a:gd name="connsiteX226" fmla="*/ 1974257 w 6572708"/>
              <a:gd name="connsiteY226" fmla="*/ 713733 h 6858000"/>
              <a:gd name="connsiteX227" fmla="*/ 1971701 w 6572708"/>
              <a:gd name="connsiteY227" fmla="*/ 704563 h 6858000"/>
              <a:gd name="connsiteX228" fmla="*/ 1966819 w 6572708"/>
              <a:gd name="connsiteY228" fmla="*/ 628924 h 6858000"/>
              <a:gd name="connsiteX229" fmla="*/ 1956004 w 6572708"/>
              <a:gd name="connsiteY229" fmla="*/ 621102 h 6858000"/>
              <a:gd name="connsiteX230" fmla="*/ 1948613 w 6572708"/>
              <a:gd name="connsiteY230" fmla="*/ 609156 h 6858000"/>
              <a:gd name="connsiteX231" fmla="*/ 1949145 w 6572708"/>
              <a:gd name="connsiteY231" fmla="*/ 606753 h 6858000"/>
              <a:gd name="connsiteX232" fmla="*/ 1944819 w 6572708"/>
              <a:gd name="connsiteY232" fmla="*/ 590072 h 6858000"/>
              <a:gd name="connsiteX233" fmla="*/ 1941001 w 6572708"/>
              <a:gd name="connsiteY233" fmla="*/ 588296 h 6858000"/>
              <a:gd name="connsiteX234" fmla="*/ 1937134 w 6572708"/>
              <a:gd name="connsiteY234" fmla="*/ 577443 h 6858000"/>
              <a:gd name="connsiteX235" fmla="*/ 1927092 w 6572708"/>
              <a:gd name="connsiteY235" fmla="*/ 557642 h 6858000"/>
              <a:gd name="connsiteX236" fmla="*/ 1927484 w 6572708"/>
              <a:gd name="connsiteY236" fmla="*/ 552451 h 6858000"/>
              <a:gd name="connsiteX237" fmla="*/ 1915874 w 6572708"/>
              <a:gd name="connsiteY237" fmla="*/ 520271 h 6858000"/>
              <a:gd name="connsiteX238" fmla="*/ 1916793 w 6572708"/>
              <a:gd name="connsiteY238" fmla="*/ 519123 h 6858000"/>
              <a:gd name="connsiteX239" fmla="*/ 1918236 w 6572708"/>
              <a:gd name="connsiteY239" fmla="*/ 506970 h 6858000"/>
              <a:gd name="connsiteX240" fmla="*/ 1918529 w 6572708"/>
              <a:gd name="connsiteY240" fmla="*/ 485354 h 6858000"/>
              <a:gd name="connsiteX241" fmla="*/ 1932556 w 6572708"/>
              <a:gd name="connsiteY241" fmla="*/ 426779 h 6858000"/>
              <a:gd name="connsiteX242" fmla="*/ 1920572 w 6572708"/>
              <a:gd name="connsiteY242" fmla="*/ 393150 h 6858000"/>
              <a:gd name="connsiteX243" fmla="*/ 1918744 w 6572708"/>
              <a:gd name="connsiteY243" fmla="*/ 385981 h 6858000"/>
              <a:gd name="connsiteX244" fmla="*/ 1918949 w 6572708"/>
              <a:gd name="connsiteY244" fmla="*/ 385674 h 6858000"/>
              <a:gd name="connsiteX245" fmla="*/ 1917499 w 6572708"/>
              <a:gd name="connsiteY245" fmla="*/ 377782 h 6858000"/>
              <a:gd name="connsiteX246" fmla="*/ 1915412 w 6572708"/>
              <a:gd name="connsiteY246" fmla="*/ 372914 h 6858000"/>
              <a:gd name="connsiteX247" fmla="*/ 1911865 w 6572708"/>
              <a:gd name="connsiteY247" fmla="*/ 359009 h 6858000"/>
              <a:gd name="connsiteX248" fmla="*/ 1912244 w 6572708"/>
              <a:gd name="connsiteY248" fmla="*/ 353121 h 6858000"/>
              <a:gd name="connsiteX249" fmla="*/ 1933610 w 6572708"/>
              <a:gd name="connsiteY249" fmla="*/ 297387 h 6858000"/>
              <a:gd name="connsiteX250" fmla="*/ 1939454 w 6572708"/>
              <a:gd name="connsiteY250" fmla="*/ 194719 h 6858000"/>
              <a:gd name="connsiteX251" fmla="*/ 1942001 w 6572708"/>
              <a:gd name="connsiteY251" fmla="*/ 93227 h 6858000"/>
              <a:gd name="connsiteX252" fmla="*/ 1941351 w 6572708"/>
              <a:gd name="connsiteY252" fmla="*/ 56555 h 6858000"/>
              <a:gd name="connsiteX253" fmla="*/ 1950955 w 6572708"/>
              <a:gd name="connsiteY253" fmla="*/ 5312 h 6858000"/>
              <a:gd name="connsiteX254" fmla="*/ 1949546 w 6572708"/>
              <a:gd name="connsiteY254"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559786 w 6572708"/>
              <a:gd name="connsiteY139" fmla="*/ 3061351 h 6858000"/>
              <a:gd name="connsiteX140" fmla="*/ 618216 w 6572708"/>
              <a:gd name="connsiteY140" fmla="*/ 2895965 h 6858000"/>
              <a:gd name="connsiteX141" fmla="*/ 724973 w 6572708"/>
              <a:gd name="connsiteY141" fmla="*/ 2755713 h 6858000"/>
              <a:gd name="connsiteX142" fmla="*/ 765538 w 6572708"/>
              <a:gd name="connsiteY142" fmla="*/ 2648081 h 6858000"/>
              <a:gd name="connsiteX143" fmla="*/ 780267 w 6572708"/>
              <a:gd name="connsiteY143" fmla="*/ 2641879 h 6858000"/>
              <a:gd name="connsiteX144" fmla="*/ 790836 w 6572708"/>
              <a:gd name="connsiteY144" fmla="*/ 2632919 h 6858000"/>
              <a:gd name="connsiteX145" fmla="*/ 790328 w 6572708"/>
              <a:gd name="connsiteY145" fmla="*/ 2631229 h 6858000"/>
              <a:gd name="connsiteX146" fmla="*/ 797257 w 6572708"/>
              <a:gd name="connsiteY146" fmla="*/ 2619054 h 6858000"/>
              <a:gd name="connsiteX147" fmla="*/ 802383 w 6572708"/>
              <a:gd name="connsiteY147" fmla="*/ 2617568 h 6858000"/>
              <a:gd name="connsiteX148" fmla="*/ 808267 w 6572708"/>
              <a:gd name="connsiteY148" fmla="*/ 2609586 h 6858000"/>
              <a:gd name="connsiteX149" fmla="*/ 822908 w 6572708"/>
              <a:gd name="connsiteY149" fmla="*/ 2594856 h 6858000"/>
              <a:gd name="connsiteX150" fmla="*/ 822791 w 6572708"/>
              <a:gd name="connsiteY150" fmla="*/ 2591164 h 6858000"/>
              <a:gd name="connsiteX151" fmla="*/ 840423 w 6572708"/>
              <a:gd name="connsiteY151" fmla="*/ 2567492 h 6858000"/>
              <a:gd name="connsiteX152" fmla="*/ 839313 w 6572708"/>
              <a:gd name="connsiteY152" fmla="*/ 2566722 h 6858000"/>
              <a:gd name="connsiteX153" fmla="*/ 838361 w 6572708"/>
              <a:gd name="connsiteY153" fmla="*/ 2558109 h 6858000"/>
              <a:gd name="connsiteX154" fmla="*/ 839637 w 6572708"/>
              <a:gd name="connsiteY154" fmla="*/ 2542662 h 6858000"/>
              <a:gd name="connsiteX155" fmla="*/ 825800 w 6572708"/>
              <a:gd name="connsiteY155" fmla="*/ 2501548 h 6858000"/>
              <a:gd name="connsiteX156" fmla="*/ 844035 w 6572708"/>
              <a:gd name="connsiteY156" fmla="*/ 2476819 h 6858000"/>
              <a:gd name="connsiteX157" fmla="*/ 846972 w 6572708"/>
              <a:gd name="connsiteY157" fmla="*/ 2471590 h 6858000"/>
              <a:gd name="connsiteX158" fmla="*/ 846730 w 6572708"/>
              <a:gd name="connsiteY158" fmla="*/ 2471378 h 6858000"/>
              <a:gd name="connsiteX159" fmla="*/ 849228 w 6572708"/>
              <a:gd name="connsiteY159" fmla="*/ 2465654 h 6858000"/>
              <a:gd name="connsiteX160" fmla="*/ 852330 w 6572708"/>
              <a:gd name="connsiteY160" fmla="*/ 2462052 h 6858000"/>
              <a:gd name="connsiteX161" fmla="*/ 858029 w 6572708"/>
              <a:gd name="connsiteY161" fmla="*/ 2451906 h 6858000"/>
              <a:gd name="connsiteX162" fmla="*/ 857986 w 6572708"/>
              <a:gd name="connsiteY162" fmla="*/ 2447716 h 6858000"/>
              <a:gd name="connsiteX163" fmla="*/ 855075 w 6572708"/>
              <a:gd name="connsiteY163" fmla="*/ 2445047 h 6858000"/>
              <a:gd name="connsiteX164" fmla="*/ 856006 w 6572708"/>
              <a:gd name="connsiteY164" fmla="*/ 2444265 h 6858000"/>
              <a:gd name="connsiteX165" fmla="*/ 856444 w 6572708"/>
              <a:gd name="connsiteY165" fmla="*/ 2421759 h 6858000"/>
              <a:gd name="connsiteX166" fmla="*/ 868981 w 6572708"/>
              <a:gd name="connsiteY166" fmla="*/ 2375200 h 6858000"/>
              <a:gd name="connsiteX167" fmla="*/ 880811 w 6572708"/>
              <a:gd name="connsiteY167" fmla="*/ 2350147 h 6858000"/>
              <a:gd name="connsiteX168" fmla="*/ 908124 w 6572708"/>
              <a:gd name="connsiteY168" fmla="*/ 2279761 h 6858000"/>
              <a:gd name="connsiteX169" fmla="*/ 931678 w 6572708"/>
              <a:gd name="connsiteY169" fmla="*/ 2207772 h 6858000"/>
              <a:gd name="connsiteX170" fmla="*/ 921761 w 6572708"/>
              <a:gd name="connsiteY170" fmla="*/ 2164302 h 6858000"/>
              <a:gd name="connsiteX171" fmla="*/ 923058 w 6572708"/>
              <a:gd name="connsiteY171" fmla="*/ 2160162 h 6858000"/>
              <a:gd name="connsiteX172" fmla="*/ 931663 w 6572708"/>
              <a:gd name="connsiteY172" fmla="*/ 2151458 h 6858000"/>
              <a:gd name="connsiteX173" fmla="*/ 935730 w 6572708"/>
              <a:gd name="connsiteY173" fmla="*/ 2148616 h 6858000"/>
              <a:gd name="connsiteX174" fmla="*/ 939910 w 6572708"/>
              <a:gd name="connsiteY174" fmla="*/ 2143540 h 6858000"/>
              <a:gd name="connsiteX175" fmla="*/ 939746 w 6572708"/>
              <a:gd name="connsiteY175" fmla="*/ 2143278 h 6858000"/>
              <a:gd name="connsiteX176" fmla="*/ 944182 w 6572708"/>
              <a:gd name="connsiteY176" fmla="*/ 2138791 h 6858000"/>
              <a:gd name="connsiteX177" fmla="*/ 969240 w 6572708"/>
              <a:gd name="connsiteY177" fmla="*/ 2118565 h 6858000"/>
              <a:gd name="connsiteX178" fmla="*/ 969333 w 6572708"/>
              <a:gd name="connsiteY178" fmla="*/ 2074914 h 6858000"/>
              <a:gd name="connsiteX179" fmla="*/ 975462 w 6572708"/>
              <a:gd name="connsiteY179" fmla="*/ 2059981 h 6858000"/>
              <a:gd name="connsiteX180" fmla="*/ 977313 w 6572708"/>
              <a:gd name="connsiteY180" fmla="*/ 2051279 h 6858000"/>
              <a:gd name="connsiteX181" fmla="*/ 976512 w 6572708"/>
              <a:gd name="connsiteY181" fmla="*/ 2050269 h 6858000"/>
              <a:gd name="connsiteX182" fmla="*/ 1000665 w 6572708"/>
              <a:gd name="connsiteY182" fmla="*/ 2030946 h 6858000"/>
              <a:gd name="connsiteX183" fmla="*/ 1001735 w 6572708"/>
              <a:gd name="connsiteY183" fmla="*/ 2027284 h 6858000"/>
              <a:gd name="connsiteX184" fmla="*/ 1020214 w 6572708"/>
              <a:gd name="connsiteY184" fmla="*/ 2016095 h 6858000"/>
              <a:gd name="connsiteX185" fmla="*/ 1028302 w 6572708"/>
              <a:gd name="connsiteY185" fmla="*/ 2009567 h 6858000"/>
              <a:gd name="connsiteX186" fmla="*/ 1033598 w 6572708"/>
              <a:gd name="connsiteY186" fmla="*/ 2009267 h 6858000"/>
              <a:gd name="connsiteX187" fmla="*/ 1044008 w 6572708"/>
              <a:gd name="connsiteY187" fmla="*/ 1998844 h 6858000"/>
              <a:gd name="connsiteX188" fmla="*/ 1044069 w 6572708"/>
              <a:gd name="connsiteY188" fmla="*/ 1997063 h 6858000"/>
              <a:gd name="connsiteX189" fmla="*/ 1056878 w 6572708"/>
              <a:gd name="connsiteY189" fmla="*/ 1990634 h 6858000"/>
              <a:gd name="connsiteX190" fmla="*/ 1072722 w 6572708"/>
              <a:gd name="connsiteY190" fmla="*/ 1987868 h 6858000"/>
              <a:gd name="connsiteX191" fmla="*/ 1145252 w 6572708"/>
              <a:gd name="connsiteY191" fmla="*/ 1891028 h 6858000"/>
              <a:gd name="connsiteX192" fmla="*/ 1226890 w 6572708"/>
              <a:gd name="connsiteY192" fmla="*/ 1845992 h 6858000"/>
              <a:gd name="connsiteX193" fmla="*/ 1323685 w 6572708"/>
              <a:gd name="connsiteY193" fmla="*/ 1758717 h 6858000"/>
              <a:gd name="connsiteX194" fmla="*/ 1398273 w 6572708"/>
              <a:gd name="connsiteY194" fmla="*/ 1627389 h 6858000"/>
              <a:gd name="connsiteX195" fmla="*/ 1417786 w 6572708"/>
              <a:gd name="connsiteY195" fmla="*/ 1591233 h 6858000"/>
              <a:gd name="connsiteX196" fmla="*/ 1456144 w 6572708"/>
              <a:gd name="connsiteY196" fmla="*/ 1570271 h 6858000"/>
              <a:gd name="connsiteX197" fmla="*/ 1458351 w 6572708"/>
              <a:gd name="connsiteY197" fmla="*/ 1554550 h 6858000"/>
              <a:gd name="connsiteX198" fmla="*/ 1458500 w 6572708"/>
              <a:gd name="connsiteY198" fmla="*/ 1551719 h 6858000"/>
              <a:gd name="connsiteX199" fmla="*/ 1464150 w 6572708"/>
              <a:gd name="connsiteY199" fmla="*/ 1542986 h 6858000"/>
              <a:gd name="connsiteX200" fmla="*/ 1459426 w 6572708"/>
              <a:gd name="connsiteY200" fmla="*/ 1537283 h 6858000"/>
              <a:gd name="connsiteX201" fmla="*/ 1463401 w 6572708"/>
              <a:gd name="connsiteY201" fmla="*/ 1521818 h 6858000"/>
              <a:gd name="connsiteX202" fmla="*/ 1475565 w 6572708"/>
              <a:gd name="connsiteY202" fmla="*/ 1506648 h 6858000"/>
              <a:gd name="connsiteX203" fmla="*/ 1540362 w 6572708"/>
              <a:gd name="connsiteY203" fmla="*/ 1438265 h 6858000"/>
              <a:gd name="connsiteX204" fmla="*/ 1575141 w 6572708"/>
              <a:gd name="connsiteY204" fmla="*/ 1395238 h 6858000"/>
              <a:gd name="connsiteX205" fmla="*/ 1582090 w 6572708"/>
              <a:gd name="connsiteY205" fmla="*/ 1375575 h 6858000"/>
              <a:gd name="connsiteX206" fmla="*/ 1596005 w 6572708"/>
              <a:gd name="connsiteY206" fmla="*/ 1350347 h 6858000"/>
              <a:gd name="connsiteX207" fmla="*/ 1615711 w 6572708"/>
              <a:gd name="connsiteY207" fmla="*/ 1303251 h 6858000"/>
              <a:gd name="connsiteX208" fmla="*/ 1650622 w 6572708"/>
              <a:gd name="connsiteY208" fmla="*/ 1244447 h 6858000"/>
              <a:gd name="connsiteX209" fmla="*/ 1702792 w 6572708"/>
              <a:gd name="connsiteY209" fmla="*/ 1215797 h 6858000"/>
              <a:gd name="connsiteX210" fmla="*/ 1700885 w 6572708"/>
              <a:gd name="connsiteY210" fmla="*/ 1209814 h 6858000"/>
              <a:gd name="connsiteX211" fmla="*/ 1723848 w 6572708"/>
              <a:gd name="connsiteY211" fmla="*/ 1183123 h 6858000"/>
              <a:gd name="connsiteX212" fmla="*/ 1759968 w 6572708"/>
              <a:gd name="connsiteY212" fmla="*/ 1166871 h 6858000"/>
              <a:gd name="connsiteX213" fmla="*/ 1767742 w 6572708"/>
              <a:gd name="connsiteY213" fmla="*/ 1158484 h 6858000"/>
              <a:gd name="connsiteX214" fmla="*/ 1774888 w 6572708"/>
              <a:gd name="connsiteY214" fmla="*/ 1141442 h 6858000"/>
              <a:gd name="connsiteX215" fmla="*/ 1773870 w 6572708"/>
              <a:gd name="connsiteY215" fmla="*/ 1125979 h 6858000"/>
              <a:gd name="connsiteX216" fmla="*/ 1767392 w 6572708"/>
              <a:gd name="connsiteY216" fmla="*/ 1121685 h 6858000"/>
              <a:gd name="connsiteX217" fmla="*/ 1770175 w 6572708"/>
              <a:gd name="connsiteY217" fmla="*/ 1112182 h 6858000"/>
              <a:gd name="connsiteX218" fmla="*/ 1769418 w 6572708"/>
              <a:gd name="connsiteY218" fmla="*/ 1109483 h 6858000"/>
              <a:gd name="connsiteX219" fmla="*/ 1766580 w 6572708"/>
              <a:gd name="connsiteY219" fmla="*/ 1094184 h 6858000"/>
              <a:gd name="connsiteX220" fmla="*/ 1797677 w 6572708"/>
              <a:gd name="connsiteY220" fmla="*/ 1065740 h 6858000"/>
              <a:gd name="connsiteX221" fmla="*/ 1805371 w 6572708"/>
              <a:gd name="connsiteY221" fmla="*/ 1027273 h 6858000"/>
              <a:gd name="connsiteX222" fmla="*/ 1882128 w 6572708"/>
              <a:gd name="connsiteY222" fmla="*/ 887059 h 6858000"/>
              <a:gd name="connsiteX223" fmla="*/ 1922110 w 6572708"/>
              <a:gd name="connsiteY223" fmla="*/ 824781 h 6858000"/>
              <a:gd name="connsiteX224" fmla="*/ 1970558 w 6572708"/>
              <a:gd name="connsiteY224" fmla="*/ 721635 h 6858000"/>
              <a:gd name="connsiteX225" fmla="*/ 1974257 w 6572708"/>
              <a:gd name="connsiteY225" fmla="*/ 713733 h 6858000"/>
              <a:gd name="connsiteX226" fmla="*/ 1971701 w 6572708"/>
              <a:gd name="connsiteY226" fmla="*/ 704563 h 6858000"/>
              <a:gd name="connsiteX227" fmla="*/ 1966819 w 6572708"/>
              <a:gd name="connsiteY227" fmla="*/ 628924 h 6858000"/>
              <a:gd name="connsiteX228" fmla="*/ 1956004 w 6572708"/>
              <a:gd name="connsiteY228" fmla="*/ 621102 h 6858000"/>
              <a:gd name="connsiteX229" fmla="*/ 1948613 w 6572708"/>
              <a:gd name="connsiteY229" fmla="*/ 609156 h 6858000"/>
              <a:gd name="connsiteX230" fmla="*/ 1949145 w 6572708"/>
              <a:gd name="connsiteY230" fmla="*/ 606753 h 6858000"/>
              <a:gd name="connsiteX231" fmla="*/ 1944819 w 6572708"/>
              <a:gd name="connsiteY231" fmla="*/ 590072 h 6858000"/>
              <a:gd name="connsiteX232" fmla="*/ 1941001 w 6572708"/>
              <a:gd name="connsiteY232" fmla="*/ 588296 h 6858000"/>
              <a:gd name="connsiteX233" fmla="*/ 1937134 w 6572708"/>
              <a:gd name="connsiteY233" fmla="*/ 577443 h 6858000"/>
              <a:gd name="connsiteX234" fmla="*/ 1927092 w 6572708"/>
              <a:gd name="connsiteY234" fmla="*/ 557642 h 6858000"/>
              <a:gd name="connsiteX235" fmla="*/ 1927484 w 6572708"/>
              <a:gd name="connsiteY235" fmla="*/ 552451 h 6858000"/>
              <a:gd name="connsiteX236" fmla="*/ 1915874 w 6572708"/>
              <a:gd name="connsiteY236" fmla="*/ 520271 h 6858000"/>
              <a:gd name="connsiteX237" fmla="*/ 1916793 w 6572708"/>
              <a:gd name="connsiteY237" fmla="*/ 519123 h 6858000"/>
              <a:gd name="connsiteX238" fmla="*/ 1918236 w 6572708"/>
              <a:gd name="connsiteY238" fmla="*/ 506970 h 6858000"/>
              <a:gd name="connsiteX239" fmla="*/ 1918529 w 6572708"/>
              <a:gd name="connsiteY239" fmla="*/ 485354 h 6858000"/>
              <a:gd name="connsiteX240" fmla="*/ 1932556 w 6572708"/>
              <a:gd name="connsiteY240" fmla="*/ 426779 h 6858000"/>
              <a:gd name="connsiteX241" fmla="*/ 1920572 w 6572708"/>
              <a:gd name="connsiteY241" fmla="*/ 393150 h 6858000"/>
              <a:gd name="connsiteX242" fmla="*/ 1918744 w 6572708"/>
              <a:gd name="connsiteY242" fmla="*/ 385981 h 6858000"/>
              <a:gd name="connsiteX243" fmla="*/ 1918949 w 6572708"/>
              <a:gd name="connsiteY243" fmla="*/ 385674 h 6858000"/>
              <a:gd name="connsiteX244" fmla="*/ 1917499 w 6572708"/>
              <a:gd name="connsiteY244" fmla="*/ 377782 h 6858000"/>
              <a:gd name="connsiteX245" fmla="*/ 1915412 w 6572708"/>
              <a:gd name="connsiteY245" fmla="*/ 372914 h 6858000"/>
              <a:gd name="connsiteX246" fmla="*/ 1911865 w 6572708"/>
              <a:gd name="connsiteY246" fmla="*/ 359009 h 6858000"/>
              <a:gd name="connsiteX247" fmla="*/ 1912244 w 6572708"/>
              <a:gd name="connsiteY247" fmla="*/ 353121 h 6858000"/>
              <a:gd name="connsiteX248" fmla="*/ 1933610 w 6572708"/>
              <a:gd name="connsiteY248" fmla="*/ 297387 h 6858000"/>
              <a:gd name="connsiteX249" fmla="*/ 1939454 w 6572708"/>
              <a:gd name="connsiteY249" fmla="*/ 194719 h 6858000"/>
              <a:gd name="connsiteX250" fmla="*/ 1942001 w 6572708"/>
              <a:gd name="connsiteY250" fmla="*/ 93227 h 6858000"/>
              <a:gd name="connsiteX251" fmla="*/ 1941351 w 6572708"/>
              <a:gd name="connsiteY251" fmla="*/ 56555 h 6858000"/>
              <a:gd name="connsiteX252" fmla="*/ 1950955 w 6572708"/>
              <a:gd name="connsiteY252" fmla="*/ 5312 h 6858000"/>
              <a:gd name="connsiteX253" fmla="*/ 1949546 w 6572708"/>
              <a:gd name="connsiteY253"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618216 w 6572708"/>
              <a:gd name="connsiteY139" fmla="*/ 2895965 h 6858000"/>
              <a:gd name="connsiteX140" fmla="*/ 724973 w 6572708"/>
              <a:gd name="connsiteY140" fmla="*/ 2755713 h 6858000"/>
              <a:gd name="connsiteX141" fmla="*/ 765538 w 6572708"/>
              <a:gd name="connsiteY141" fmla="*/ 2648081 h 6858000"/>
              <a:gd name="connsiteX142" fmla="*/ 780267 w 6572708"/>
              <a:gd name="connsiteY142" fmla="*/ 2641879 h 6858000"/>
              <a:gd name="connsiteX143" fmla="*/ 790836 w 6572708"/>
              <a:gd name="connsiteY143" fmla="*/ 2632919 h 6858000"/>
              <a:gd name="connsiteX144" fmla="*/ 790328 w 6572708"/>
              <a:gd name="connsiteY144" fmla="*/ 2631229 h 6858000"/>
              <a:gd name="connsiteX145" fmla="*/ 797257 w 6572708"/>
              <a:gd name="connsiteY145" fmla="*/ 2619054 h 6858000"/>
              <a:gd name="connsiteX146" fmla="*/ 802383 w 6572708"/>
              <a:gd name="connsiteY146" fmla="*/ 2617568 h 6858000"/>
              <a:gd name="connsiteX147" fmla="*/ 808267 w 6572708"/>
              <a:gd name="connsiteY147" fmla="*/ 2609586 h 6858000"/>
              <a:gd name="connsiteX148" fmla="*/ 822908 w 6572708"/>
              <a:gd name="connsiteY148" fmla="*/ 2594856 h 6858000"/>
              <a:gd name="connsiteX149" fmla="*/ 822791 w 6572708"/>
              <a:gd name="connsiteY149" fmla="*/ 2591164 h 6858000"/>
              <a:gd name="connsiteX150" fmla="*/ 840423 w 6572708"/>
              <a:gd name="connsiteY150" fmla="*/ 2567492 h 6858000"/>
              <a:gd name="connsiteX151" fmla="*/ 839313 w 6572708"/>
              <a:gd name="connsiteY151" fmla="*/ 2566722 h 6858000"/>
              <a:gd name="connsiteX152" fmla="*/ 838361 w 6572708"/>
              <a:gd name="connsiteY152" fmla="*/ 2558109 h 6858000"/>
              <a:gd name="connsiteX153" fmla="*/ 839637 w 6572708"/>
              <a:gd name="connsiteY153" fmla="*/ 2542662 h 6858000"/>
              <a:gd name="connsiteX154" fmla="*/ 825800 w 6572708"/>
              <a:gd name="connsiteY154" fmla="*/ 2501548 h 6858000"/>
              <a:gd name="connsiteX155" fmla="*/ 844035 w 6572708"/>
              <a:gd name="connsiteY155" fmla="*/ 2476819 h 6858000"/>
              <a:gd name="connsiteX156" fmla="*/ 846972 w 6572708"/>
              <a:gd name="connsiteY156" fmla="*/ 2471590 h 6858000"/>
              <a:gd name="connsiteX157" fmla="*/ 846730 w 6572708"/>
              <a:gd name="connsiteY157" fmla="*/ 2471378 h 6858000"/>
              <a:gd name="connsiteX158" fmla="*/ 849228 w 6572708"/>
              <a:gd name="connsiteY158" fmla="*/ 2465654 h 6858000"/>
              <a:gd name="connsiteX159" fmla="*/ 852330 w 6572708"/>
              <a:gd name="connsiteY159" fmla="*/ 2462052 h 6858000"/>
              <a:gd name="connsiteX160" fmla="*/ 858029 w 6572708"/>
              <a:gd name="connsiteY160" fmla="*/ 2451906 h 6858000"/>
              <a:gd name="connsiteX161" fmla="*/ 857986 w 6572708"/>
              <a:gd name="connsiteY161" fmla="*/ 2447716 h 6858000"/>
              <a:gd name="connsiteX162" fmla="*/ 855075 w 6572708"/>
              <a:gd name="connsiteY162" fmla="*/ 2445047 h 6858000"/>
              <a:gd name="connsiteX163" fmla="*/ 856006 w 6572708"/>
              <a:gd name="connsiteY163" fmla="*/ 2444265 h 6858000"/>
              <a:gd name="connsiteX164" fmla="*/ 856444 w 6572708"/>
              <a:gd name="connsiteY164" fmla="*/ 2421759 h 6858000"/>
              <a:gd name="connsiteX165" fmla="*/ 868981 w 6572708"/>
              <a:gd name="connsiteY165" fmla="*/ 2375200 h 6858000"/>
              <a:gd name="connsiteX166" fmla="*/ 880811 w 6572708"/>
              <a:gd name="connsiteY166" fmla="*/ 2350147 h 6858000"/>
              <a:gd name="connsiteX167" fmla="*/ 908124 w 6572708"/>
              <a:gd name="connsiteY167" fmla="*/ 2279761 h 6858000"/>
              <a:gd name="connsiteX168" fmla="*/ 931678 w 6572708"/>
              <a:gd name="connsiteY168" fmla="*/ 2207772 h 6858000"/>
              <a:gd name="connsiteX169" fmla="*/ 921761 w 6572708"/>
              <a:gd name="connsiteY169" fmla="*/ 2164302 h 6858000"/>
              <a:gd name="connsiteX170" fmla="*/ 923058 w 6572708"/>
              <a:gd name="connsiteY170" fmla="*/ 2160162 h 6858000"/>
              <a:gd name="connsiteX171" fmla="*/ 931663 w 6572708"/>
              <a:gd name="connsiteY171" fmla="*/ 2151458 h 6858000"/>
              <a:gd name="connsiteX172" fmla="*/ 935730 w 6572708"/>
              <a:gd name="connsiteY172" fmla="*/ 2148616 h 6858000"/>
              <a:gd name="connsiteX173" fmla="*/ 939910 w 6572708"/>
              <a:gd name="connsiteY173" fmla="*/ 2143540 h 6858000"/>
              <a:gd name="connsiteX174" fmla="*/ 939746 w 6572708"/>
              <a:gd name="connsiteY174" fmla="*/ 2143278 h 6858000"/>
              <a:gd name="connsiteX175" fmla="*/ 944182 w 6572708"/>
              <a:gd name="connsiteY175" fmla="*/ 2138791 h 6858000"/>
              <a:gd name="connsiteX176" fmla="*/ 969240 w 6572708"/>
              <a:gd name="connsiteY176" fmla="*/ 2118565 h 6858000"/>
              <a:gd name="connsiteX177" fmla="*/ 969333 w 6572708"/>
              <a:gd name="connsiteY177" fmla="*/ 2074914 h 6858000"/>
              <a:gd name="connsiteX178" fmla="*/ 975462 w 6572708"/>
              <a:gd name="connsiteY178" fmla="*/ 2059981 h 6858000"/>
              <a:gd name="connsiteX179" fmla="*/ 977313 w 6572708"/>
              <a:gd name="connsiteY179" fmla="*/ 2051279 h 6858000"/>
              <a:gd name="connsiteX180" fmla="*/ 976512 w 6572708"/>
              <a:gd name="connsiteY180" fmla="*/ 2050269 h 6858000"/>
              <a:gd name="connsiteX181" fmla="*/ 1000665 w 6572708"/>
              <a:gd name="connsiteY181" fmla="*/ 2030946 h 6858000"/>
              <a:gd name="connsiteX182" fmla="*/ 1001735 w 6572708"/>
              <a:gd name="connsiteY182" fmla="*/ 2027284 h 6858000"/>
              <a:gd name="connsiteX183" fmla="*/ 1020214 w 6572708"/>
              <a:gd name="connsiteY183" fmla="*/ 2016095 h 6858000"/>
              <a:gd name="connsiteX184" fmla="*/ 1028302 w 6572708"/>
              <a:gd name="connsiteY184" fmla="*/ 2009567 h 6858000"/>
              <a:gd name="connsiteX185" fmla="*/ 1033598 w 6572708"/>
              <a:gd name="connsiteY185" fmla="*/ 2009267 h 6858000"/>
              <a:gd name="connsiteX186" fmla="*/ 1044008 w 6572708"/>
              <a:gd name="connsiteY186" fmla="*/ 1998844 h 6858000"/>
              <a:gd name="connsiteX187" fmla="*/ 1044069 w 6572708"/>
              <a:gd name="connsiteY187" fmla="*/ 1997063 h 6858000"/>
              <a:gd name="connsiteX188" fmla="*/ 1056878 w 6572708"/>
              <a:gd name="connsiteY188" fmla="*/ 1990634 h 6858000"/>
              <a:gd name="connsiteX189" fmla="*/ 1072722 w 6572708"/>
              <a:gd name="connsiteY189" fmla="*/ 1987868 h 6858000"/>
              <a:gd name="connsiteX190" fmla="*/ 1145252 w 6572708"/>
              <a:gd name="connsiteY190" fmla="*/ 1891028 h 6858000"/>
              <a:gd name="connsiteX191" fmla="*/ 1226890 w 6572708"/>
              <a:gd name="connsiteY191" fmla="*/ 1845992 h 6858000"/>
              <a:gd name="connsiteX192" fmla="*/ 1323685 w 6572708"/>
              <a:gd name="connsiteY192" fmla="*/ 1758717 h 6858000"/>
              <a:gd name="connsiteX193" fmla="*/ 1398273 w 6572708"/>
              <a:gd name="connsiteY193" fmla="*/ 1627389 h 6858000"/>
              <a:gd name="connsiteX194" fmla="*/ 1417786 w 6572708"/>
              <a:gd name="connsiteY194" fmla="*/ 1591233 h 6858000"/>
              <a:gd name="connsiteX195" fmla="*/ 1456144 w 6572708"/>
              <a:gd name="connsiteY195" fmla="*/ 1570271 h 6858000"/>
              <a:gd name="connsiteX196" fmla="*/ 1458351 w 6572708"/>
              <a:gd name="connsiteY196" fmla="*/ 1554550 h 6858000"/>
              <a:gd name="connsiteX197" fmla="*/ 1458500 w 6572708"/>
              <a:gd name="connsiteY197" fmla="*/ 1551719 h 6858000"/>
              <a:gd name="connsiteX198" fmla="*/ 1464150 w 6572708"/>
              <a:gd name="connsiteY198" fmla="*/ 1542986 h 6858000"/>
              <a:gd name="connsiteX199" fmla="*/ 1459426 w 6572708"/>
              <a:gd name="connsiteY199" fmla="*/ 1537283 h 6858000"/>
              <a:gd name="connsiteX200" fmla="*/ 1463401 w 6572708"/>
              <a:gd name="connsiteY200" fmla="*/ 1521818 h 6858000"/>
              <a:gd name="connsiteX201" fmla="*/ 1475565 w 6572708"/>
              <a:gd name="connsiteY201" fmla="*/ 1506648 h 6858000"/>
              <a:gd name="connsiteX202" fmla="*/ 1540362 w 6572708"/>
              <a:gd name="connsiteY202" fmla="*/ 1438265 h 6858000"/>
              <a:gd name="connsiteX203" fmla="*/ 1575141 w 6572708"/>
              <a:gd name="connsiteY203" fmla="*/ 1395238 h 6858000"/>
              <a:gd name="connsiteX204" fmla="*/ 1582090 w 6572708"/>
              <a:gd name="connsiteY204" fmla="*/ 1375575 h 6858000"/>
              <a:gd name="connsiteX205" fmla="*/ 1596005 w 6572708"/>
              <a:gd name="connsiteY205" fmla="*/ 1350347 h 6858000"/>
              <a:gd name="connsiteX206" fmla="*/ 1615711 w 6572708"/>
              <a:gd name="connsiteY206" fmla="*/ 1303251 h 6858000"/>
              <a:gd name="connsiteX207" fmla="*/ 1650622 w 6572708"/>
              <a:gd name="connsiteY207" fmla="*/ 1244447 h 6858000"/>
              <a:gd name="connsiteX208" fmla="*/ 1702792 w 6572708"/>
              <a:gd name="connsiteY208" fmla="*/ 1215797 h 6858000"/>
              <a:gd name="connsiteX209" fmla="*/ 1700885 w 6572708"/>
              <a:gd name="connsiteY209" fmla="*/ 1209814 h 6858000"/>
              <a:gd name="connsiteX210" fmla="*/ 1723848 w 6572708"/>
              <a:gd name="connsiteY210" fmla="*/ 1183123 h 6858000"/>
              <a:gd name="connsiteX211" fmla="*/ 1759968 w 6572708"/>
              <a:gd name="connsiteY211" fmla="*/ 1166871 h 6858000"/>
              <a:gd name="connsiteX212" fmla="*/ 1767742 w 6572708"/>
              <a:gd name="connsiteY212" fmla="*/ 1158484 h 6858000"/>
              <a:gd name="connsiteX213" fmla="*/ 1774888 w 6572708"/>
              <a:gd name="connsiteY213" fmla="*/ 1141442 h 6858000"/>
              <a:gd name="connsiteX214" fmla="*/ 1773870 w 6572708"/>
              <a:gd name="connsiteY214" fmla="*/ 1125979 h 6858000"/>
              <a:gd name="connsiteX215" fmla="*/ 1767392 w 6572708"/>
              <a:gd name="connsiteY215" fmla="*/ 1121685 h 6858000"/>
              <a:gd name="connsiteX216" fmla="*/ 1770175 w 6572708"/>
              <a:gd name="connsiteY216" fmla="*/ 1112182 h 6858000"/>
              <a:gd name="connsiteX217" fmla="*/ 1769418 w 6572708"/>
              <a:gd name="connsiteY217" fmla="*/ 1109483 h 6858000"/>
              <a:gd name="connsiteX218" fmla="*/ 1766580 w 6572708"/>
              <a:gd name="connsiteY218" fmla="*/ 1094184 h 6858000"/>
              <a:gd name="connsiteX219" fmla="*/ 1797677 w 6572708"/>
              <a:gd name="connsiteY219" fmla="*/ 1065740 h 6858000"/>
              <a:gd name="connsiteX220" fmla="*/ 1805371 w 6572708"/>
              <a:gd name="connsiteY220" fmla="*/ 1027273 h 6858000"/>
              <a:gd name="connsiteX221" fmla="*/ 1882128 w 6572708"/>
              <a:gd name="connsiteY221" fmla="*/ 887059 h 6858000"/>
              <a:gd name="connsiteX222" fmla="*/ 1922110 w 6572708"/>
              <a:gd name="connsiteY222" fmla="*/ 824781 h 6858000"/>
              <a:gd name="connsiteX223" fmla="*/ 1970558 w 6572708"/>
              <a:gd name="connsiteY223" fmla="*/ 721635 h 6858000"/>
              <a:gd name="connsiteX224" fmla="*/ 1974257 w 6572708"/>
              <a:gd name="connsiteY224" fmla="*/ 713733 h 6858000"/>
              <a:gd name="connsiteX225" fmla="*/ 1971701 w 6572708"/>
              <a:gd name="connsiteY225" fmla="*/ 704563 h 6858000"/>
              <a:gd name="connsiteX226" fmla="*/ 1966819 w 6572708"/>
              <a:gd name="connsiteY226" fmla="*/ 628924 h 6858000"/>
              <a:gd name="connsiteX227" fmla="*/ 1956004 w 6572708"/>
              <a:gd name="connsiteY227" fmla="*/ 621102 h 6858000"/>
              <a:gd name="connsiteX228" fmla="*/ 1948613 w 6572708"/>
              <a:gd name="connsiteY228" fmla="*/ 609156 h 6858000"/>
              <a:gd name="connsiteX229" fmla="*/ 1949145 w 6572708"/>
              <a:gd name="connsiteY229" fmla="*/ 606753 h 6858000"/>
              <a:gd name="connsiteX230" fmla="*/ 1944819 w 6572708"/>
              <a:gd name="connsiteY230" fmla="*/ 590072 h 6858000"/>
              <a:gd name="connsiteX231" fmla="*/ 1941001 w 6572708"/>
              <a:gd name="connsiteY231" fmla="*/ 588296 h 6858000"/>
              <a:gd name="connsiteX232" fmla="*/ 1937134 w 6572708"/>
              <a:gd name="connsiteY232" fmla="*/ 577443 h 6858000"/>
              <a:gd name="connsiteX233" fmla="*/ 1927092 w 6572708"/>
              <a:gd name="connsiteY233" fmla="*/ 557642 h 6858000"/>
              <a:gd name="connsiteX234" fmla="*/ 1927484 w 6572708"/>
              <a:gd name="connsiteY234" fmla="*/ 552451 h 6858000"/>
              <a:gd name="connsiteX235" fmla="*/ 1915874 w 6572708"/>
              <a:gd name="connsiteY235" fmla="*/ 520271 h 6858000"/>
              <a:gd name="connsiteX236" fmla="*/ 1916793 w 6572708"/>
              <a:gd name="connsiteY236" fmla="*/ 519123 h 6858000"/>
              <a:gd name="connsiteX237" fmla="*/ 1918236 w 6572708"/>
              <a:gd name="connsiteY237" fmla="*/ 506970 h 6858000"/>
              <a:gd name="connsiteX238" fmla="*/ 1918529 w 6572708"/>
              <a:gd name="connsiteY238" fmla="*/ 485354 h 6858000"/>
              <a:gd name="connsiteX239" fmla="*/ 1932556 w 6572708"/>
              <a:gd name="connsiteY239" fmla="*/ 426779 h 6858000"/>
              <a:gd name="connsiteX240" fmla="*/ 1920572 w 6572708"/>
              <a:gd name="connsiteY240" fmla="*/ 393150 h 6858000"/>
              <a:gd name="connsiteX241" fmla="*/ 1918744 w 6572708"/>
              <a:gd name="connsiteY241" fmla="*/ 385981 h 6858000"/>
              <a:gd name="connsiteX242" fmla="*/ 1918949 w 6572708"/>
              <a:gd name="connsiteY242" fmla="*/ 385674 h 6858000"/>
              <a:gd name="connsiteX243" fmla="*/ 1917499 w 6572708"/>
              <a:gd name="connsiteY243" fmla="*/ 377782 h 6858000"/>
              <a:gd name="connsiteX244" fmla="*/ 1915412 w 6572708"/>
              <a:gd name="connsiteY244" fmla="*/ 372914 h 6858000"/>
              <a:gd name="connsiteX245" fmla="*/ 1911865 w 6572708"/>
              <a:gd name="connsiteY245" fmla="*/ 359009 h 6858000"/>
              <a:gd name="connsiteX246" fmla="*/ 1912244 w 6572708"/>
              <a:gd name="connsiteY246" fmla="*/ 353121 h 6858000"/>
              <a:gd name="connsiteX247" fmla="*/ 1933610 w 6572708"/>
              <a:gd name="connsiteY247" fmla="*/ 297387 h 6858000"/>
              <a:gd name="connsiteX248" fmla="*/ 1939454 w 6572708"/>
              <a:gd name="connsiteY248" fmla="*/ 194719 h 6858000"/>
              <a:gd name="connsiteX249" fmla="*/ 1942001 w 6572708"/>
              <a:gd name="connsiteY249" fmla="*/ 93227 h 6858000"/>
              <a:gd name="connsiteX250" fmla="*/ 1941351 w 6572708"/>
              <a:gd name="connsiteY250" fmla="*/ 56555 h 6858000"/>
              <a:gd name="connsiteX251" fmla="*/ 1950955 w 6572708"/>
              <a:gd name="connsiteY251" fmla="*/ 5312 h 6858000"/>
              <a:gd name="connsiteX252" fmla="*/ 1949546 w 6572708"/>
              <a:gd name="connsiteY252"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68375 w 6572708"/>
              <a:gd name="connsiteY91" fmla="*/ 4175099 h 6858000"/>
              <a:gd name="connsiteX92" fmla="*/ 373972 w 6572708"/>
              <a:gd name="connsiteY92" fmla="*/ 4155792 h 6858000"/>
              <a:gd name="connsiteX93" fmla="*/ 373150 w 6572708"/>
              <a:gd name="connsiteY93" fmla="*/ 4150364 h 6858000"/>
              <a:gd name="connsiteX94" fmla="*/ 383773 w 6572708"/>
              <a:gd name="connsiteY94" fmla="*/ 4132084 h 6858000"/>
              <a:gd name="connsiteX95" fmla="*/ 389140 w 6572708"/>
              <a:gd name="connsiteY95" fmla="*/ 4115873 h 6858000"/>
              <a:gd name="connsiteX96" fmla="*/ 378846 w 6572708"/>
              <a:gd name="connsiteY96" fmla="*/ 4082551 h 6858000"/>
              <a:gd name="connsiteX97" fmla="*/ 368001 w 6572708"/>
              <a:gd name="connsiteY97" fmla="*/ 3968090 h 6858000"/>
              <a:gd name="connsiteX98" fmla="*/ 372661 w 6572708"/>
              <a:gd name="connsiteY98" fmla="*/ 3881355 h 6858000"/>
              <a:gd name="connsiteX99" fmla="*/ 379210 w 6572708"/>
              <a:gd name="connsiteY99" fmla="*/ 3850569 h 6858000"/>
              <a:gd name="connsiteX100" fmla="*/ 389880 w 6572708"/>
              <a:gd name="connsiteY100" fmla="*/ 3798988 h 6858000"/>
              <a:gd name="connsiteX101" fmla="*/ 409909 w 6572708"/>
              <a:gd name="connsiteY101" fmla="*/ 3760424 h 6858000"/>
              <a:gd name="connsiteX102" fmla="*/ 414051 w 6572708"/>
              <a:gd name="connsiteY102" fmla="*/ 3717298 h 6858000"/>
              <a:gd name="connsiteX103" fmla="*/ 399424 w 6572708"/>
              <a:gd name="connsiteY103" fmla="*/ 3707291 h 6858000"/>
              <a:gd name="connsiteX104" fmla="*/ 394460 w 6572708"/>
              <a:gd name="connsiteY104" fmla="*/ 3673415 h 6858000"/>
              <a:gd name="connsiteX105" fmla="*/ 408918 w 6572708"/>
              <a:gd name="connsiteY105" fmla="*/ 3661155 h 6858000"/>
              <a:gd name="connsiteX106" fmla="*/ 425028 w 6572708"/>
              <a:gd name="connsiteY106" fmla="*/ 3591166 h 6858000"/>
              <a:gd name="connsiteX107" fmla="*/ 430292 w 6572708"/>
              <a:gd name="connsiteY107" fmla="*/ 3550801 h 6858000"/>
              <a:gd name="connsiteX108" fmla="*/ 437149 w 6572708"/>
              <a:gd name="connsiteY108" fmla="*/ 3497399 h 6858000"/>
              <a:gd name="connsiteX109" fmla="*/ 442017 w 6572708"/>
              <a:gd name="connsiteY109" fmla="*/ 3474143 h 6858000"/>
              <a:gd name="connsiteX110" fmla="*/ 437175 w 6572708"/>
              <a:gd name="connsiteY110" fmla="*/ 3463057 h 6858000"/>
              <a:gd name="connsiteX111" fmla="*/ 438483 w 6572708"/>
              <a:gd name="connsiteY111" fmla="*/ 3457563 h 6858000"/>
              <a:gd name="connsiteX112" fmla="*/ 438642 w 6572708"/>
              <a:gd name="connsiteY112" fmla="*/ 3439053 h 6858000"/>
              <a:gd name="connsiteX113" fmla="*/ 439678 w 6572708"/>
              <a:gd name="connsiteY113" fmla="*/ 3428537 h 6858000"/>
              <a:gd name="connsiteX114" fmla="*/ 440437 w 6572708"/>
              <a:gd name="connsiteY114" fmla="*/ 3424381 h 6858000"/>
              <a:gd name="connsiteX115" fmla="*/ 448781 w 6572708"/>
              <a:gd name="connsiteY115" fmla="*/ 3416042 h 6858000"/>
              <a:gd name="connsiteX116" fmla="*/ 448765 w 6572708"/>
              <a:gd name="connsiteY116" fmla="*/ 3414504 h 6858000"/>
              <a:gd name="connsiteX117" fmla="*/ 447134 w 6572708"/>
              <a:gd name="connsiteY117" fmla="*/ 3403498 h 6858000"/>
              <a:gd name="connsiteX118" fmla="*/ 452387 w 6572708"/>
              <a:gd name="connsiteY118" fmla="*/ 3396070 h 6858000"/>
              <a:gd name="connsiteX119" fmla="*/ 453996 w 6572708"/>
              <a:gd name="connsiteY119" fmla="*/ 3389553 h 6858000"/>
              <a:gd name="connsiteX120" fmla="*/ 450265 w 6572708"/>
              <a:gd name="connsiteY120" fmla="*/ 3387098 h 6858000"/>
              <a:gd name="connsiteX121" fmla="*/ 445137 w 6572708"/>
              <a:gd name="connsiteY121" fmla="*/ 3375655 h 6858000"/>
              <a:gd name="connsiteX122" fmla="*/ 453359 w 6572708"/>
              <a:gd name="connsiteY122" fmla="*/ 3367050 h 6858000"/>
              <a:gd name="connsiteX123" fmla="*/ 459842 w 6572708"/>
              <a:gd name="connsiteY123" fmla="*/ 3348005 h 6858000"/>
              <a:gd name="connsiteX124" fmla="*/ 459268 w 6572708"/>
              <a:gd name="connsiteY124" fmla="*/ 3342546 h 6858000"/>
              <a:gd name="connsiteX125" fmla="*/ 470590 w 6572708"/>
              <a:gd name="connsiteY125" fmla="*/ 3324958 h 6858000"/>
              <a:gd name="connsiteX126" fmla="*/ 468579 w 6572708"/>
              <a:gd name="connsiteY126" fmla="*/ 3306990 h 6858000"/>
              <a:gd name="connsiteX127" fmla="*/ 480123 w 6572708"/>
              <a:gd name="connsiteY127" fmla="*/ 3295094 h 6858000"/>
              <a:gd name="connsiteX128" fmla="*/ 482298 w 6572708"/>
              <a:gd name="connsiteY128" fmla="*/ 3293541 h 6858000"/>
              <a:gd name="connsiteX129" fmla="*/ 489102 w 6572708"/>
              <a:gd name="connsiteY129" fmla="*/ 3262198 h 6858000"/>
              <a:gd name="connsiteX130" fmla="*/ 497561 w 6572708"/>
              <a:gd name="connsiteY130" fmla="*/ 3253284 h 6858000"/>
              <a:gd name="connsiteX131" fmla="*/ 522157 w 6572708"/>
              <a:gd name="connsiteY131" fmla="*/ 3192563 h 6858000"/>
              <a:gd name="connsiteX132" fmla="*/ 529302 w 6572708"/>
              <a:gd name="connsiteY132" fmla="*/ 3175520 h 6858000"/>
              <a:gd name="connsiteX133" fmla="*/ 528284 w 6572708"/>
              <a:gd name="connsiteY133" fmla="*/ 3160058 h 6858000"/>
              <a:gd name="connsiteX134" fmla="*/ 521806 w 6572708"/>
              <a:gd name="connsiteY134" fmla="*/ 3155764 h 6858000"/>
              <a:gd name="connsiteX135" fmla="*/ 524589 w 6572708"/>
              <a:gd name="connsiteY135" fmla="*/ 3146261 h 6858000"/>
              <a:gd name="connsiteX136" fmla="*/ 523832 w 6572708"/>
              <a:gd name="connsiteY136" fmla="*/ 3143561 h 6858000"/>
              <a:gd name="connsiteX137" fmla="*/ 520994 w 6572708"/>
              <a:gd name="connsiteY137" fmla="*/ 3128263 h 6858000"/>
              <a:gd name="connsiteX138" fmla="*/ 552091 w 6572708"/>
              <a:gd name="connsiteY138" fmla="*/ 3099818 h 6858000"/>
              <a:gd name="connsiteX139" fmla="*/ 618216 w 6572708"/>
              <a:gd name="connsiteY139" fmla="*/ 2895965 h 6858000"/>
              <a:gd name="connsiteX140" fmla="*/ 724973 w 6572708"/>
              <a:gd name="connsiteY140" fmla="*/ 2755713 h 6858000"/>
              <a:gd name="connsiteX141" fmla="*/ 765538 w 6572708"/>
              <a:gd name="connsiteY141" fmla="*/ 2648081 h 6858000"/>
              <a:gd name="connsiteX142" fmla="*/ 780267 w 6572708"/>
              <a:gd name="connsiteY142" fmla="*/ 2641879 h 6858000"/>
              <a:gd name="connsiteX143" fmla="*/ 790836 w 6572708"/>
              <a:gd name="connsiteY143" fmla="*/ 2632919 h 6858000"/>
              <a:gd name="connsiteX144" fmla="*/ 790328 w 6572708"/>
              <a:gd name="connsiteY144" fmla="*/ 2631229 h 6858000"/>
              <a:gd name="connsiteX145" fmla="*/ 797257 w 6572708"/>
              <a:gd name="connsiteY145" fmla="*/ 2619054 h 6858000"/>
              <a:gd name="connsiteX146" fmla="*/ 802383 w 6572708"/>
              <a:gd name="connsiteY146" fmla="*/ 2617568 h 6858000"/>
              <a:gd name="connsiteX147" fmla="*/ 808267 w 6572708"/>
              <a:gd name="connsiteY147" fmla="*/ 2609586 h 6858000"/>
              <a:gd name="connsiteX148" fmla="*/ 822908 w 6572708"/>
              <a:gd name="connsiteY148" fmla="*/ 2594856 h 6858000"/>
              <a:gd name="connsiteX149" fmla="*/ 822791 w 6572708"/>
              <a:gd name="connsiteY149" fmla="*/ 2591164 h 6858000"/>
              <a:gd name="connsiteX150" fmla="*/ 840423 w 6572708"/>
              <a:gd name="connsiteY150" fmla="*/ 2567492 h 6858000"/>
              <a:gd name="connsiteX151" fmla="*/ 839313 w 6572708"/>
              <a:gd name="connsiteY151" fmla="*/ 2566722 h 6858000"/>
              <a:gd name="connsiteX152" fmla="*/ 838361 w 6572708"/>
              <a:gd name="connsiteY152" fmla="*/ 2558109 h 6858000"/>
              <a:gd name="connsiteX153" fmla="*/ 839637 w 6572708"/>
              <a:gd name="connsiteY153" fmla="*/ 2542662 h 6858000"/>
              <a:gd name="connsiteX154" fmla="*/ 825800 w 6572708"/>
              <a:gd name="connsiteY154" fmla="*/ 2501548 h 6858000"/>
              <a:gd name="connsiteX155" fmla="*/ 844035 w 6572708"/>
              <a:gd name="connsiteY155" fmla="*/ 2476819 h 6858000"/>
              <a:gd name="connsiteX156" fmla="*/ 846972 w 6572708"/>
              <a:gd name="connsiteY156" fmla="*/ 2471590 h 6858000"/>
              <a:gd name="connsiteX157" fmla="*/ 846730 w 6572708"/>
              <a:gd name="connsiteY157" fmla="*/ 2471378 h 6858000"/>
              <a:gd name="connsiteX158" fmla="*/ 849228 w 6572708"/>
              <a:gd name="connsiteY158" fmla="*/ 2465654 h 6858000"/>
              <a:gd name="connsiteX159" fmla="*/ 852330 w 6572708"/>
              <a:gd name="connsiteY159" fmla="*/ 2462052 h 6858000"/>
              <a:gd name="connsiteX160" fmla="*/ 858029 w 6572708"/>
              <a:gd name="connsiteY160" fmla="*/ 2451906 h 6858000"/>
              <a:gd name="connsiteX161" fmla="*/ 857986 w 6572708"/>
              <a:gd name="connsiteY161" fmla="*/ 2447716 h 6858000"/>
              <a:gd name="connsiteX162" fmla="*/ 855075 w 6572708"/>
              <a:gd name="connsiteY162" fmla="*/ 2445047 h 6858000"/>
              <a:gd name="connsiteX163" fmla="*/ 856006 w 6572708"/>
              <a:gd name="connsiteY163" fmla="*/ 2444265 h 6858000"/>
              <a:gd name="connsiteX164" fmla="*/ 856444 w 6572708"/>
              <a:gd name="connsiteY164" fmla="*/ 2421759 h 6858000"/>
              <a:gd name="connsiteX165" fmla="*/ 868981 w 6572708"/>
              <a:gd name="connsiteY165" fmla="*/ 2375200 h 6858000"/>
              <a:gd name="connsiteX166" fmla="*/ 880811 w 6572708"/>
              <a:gd name="connsiteY166" fmla="*/ 2350147 h 6858000"/>
              <a:gd name="connsiteX167" fmla="*/ 908124 w 6572708"/>
              <a:gd name="connsiteY167" fmla="*/ 2279761 h 6858000"/>
              <a:gd name="connsiteX168" fmla="*/ 931678 w 6572708"/>
              <a:gd name="connsiteY168" fmla="*/ 2207772 h 6858000"/>
              <a:gd name="connsiteX169" fmla="*/ 921761 w 6572708"/>
              <a:gd name="connsiteY169" fmla="*/ 2164302 h 6858000"/>
              <a:gd name="connsiteX170" fmla="*/ 923058 w 6572708"/>
              <a:gd name="connsiteY170" fmla="*/ 2160162 h 6858000"/>
              <a:gd name="connsiteX171" fmla="*/ 931663 w 6572708"/>
              <a:gd name="connsiteY171" fmla="*/ 2151458 h 6858000"/>
              <a:gd name="connsiteX172" fmla="*/ 935730 w 6572708"/>
              <a:gd name="connsiteY172" fmla="*/ 2148616 h 6858000"/>
              <a:gd name="connsiteX173" fmla="*/ 939910 w 6572708"/>
              <a:gd name="connsiteY173" fmla="*/ 2143540 h 6858000"/>
              <a:gd name="connsiteX174" fmla="*/ 939746 w 6572708"/>
              <a:gd name="connsiteY174" fmla="*/ 2143278 h 6858000"/>
              <a:gd name="connsiteX175" fmla="*/ 944182 w 6572708"/>
              <a:gd name="connsiteY175" fmla="*/ 2138791 h 6858000"/>
              <a:gd name="connsiteX176" fmla="*/ 969240 w 6572708"/>
              <a:gd name="connsiteY176" fmla="*/ 2118565 h 6858000"/>
              <a:gd name="connsiteX177" fmla="*/ 969333 w 6572708"/>
              <a:gd name="connsiteY177" fmla="*/ 2074914 h 6858000"/>
              <a:gd name="connsiteX178" fmla="*/ 975462 w 6572708"/>
              <a:gd name="connsiteY178" fmla="*/ 2059981 h 6858000"/>
              <a:gd name="connsiteX179" fmla="*/ 977313 w 6572708"/>
              <a:gd name="connsiteY179" fmla="*/ 2051279 h 6858000"/>
              <a:gd name="connsiteX180" fmla="*/ 976512 w 6572708"/>
              <a:gd name="connsiteY180" fmla="*/ 2050269 h 6858000"/>
              <a:gd name="connsiteX181" fmla="*/ 1000665 w 6572708"/>
              <a:gd name="connsiteY181" fmla="*/ 2030946 h 6858000"/>
              <a:gd name="connsiteX182" fmla="*/ 1001735 w 6572708"/>
              <a:gd name="connsiteY182" fmla="*/ 2027284 h 6858000"/>
              <a:gd name="connsiteX183" fmla="*/ 1020214 w 6572708"/>
              <a:gd name="connsiteY183" fmla="*/ 2016095 h 6858000"/>
              <a:gd name="connsiteX184" fmla="*/ 1028302 w 6572708"/>
              <a:gd name="connsiteY184" fmla="*/ 2009567 h 6858000"/>
              <a:gd name="connsiteX185" fmla="*/ 1033598 w 6572708"/>
              <a:gd name="connsiteY185" fmla="*/ 2009267 h 6858000"/>
              <a:gd name="connsiteX186" fmla="*/ 1044008 w 6572708"/>
              <a:gd name="connsiteY186" fmla="*/ 1998844 h 6858000"/>
              <a:gd name="connsiteX187" fmla="*/ 1044069 w 6572708"/>
              <a:gd name="connsiteY187" fmla="*/ 1997063 h 6858000"/>
              <a:gd name="connsiteX188" fmla="*/ 1056878 w 6572708"/>
              <a:gd name="connsiteY188" fmla="*/ 1990634 h 6858000"/>
              <a:gd name="connsiteX189" fmla="*/ 1072722 w 6572708"/>
              <a:gd name="connsiteY189" fmla="*/ 1987868 h 6858000"/>
              <a:gd name="connsiteX190" fmla="*/ 1145252 w 6572708"/>
              <a:gd name="connsiteY190" fmla="*/ 1891028 h 6858000"/>
              <a:gd name="connsiteX191" fmla="*/ 1226890 w 6572708"/>
              <a:gd name="connsiteY191" fmla="*/ 1845992 h 6858000"/>
              <a:gd name="connsiteX192" fmla="*/ 1323685 w 6572708"/>
              <a:gd name="connsiteY192" fmla="*/ 1758717 h 6858000"/>
              <a:gd name="connsiteX193" fmla="*/ 1398273 w 6572708"/>
              <a:gd name="connsiteY193" fmla="*/ 1627389 h 6858000"/>
              <a:gd name="connsiteX194" fmla="*/ 1417786 w 6572708"/>
              <a:gd name="connsiteY194" fmla="*/ 1591233 h 6858000"/>
              <a:gd name="connsiteX195" fmla="*/ 1456144 w 6572708"/>
              <a:gd name="connsiteY195" fmla="*/ 1570271 h 6858000"/>
              <a:gd name="connsiteX196" fmla="*/ 1458351 w 6572708"/>
              <a:gd name="connsiteY196" fmla="*/ 1554550 h 6858000"/>
              <a:gd name="connsiteX197" fmla="*/ 1458500 w 6572708"/>
              <a:gd name="connsiteY197" fmla="*/ 1551719 h 6858000"/>
              <a:gd name="connsiteX198" fmla="*/ 1464150 w 6572708"/>
              <a:gd name="connsiteY198" fmla="*/ 1542986 h 6858000"/>
              <a:gd name="connsiteX199" fmla="*/ 1459426 w 6572708"/>
              <a:gd name="connsiteY199" fmla="*/ 1537283 h 6858000"/>
              <a:gd name="connsiteX200" fmla="*/ 1463401 w 6572708"/>
              <a:gd name="connsiteY200" fmla="*/ 1521818 h 6858000"/>
              <a:gd name="connsiteX201" fmla="*/ 1475565 w 6572708"/>
              <a:gd name="connsiteY201" fmla="*/ 1506648 h 6858000"/>
              <a:gd name="connsiteX202" fmla="*/ 1540362 w 6572708"/>
              <a:gd name="connsiteY202" fmla="*/ 1438265 h 6858000"/>
              <a:gd name="connsiteX203" fmla="*/ 1575141 w 6572708"/>
              <a:gd name="connsiteY203" fmla="*/ 1395238 h 6858000"/>
              <a:gd name="connsiteX204" fmla="*/ 1582090 w 6572708"/>
              <a:gd name="connsiteY204" fmla="*/ 1375575 h 6858000"/>
              <a:gd name="connsiteX205" fmla="*/ 1596005 w 6572708"/>
              <a:gd name="connsiteY205" fmla="*/ 1350347 h 6858000"/>
              <a:gd name="connsiteX206" fmla="*/ 1615711 w 6572708"/>
              <a:gd name="connsiteY206" fmla="*/ 1303251 h 6858000"/>
              <a:gd name="connsiteX207" fmla="*/ 1650622 w 6572708"/>
              <a:gd name="connsiteY207" fmla="*/ 1244447 h 6858000"/>
              <a:gd name="connsiteX208" fmla="*/ 1702792 w 6572708"/>
              <a:gd name="connsiteY208" fmla="*/ 1215797 h 6858000"/>
              <a:gd name="connsiteX209" fmla="*/ 1700885 w 6572708"/>
              <a:gd name="connsiteY209" fmla="*/ 1209814 h 6858000"/>
              <a:gd name="connsiteX210" fmla="*/ 1723848 w 6572708"/>
              <a:gd name="connsiteY210" fmla="*/ 1183123 h 6858000"/>
              <a:gd name="connsiteX211" fmla="*/ 1759968 w 6572708"/>
              <a:gd name="connsiteY211" fmla="*/ 1166871 h 6858000"/>
              <a:gd name="connsiteX212" fmla="*/ 1767742 w 6572708"/>
              <a:gd name="connsiteY212" fmla="*/ 1158484 h 6858000"/>
              <a:gd name="connsiteX213" fmla="*/ 1773870 w 6572708"/>
              <a:gd name="connsiteY213" fmla="*/ 1125979 h 6858000"/>
              <a:gd name="connsiteX214" fmla="*/ 1767392 w 6572708"/>
              <a:gd name="connsiteY214" fmla="*/ 1121685 h 6858000"/>
              <a:gd name="connsiteX215" fmla="*/ 1770175 w 6572708"/>
              <a:gd name="connsiteY215" fmla="*/ 1112182 h 6858000"/>
              <a:gd name="connsiteX216" fmla="*/ 1769418 w 6572708"/>
              <a:gd name="connsiteY216" fmla="*/ 1109483 h 6858000"/>
              <a:gd name="connsiteX217" fmla="*/ 1766580 w 6572708"/>
              <a:gd name="connsiteY217" fmla="*/ 1094184 h 6858000"/>
              <a:gd name="connsiteX218" fmla="*/ 1797677 w 6572708"/>
              <a:gd name="connsiteY218" fmla="*/ 1065740 h 6858000"/>
              <a:gd name="connsiteX219" fmla="*/ 1805371 w 6572708"/>
              <a:gd name="connsiteY219" fmla="*/ 1027273 h 6858000"/>
              <a:gd name="connsiteX220" fmla="*/ 1882128 w 6572708"/>
              <a:gd name="connsiteY220" fmla="*/ 887059 h 6858000"/>
              <a:gd name="connsiteX221" fmla="*/ 1922110 w 6572708"/>
              <a:gd name="connsiteY221" fmla="*/ 824781 h 6858000"/>
              <a:gd name="connsiteX222" fmla="*/ 1970558 w 6572708"/>
              <a:gd name="connsiteY222" fmla="*/ 721635 h 6858000"/>
              <a:gd name="connsiteX223" fmla="*/ 1974257 w 6572708"/>
              <a:gd name="connsiteY223" fmla="*/ 713733 h 6858000"/>
              <a:gd name="connsiteX224" fmla="*/ 1971701 w 6572708"/>
              <a:gd name="connsiteY224" fmla="*/ 704563 h 6858000"/>
              <a:gd name="connsiteX225" fmla="*/ 1966819 w 6572708"/>
              <a:gd name="connsiteY225" fmla="*/ 628924 h 6858000"/>
              <a:gd name="connsiteX226" fmla="*/ 1956004 w 6572708"/>
              <a:gd name="connsiteY226" fmla="*/ 621102 h 6858000"/>
              <a:gd name="connsiteX227" fmla="*/ 1948613 w 6572708"/>
              <a:gd name="connsiteY227" fmla="*/ 609156 h 6858000"/>
              <a:gd name="connsiteX228" fmla="*/ 1949145 w 6572708"/>
              <a:gd name="connsiteY228" fmla="*/ 606753 h 6858000"/>
              <a:gd name="connsiteX229" fmla="*/ 1944819 w 6572708"/>
              <a:gd name="connsiteY229" fmla="*/ 590072 h 6858000"/>
              <a:gd name="connsiteX230" fmla="*/ 1941001 w 6572708"/>
              <a:gd name="connsiteY230" fmla="*/ 588296 h 6858000"/>
              <a:gd name="connsiteX231" fmla="*/ 1937134 w 6572708"/>
              <a:gd name="connsiteY231" fmla="*/ 577443 h 6858000"/>
              <a:gd name="connsiteX232" fmla="*/ 1927092 w 6572708"/>
              <a:gd name="connsiteY232" fmla="*/ 557642 h 6858000"/>
              <a:gd name="connsiteX233" fmla="*/ 1927484 w 6572708"/>
              <a:gd name="connsiteY233" fmla="*/ 552451 h 6858000"/>
              <a:gd name="connsiteX234" fmla="*/ 1915874 w 6572708"/>
              <a:gd name="connsiteY234" fmla="*/ 520271 h 6858000"/>
              <a:gd name="connsiteX235" fmla="*/ 1916793 w 6572708"/>
              <a:gd name="connsiteY235" fmla="*/ 519123 h 6858000"/>
              <a:gd name="connsiteX236" fmla="*/ 1918236 w 6572708"/>
              <a:gd name="connsiteY236" fmla="*/ 506970 h 6858000"/>
              <a:gd name="connsiteX237" fmla="*/ 1918529 w 6572708"/>
              <a:gd name="connsiteY237" fmla="*/ 485354 h 6858000"/>
              <a:gd name="connsiteX238" fmla="*/ 1932556 w 6572708"/>
              <a:gd name="connsiteY238" fmla="*/ 426779 h 6858000"/>
              <a:gd name="connsiteX239" fmla="*/ 1920572 w 6572708"/>
              <a:gd name="connsiteY239" fmla="*/ 393150 h 6858000"/>
              <a:gd name="connsiteX240" fmla="*/ 1918744 w 6572708"/>
              <a:gd name="connsiteY240" fmla="*/ 385981 h 6858000"/>
              <a:gd name="connsiteX241" fmla="*/ 1918949 w 6572708"/>
              <a:gd name="connsiteY241" fmla="*/ 385674 h 6858000"/>
              <a:gd name="connsiteX242" fmla="*/ 1917499 w 6572708"/>
              <a:gd name="connsiteY242" fmla="*/ 377782 h 6858000"/>
              <a:gd name="connsiteX243" fmla="*/ 1915412 w 6572708"/>
              <a:gd name="connsiteY243" fmla="*/ 372914 h 6858000"/>
              <a:gd name="connsiteX244" fmla="*/ 1911865 w 6572708"/>
              <a:gd name="connsiteY244" fmla="*/ 359009 h 6858000"/>
              <a:gd name="connsiteX245" fmla="*/ 1912244 w 6572708"/>
              <a:gd name="connsiteY245" fmla="*/ 353121 h 6858000"/>
              <a:gd name="connsiteX246" fmla="*/ 1933610 w 6572708"/>
              <a:gd name="connsiteY246" fmla="*/ 297387 h 6858000"/>
              <a:gd name="connsiteX247" fmla="*/ 1939454 w 6572708"/>
              <a:gd name="connsiteY247" fmla="*/ 194719 h 6858000"/>
              <a:gd name="connsiteX248" fmla="*/ 1942001 w 6572708"/>
              <a:gd name="connsiteY248" fmla="*/ 93227 h 6858000"/>
              <a:gd name="connsiteX249" fmla="*/ 1941351 w 6572708"/>
              <a:gd name="connsiteY249" fmla="*/ 56555 h 6858000"/>
              <a:gd name="connsiteX250" fmla="*/ 1950955 w 6572708"/>
              <a:gd name="connsiteY250" fmla="*/ 5312 h 6858000"/>
              <a:gd name="connsiteX251" fmla="*/ 1949546 w 6572708"/>
              <a:gd name="connsiteY251"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6642 w 6572708"/>
              <a:gd name="connsiteY81" fmla="*/ 4271714 h 6858000"/>
              <a:gd name="connsiteX82" fmla="*/ 357697 w 6572708"/>
              <a:gd name="connsiteY82" fmla="*/ 4266169 h 6858000"/>
              <a:gd name="connsiteX83" fmla="*/ 356998 w 6572708"/>
              <a:gd name="connsiteY83" fmla="*/ 4247672 h 6858000"/>
              <a:gd name="connsiteX84" fmla="*/ 357549 w 6572708"/>
              <a:gd name="connsiteY84" fmla="*/ 4237120 h 6858000"/>
              <a:gd name="connsiteX85" fmla="*/ 358116 w 6572708"/>
              <a:gd name="connsiteY85" fmla="*/ 4232936 h 6858000"/>
              <a:gd name="connsiteX86" fmla="*/ 366243 w 6572708"/>
              <a:gd name="connsiteY86" fmla="*/ 4224051 h 6858000"/>
              <a:gd name="connsiteX87" fmla="*/ 363841 w 6572708"/>
              <a:gd name="connsiteY87" fmla="*/ 4211782 h 6858000"/>
              <a:gd name="connsiteX88" fmla="*/ 372159 w 6572708"/>
              <a:gd name="connsiteY88" fmla="*/ 4198810 h 6858000"/>
              <a:gd name="connsiteX89" fmla="*/ 366211 w 6572708"/>
              <a:gd name="connsiteY89" fmla="*/ 4195262 h 6858000"/>
              <a:gd name="connsiteX90" fmla="*/ 360561 w 6572708"/>
              <a:gd name="connsiteY90" fmla="*/ 4184054 h 6858000"/>
              <a:gd name="connsiteX91" fmla="*/ 373972 w 6572708"/>
              <a:gd name="connsiteY91" fmla="*/ 4155792 h 6858000"/>
              <a:gd name="connsiteX92" fmla="*/ 373150 w 6572708"/>
              <a:gd name="connsiteY92" fmla="*/ 4150364 h 6858000"/>
              <a:gd name="connsiteX93" fmla="*/ 383773 w 6572708"/>
              <a:gd name="connsiteY93" fmla="*/ 4132084 h 6858000"/>
              <a:gd name="connsiteX94" fmla="*/ 389140 w 6572708"/>
              <a:gd name="connsiteY94" fmla="*/ 4115873 h 6858000"/>
              <a:gd name="connsiteX95" fmla="*/ 378846 w 6572708"/>
              <a:gd name="connsiteY95" fmla="*/ 4082551 h 6858000"/>
              <a:gd name="connsiteX96" fmla="*/ 368001 w 6572708"/>
              <a:gd name="connsiteY96" fmla="*/ 3968090 h 6858000"/>
              <a:gd name="connsiteX97" fmla="*/ 372661 w 6572708"/>
              <a:gd name="connsiteY97" fmla="*/ 3881355 h 6858000"/>
              <a:gd name="connsiteX98" fmla="*/ 379210 w 6572708"/>
              <a:gd name="connsiteY98" fmla="*/ 3850569 h 6858000"/>
              <a:gd name="connsiteX99" fmla="*/ 389880 w 6572708"/>
              <a:gd name="connsiteY99" fmla="*/ 3798988 h 6858000"/>
              <a:gd name="connsiteX100" fmla="*/ 409909 w 6572708"/>
              <a:gd name="connsiteY100" fmla="*/ 3760424 h 6858000"/>
              <a:gd name="connsiteX101" fmla="*/ 414051 w 6572708"/>
              <a:gd name="connsiteY101" fmla="*/ 3717298 h 6858000"/>
              <a:gd name="connsiteX102" fmla="*/ 399424 w 6572708"/>
              <a:gd name="connsiteY102" fmla="*/ 3707291 h 6858000"/>
              <a:gd name="connsiteX103" fmla="*/ 394460 w 6572708"/>
              <a:gd name="connsiteY103" fmla="*/ 3673415 h 6858000"/>
              <a:gd name="connsiteX104" fmla="*/ 408918 w 6572708"/>
              <a:gd name="connsiteY104" fmla="*/ 3661155 h 6858000"/>
              <a:gd name="connsiteX105" fmla="*/ 425028 w 6572708"/>
              <a:gd name="connsiteY105" fmla="*/ 3591166 h 6858000"/>
              <a:gd name="connsiteX106" fmla="*/ 430292 w 6572708"/>
              <a:gd name="connsiteY106" fmla="*/ 3550801 h 6858000"/>
              <a:gd name="connsiteX107" fmla="*/ 437149 w 6572708"/>
              <a:gd name="connsiteY107" fmla="*/ 3497399 h 6858000"/>
              <a:gd name="connsiteX108" fmla="*/ 442017 w 6572708"/>
              <a:gd name="connsiteY108" fmla="*/ 3474143 h 6858000"/>
              <a:gd name="connsiteX109" fmla="*/ 437175 w 6572708"/>
              <a:gd name="connsiteY109" fmla="*/ 3463057 h 6858000"/>
              <a:gd name="connsiteX110" fmla="*/ 438483 w 6572708"/>
              <a:gd name="connsiteY110" fmla="*/ 3457563 h 6858000"/>
              <a:gd name="connsiteX111" fmla="*/ 438642 w 6572708"/>
              <a:gd name="connsiteY111" fmla="*/ 3439053 h 6858000"/>
              <a:gd name="connsiteX112" fmla="*/ 439678 w 6572708"/>
              <a:gd name="connsiteY112" fmla="*/ 3428537 h 6858000"/>
              <a:gd name="connsiteX113" fmla="*/ 440437 w 6572708"/>
              <a:gd name="connsiteY113" fmla="*/ 3424381 h 6858000"/>
              <a:gd name="connsiteX114" fmla="*/ 448781 w 6572708"/>
              <a:gd name="connsiteY114" fmla="*/ 3416042 h 6858000"/>
              <a:gd name="connsiteX115" fmla="*/ 448765 w 6572708"/>
              <a:gd name="connsiteY115" fmla="*/ 3414504 h 6858000"/>
              <a:gd name="connsiteX116" fmla="*/ 447134 w 6572708"/>
              <a:gd name="connsiteY116" fmla="*/ 3403498 h 6858000"/>
              <a:gd name="connsiteX117" fmla="*/ 452387 w 6572708"/>
              <a:gd name="connsiteY117" fmla="*/ 3396070 h 6858000"/>
              <a:gd name="connsiteX118" fmla="*/ 453996 w 6572708"/>
              <a:gd name="connsiteY118" fmla="*/ 3389553 h 6858000"/>
              <a:gd name="connsiteX119" fmla="*/ 450265 w 6572708"/>
              <a:gd name="connsiteY119" fmla="*/ 3387098 h 6858000"/>
              <a:gd name="connsiteX120" fmla="*/ 445137 w 6572708"/>
              <a:gd name="connsiteY120" fmla="*/ 3375655 h 6858000"/>
              <a:gd name="connsiteX121" fmla="*/ 453359 w 6572708"/>
              <a:gd name="connsiteY121" fmla="*/ 3367050 h 6858000"/>
              <a:gd name="connsiteX122" fmla="*/ 459842 w 6572708"/>
              <a:gd name="connsiteY122" fmla="*/ 3348005 h 6858000"/>
              <a:gd name="connsiteX123" fmla="*/ 459268 w 6572708"/>
              <a:gd name="connsiteY123" fmla="*/ 3342546 h 6858000"/>
              <a:gd name="connsiteX124" fmla="*/ 470590 w 6572708"/>
              <a:gd name="connsiteY124" fmla="*/ 3324958 h 6858000"/>
              <a:gd name="connsiteX125" fmla="*/ 468579 w 6572708"/>
              <a:gd name="connsiteY125" fmla="*/ 3306990 h 6858000"/>
              <a:gd name="connsiteX126" fmla="*/ 480123 w 6572708"/>
              <a:gd name="connsiteY126" fmla="*/ 3295094 h 6858000"/>
              <a:gd name="connsiteX127" fmla="*/ 482298 w 6572708"/>
              <a:gd name="connsiteY127" fmla="*/ 3293541 h 6858000"/>
              <a:gd name="connsiteX128" fmla="*/ 489102 w 6572708"/>
              <a:gd name="connsiteY128" fmla="*/ 3262198 h 6858000"/>
              <a:gd name="connsiteX129" fmla="*/ 497561 w 6572708"/>
              <a:gd name="connsiteY129" fmla="*/ 3253284 h 6858000"/>
              <a:gd name="connsiteX130" fmla="*/ 522157 w 6572708"/>
              <a:gd name="connsiteY130" fmla="*/ 3192563 h 6858000"/>
              <a:gd name="connsiteX131" fmla="*/ 529302 w 6572708"/>
              <a:gd name="connsiteY131" fmla="*/ 3175520 h 6858000"/>
              <a:gd name="connsiteX132" fmla="*/ 528284 w 6572708"/>
              <a:gd name="connsiteY132" fmla="*/ 3160058 h 6858000"/>
              <a:gd name="connsiteX133" fmla="*/ 521806 w 6572708"/>
              <a:gd name="connsiteY133" fmla="*/ 3155764 h 6858000"/>
              <a:gd name="connsiteX134" fmla="*/ 524589 w 6572708"/>
              <a:gd name="connsiteY134" fmla="*/ 3146261 h 6858000"/>
              <a:gd name="connsiteX135" fmla="*/ 523832 w 6572708"/>
              <a:gd name="connsiteY135" fmla="*/ 3143561 h 6858000"/>
              <a:gd name="connsiteX136" fmla="*/ 520994 w 6572708"/>
              <a:gd name="connsiteY136" fmla="*/ 3128263 h 6858000"/>
              <a:gd name="connsiteX137" fmla="*/ 552091 w 6572708"/>
              <a:gd name="connsiteY137" fmla="*/ 3099818 h 6858000"/>
              <a:gd name="connsiteX138" fmla="*/ 618216 w 6572708"/>
              <a:gd name="connsiteY138" fmla="*/ 2895965 h 6858000"/>
              <a:gd name="connsiteX139" fmla="*/ 724973 w 6572708"/>
              <a:gd name="connsiteY139" fmla="*/ 2755713 h 6858000"/>
              <a:gd name="connsiteX140" fmla="*/ 765538 w 6572708"/>
              <a:gd name="connsiteY140" fmla="*/ 2648081 h 6858000"/>
              <a:gd name="connsiteX141" fmla="*/ 780267 w 6572708"/>
              <a:gd name="connsiteY141" fmla="*/ 2641879 h 6858000"/>
              <a:gd name="connsiteX142" fmla="*/ 790836 w 6572708"/>
              <a:gd name="connsiteY142" fmla="*/ 2632919 h 6858000"/>
              <a:gd name="connsiteX143" fmla="*/ 790328 w 6572708"/>
              <a:gd name="connsiteY143" fmla="*/ 2631229 h 6858000"/>
              <a:gd name="connsiteX144" fmla="*/ 797257 w 6572708"/>
              <a:gd name="connsiteY144" fmla="*/ 2619054 h 6858000"/>
              <a:gd name="connsiteX145" fmla="*/ 802383 w 6572708"/>
              <a:gd name="connsiteY145" fmla="*/ 2617568 h 6858000"/>
              <a:gd name="connsiteX146" fmla="*/ 808267 w 6572708"/>
              <a:gd name="connsiteY146" fmla="*/ 2609586 h 6858000"/>
              <a:gd name="connsiteX147" fmla="*/ 822908 w 6572708"/>
              <a:gd name="connsiteY147" fmla="*/ 2594856 h 6858000"/>
              <a:gd name="connsiteX148" fmla="*/ 822791 w 6572708"/>
              <a:gd name="connsiteY148" fmla="*/ 2591164 h 6858000"/>
              <a:gd name="connsiteX149" fmla="*/ 840423 w 6572708"/>
              <a:gd name="connsiteY149" fmla="*/ 2567492 h 6858000"/>
              <a:gd name="connsiteX150" fmla="*/ 839313 w 6572708"/>
              <a:gd name="connsiteY150" fmla="*/ 2566722 h 6858000"/>
              <a:gd name="connsiteX151" fmla="*/ 838361 w 6572708"/>
              <a:gd name="connsiteY151" fmla="*/ 2558109 h 6858000"/>
              <a:gd name="connsiteX152" fmla="*/ 839637 w 6572708"/>
              <a:gd name="connsiteY152" fmla="*/ 2542662 h 6858000"/>
              <a:gd name="connsiteX153" fmla="*/ 825800 w 6572708"/>
              <a:gd name="connsiteY153" fmla="*/ 2501548 h 6858000"/>
              <a:gd name="connsiteX154" fmla="*/ 844035 w 6572708"/>
              <a:gd name="connsiteY154" fmla="*/ 2476819 h 6858000"/>
              <a:gd name="connsiteX155" fmla="*/ 846972 w 6572708"/>
              <a:gd name="connsiteY155" fmla="*/ 2471590 h 6858000"/>
              <a:gd name="connsiteX156" fmla="*/ 846730 w 6572708"/>
              <a:gd name="connsiteY156" fmla="*/ 2471378 h 6858000"/>
              <a:gd name="connsiteX157" fmla="*/ 849228 w 6572708"/>
              <a:gd name="connsiteY157" fmla="*/ 2465654 h 6858000"/>
              <a:gd name="connsiteX158" fmla="*/ 852330 w 6572708"/>
              <a:gd name="connsiteY158" fmla="*/ 2462052 h 6858000"/>
              <a:gd name="connsiteX159" fmla="*/ 858029 w 6572708"/>
              <a:gd name="connsiteY159" fmla="*/ 2451906 h 6858000"/>
              <a:gd name="connsiteX160" fmla="*/ 857986 w 6572708"/>
              <a:gd name="connsiteY160" fmla="*/ 2447716 h 6858000"/>
              <a:gd name="connsiteX161" fmla="*/ 855075 w 6572708"/>
              <a:gd name="connsiteY161" fmla="*/ 2445047 h 6858000"/>
              <a:gd name="connsiteX162" fmla="*/ 856006 w 6572708"/>
              <a:gd name="connsiteY162" fmla="*/ 2444265 h 6858000"/>
              <a:gd name="connsiteX163" fmla="*/ 856444 w 6572708"/>
              <a:gd name="connsiteY163" fmla="*/ 2421759 h 6858000"/>
              <a:gd name="connsiteX164" fmla="*/ 868981 w 6572708"/>
              <a:gd name="connsiteY164" fmla="*/ 2375200 h 6858000"/>
              <a:gd name="connsiteX165" fmla="*/ 880811 w 6572708"/>
              <a:gd name="connsiteY165" fmla="*/ 2350147 h 6858000"/>
              <a:gd name="connsiteX166" fmla="*/ 908124 w 6572708"/>
              <a:gd name="connsiteY166" fmla="*/ 2279761 h 6858000"/>
              <a:gd name="connsiteX167" fmla="*/ 931678 w 6572708"/>
              <a:gd name="connsiteY167" fmla="*/ 2207772 h 6858000"/>
              <a:gd name="connsiteX168" fmla="*/ 921761 w 6572708"/>
              <a:gd name="connsiteY168" fmla="*/ 2164302 h 6858000"/>
              <a:gd name="connsiteX169" fmla="*/ 923058 w 6572708"/>
              <a:gd name="connsiteY169" fmla="*/ 2160162 h 6858000"/>
              <a:gd name="connsiteX170" fmla="*/ 931663 w 6572708"/>
              <a:gd name="connsiteY170" fmla="*/ 2151458 h 6858000"/>
              <a:gd name="connsiteX171" fmla="*/ 935730 w 6572708"/>
              <a:gd name="connsiteY171" fmla="*/ 2148616 h 6858000"/>
              <a:gd name="connsiteX172" fmla="*/ 939910 w 6572708"/>
              <a:gd name="connsiteY172" fmla="*/ 2143540 h 6858000"/>
              <a:gd name="connsiteX173" fmla="*/ 939746 w 6572708"/>
              <a:gd name="connsiteY173" fmla="*/ 2143278 h 6858000"/>
              <a:gd name="connsiteX174" fmla="*/ 944182 w 6572708"/>
              <a:gd name="connsiteY174" fmla="*/ 2138791 h 6858000"/>
              <a:gd name="connsiteX175" fmla="*/ 969240 w 6572708"/>
              <a:gd name="connsiteY175" fmla="*/ 2118565 h 6858000"/>
              <a:gd name="connsiteX176" fmla="*/ 969333 w 6572708"/>
              <a:gd name="connsiteY176" fmla="*/ 2074914 h 6858000"/>
              <a:gd name="connsiteX177" fmla="*/ 975462 w 6572708"/>
              <a:gd name="connsiteY177" fmla="*/ 2059981 h 6858000"/>
              <a:gd name="connsiteX178" fmla="*/ 977313 w 6572708"/>
              <a:gd name="connsiteY178" fmla="*/ 2051279 h 6858000"/>
              <a:gd name="connsiteX179" fmla="*/ 976512 w 6572708"/>
              <a:gd name="connsiteY179" fmla="*/ 2050269 h 6858000"/>
              <a:gd name="connsiteX180" fmla="*/ 1000665 w 6572708"/>
              <a:gd name="connsiteY180" fmla="*/ 2030946 h 6858000"/>
              <a:gd name="connsiteX181" fmla="*/ 1001735 w 6572708"/>
              <a:gd name="connsiteY181" fmla="*/ 2027284 h 6858000"/>
              <a:gd name="connsiteX182" fmla="*/ 1020214 w 6572708"/>
              <a:gd name="connsiteY182" fmla="*/ 2016095 h 6858000"/>
              <a:gd name="connsiteX183" fmla="*/ 1028302 w 6572708"/>
              <a:gd name="connsiteY183" fmla="*/ 2009567 h 6858000"/>
              <a:gd name="connsiteX184" fmla="*/ 1033598 w 6572708"/>
              <a:gd name="connsiteY184" fmla="*/ 2009267 h 6858000"/>
              <a:gd name="connsiteX185" fmla="*/ 1044008 w 6572708"/>
              <a:gd name="connsiteY185" fmla="*/ 1998844 h 6858000"/>
              <a:gd name="connsiteX186" fmla="*/ 1044069 w 6572708"/>
              <a:gd name="connsiteY186" fmla="*/ 1997063 h 6858000"/>
              <a:gd name="connsiteX187" fmla="*/ 1056878 w 6572708"/>
              <a:gd name="connsiteY187" fmla="*/ 1990634 h 6858000"/>
              <a:gd name="connsiteX188" fmla="*/ 1072722 w 6572708"/>
              <a:gd name="connsiteY188" fmla="*/ 1987868 h 6858000"/>
              <a:gd name="connsiteX189" fmla="*/ 1145252 w 6572708"/>
              <a:gd name="connsiteY189" fmla="*/ 1891028 h 6858000"/>
              <a:gd name="connsiteX190" fmla="*/ 1226890 w 6572708"/>
              <a:gd name="connsiteY190" fmla="*/ 1845992 h 6858000"/>
              <a:gd name="connsiteX191" fmla="*/ 1323685 w 6572708"/>
              <a:gd name="connsiteY191" fmla="*/ 1758717 h 6858000"/>
              <a:gd name="connsiteX192" fmla="*/ 1398273 w 6572708"/>
              <a:gd name="connsiteY192" fmla="*/ 1627389 h 6858000"/>
              <a:gd name="connsiteX193" fmla="*/ 1417786 w 6572708"/>
              <a:gd name="connsiteY193" fmla="*/ 1591233 h 6858000"/>
              <a:gd name="connsiteX194" fmla="*/ 1456144 w 6572708"/>
              <a:gd name="connsiteY194" fmla="*/ 1570271 h 6858000"/>
              <a:gd name="connsiteX195" fmla="*/ 1458351 w 6572708"/>
              <a:gd name="connsiteY195" fmla="*/ 1554550 h 6858000"/>
              <a:gd name="connsiteX196" fmla="*/ 1458500 w 6572708"/>
              <a:gd name="connsiteY196" fmla="*/ 1551719 h 6858000"/>
              <a:gd name="connsiteX197" fmla="*/ 1464150 w 6572708"/>
              <a:gd name="connsiteY197" fmla="*/ 1542986 h 6858000"/>
              <a:gd name="connsiteX198" fmla="*/ 1459426 w 6572708"/>
              <a:gd name="connsiteY198" fmla="*/ 1537283 h 6858000"/>
              <a:gd name="connsiteX199" fmla="*/ 1463401 w 6572708"/>
              <a:gd name="connsiteY199" fmla="*/ 1521818 h 6858000"/>
              <a:gd name="connsiteX200" fmla="*/ 1475565 w 6572708"/>
              <a:gd name="connsiteY200" fmla="*/ 1506648 h 6858000"/>
              <a:gd name="connsiteX201" fmla="*/ 1540362 w 6572708"/>
              <a:gd name="connsiteY201" fmla="*/ 1438265 h 6858000"/>
              <a:gd name="connsiteX202" fmla="*/ 1575141 w 6572708"/>
              <a:gd name="connsiteY202" fmla="*/ 1395238 h 6858000"/>
              <a:gd name="connsiteX203" fmla="*/ 1582090 w 6572708"/>
              <a:gd name="connsiteY203" fmla="*/ 1375575 h 6858000"/>
              <a:gd name="connsiteX204" fmla="*/ 1596005 w 6572708"/>
              <a:gd name="connsiteY204" fmla="*/ 1350347 h 6858000"/>
              <a:gd name="connsiteX205" fmla="*/ 1615711 w 6572708"/>
              <a:gd name="connsiteY205" fmla="*/ 1303251 h 6858000"/>
              <a:gd name="connsiteX206" fmla="*/ 1650622 w 6572708"/>
              <a:gd name="connsiteY206" fmla="*/ 1244447 h 6858000"/>
              <a:gd name="connsiteX207" fmla="*/ 1702792 w 6572708"/>
              <a:gd name="connsiteY207" fmla="*/ 1215797 h 6858000"/>
              <a:gd name="connsiteX208" fmla="*/ 1700885 w 6572708"/>
              <a:gd name="connsiteY208" fmla="*/ 1209814 h 6858000"/>
              <a:gd name="connsiteX209" fmla="*/ 1723848 w 6572708"/>
              <a:gd name="connsiteY209" fmla="*/ 1183123 h 6858000"/>
              <a:gd name="connsiteX210" fmla="*/ 1759968 w 6572708"/>
              <a:gd name="connsiteY210" fmla="*/ 1166871 h 6858000"/>
              <a:gd name="connsiteX211" fmla="*/ 1767742 w 6572708"/>
              <a:gd name="connsiteY211" fmla="*/ 1158484 h 6858000"/>
              <a:gd name="connsiteX212" fmla="*/ 1773870 w 6572708"/>
              <a:gd name="connsiteY212" fmla="*/ 1125979 h 6858000"/>
              <a:gd name="connsiteX213" fmla="*/ 1767392 w 6572708"/>
              <a:gd name="connsiteY213" fmla="*/ 1121685 h 6858000"/>
              <a:gd name="connsiteX214" fmla="*/ 1770175 w 6572708"/>
              <a:gd name="connsiteY214" fmla="*/ 1112182 h 6858000"/>
              <a:gd name="connsiteX215" fmla="*/ 1769418 w 6572708"/>
              <a:gd name="connsiteY215" fmla="*/ 1109483 h 6858000"/>
              <a:gd name="connsiteX216" fmla="*/ 1766580 w 6572708"/>
              <a:gd name="connsiteY216" fmla="*/ 1094184 h 6858000"/>
              <a:gd name="connsiteX217" fmla="*/ 1797677 w 6572708"/>
              <a:gd name="connsiteY217" fmla="*/ 1065740 h 6858000"/>
              <a:gd name="connsiteX218" fmla="*/ 1805371 w 6572708"/>
              <a:gd name="connsiteY218" fmla="*/ 1027273 h 6858000"/>
              <a:gd name="connsiteX219" fmla="*/ 1882128 w 6572708"/>
              <a:gd name="connsiteY219" fmla="*/ 887059 h 6858000"/>
              <a:gd name="connsiteX220" fmla="*/ 1922110 w 6572708"/>
              <a:gd name="connsiteY220" fmla="*/ 824781 h 6858000"/>
              <a:gd name="connsiteX221" fmla="*/ 1970558 w 6572708"/>
              <a:gd name="connsiteY221" fmla="*/ 721635 h 6858000"/>
              <a:gd name="connsiteX222" fmla="*/ 1974257 w 6572708"/>
              <a:gd name="connsiteY222" fmla="*/ 713733 h 6858000"/>
              <a:gd name="connsiteX223" fmla="*/ 1971701 w 6572708"/>
              <a:gd name="connsiteY223" fmla="*/ 704563 h 6858000"/>
              <a:gd name="connsiteX224" fmla="*/ 1966819 w 6572708"/>
              <a:gd name="connsiteY224" fmla="*/ 628924 h 6858000"/>
              <a:gd name="connsiteX225" fmla="*/ 1956004 w 6572708"/>
              <a:gd name="connsiteY225" fmla="*/ 621102 h 6858000"/>
              <a:gd name="connsiteX226" fmla="*/ 1948613 w 6572708"/>
              <a:gd name="connsiteY226" fmla="*/ 609156 h 6858000"/>
              <a:gd name="connsiteX227" fmla="*/ 1949145 w 6572708"/>
              <a:gd name="connsiteY227" fmla="*/ 606753 h 6858000"/>
              <a:gd name="connsiteX228" fmla="*/ 1944819 w 6572708"/>
              <a:gd name="connsiteY228" fmla="*/ 590072 h 6858000"/>
              <a:gd name="connsiteX229" fmla="*/ 1941001 w 6572708"/>
              <a:gd name="connsiteY229" fmla="*/ 588296 h 6858000"/>
              <a:gd name="connsiteX230" fmla="*/ 1937134 w 6572708"/>
              <a:gd name="connsiteY230" fmla="*/ 577443 h 6858000"/>
              <a:gd name="connsiteX231" fmla="*/ 1927092 w 6572708"/>
              <a:gd name="connsiteY231" fmla="*/ 557642 h 6858000"/>
              <a:gd name="connsiteX232" fmla="*/ 1927484 w 6572708"/>
              <a:gd name="connsiteY232" fmla="*/ 552451 h 6858000"/>
              <a:gd name="connsiteX233" fmla="*/ 1915874 w 6572708"/>
              <a:gd name="connsiteY233" fmla="*/ 520271 h 6858000"/>
              <a:gd name="connsiteX234" fmla="*/ 1916793 w 6572708"/>
              <a:gd name="connsiteY234" fmla="*/ 519123 h 6858000"/>
              <a:gd name="connsiteX235" fmla="*/ 1918236 w 6572708"/>
              <a:gd name="connsiteY235" fmla="*/ 506970 h 6858000"/>
              <a:gd name="connsiteX236" fmla="*/ 1918529 w 6572708"/>
              <a:gd name="connsiteY236" fmla="*/ 485354 h 6858000"/>
              <a:gd name="connsiteX237" fmla="*/ 1932556 w 6572708"/>
              <a:gd name="connsiteY237" fmla="*/ 426779 h 6858000"/>
              <a:gd name="connsiteX238" fmla="*/ 1920572 w 6572708"/>
              <a:gd name="connsiteY238" fmla="*/ 393150 h 6858000"/>
              <a:gd name="connsiteX239" fmla="*/ 1918744 w 6572708"/>
              <a:gd name="connsiteY239" fmla="*/ 385981 h 6858000"/>
              <a:gd name="connsiteX240" fmla="*/ 1918949 w 6572708"/>
              <a:gd name="connsiteY240" fmla="*/ 385674 h 6858000"/>
              <a:gd name="connsiteX241" fmla="*/ 1917499 w 6572708"/>
              <a:gd name="connsiteY241" fmla="*/ 377782 h 6858000"/>
              <a:gd name="connsiteX242" fmla="*/ 1915412 w 6572708"/>
              <a:gd name="connsiteY242" fmla="*/ 372914 h 6858000"/>
              <a:gd name="connsiteX243" fmla="*/ 1911865 w 6572708"/>
              <a:gd name="connsiteY243" fmla="*/ 359009 h 6858000"/>
              <a:gd name="connsiteX244" fmla="*/ 1912244 w 6572708"/>
              <a:gd name="connsiteY244" fmla="*/ 353121 h 6858000"/>
              <a:gd name="connsiteX245" fmla="*/ 1933610 w 6572708"/>
              <a:gd name="connsiteY245" fmla="*/ 297387 h 6858000"/>
              <a:gd name="connsiteX246" fmla="*/ 1939454 w 6572708"/>
              <a:gd name="connsiteY246" fmla="*/ 194719 h 6858000"/>
              <a:gd name="connsiteX247" fmla="*/ 1942001 w 6572708"/>
              <a:gd name="connsiteY247" fmla="*/ 93227 h 6858000"/>
              <a:gd name="connsiteX248" fmla="*/ 1941351 w 6572708"/>
              <a:gd name="connsiteY248" fmla="*/ 56555 h 6858000"/>
              <a:gd name="connsiteX249" fmla="*/ 1950955 w 6572708"/>
              <a:gd name="connsiteY249" fmla="*/ 5312 h 6858000"/>
              <a:gd name="connsiteX250" fmla="*/ 1949546 w 6572708"/>
              <a:gd name="connsiteY250"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1324 w 6572708"/>
              <a:gd name="connsiteY60" fmla="*/ 5147635 h 6858000"/>
              <a:gd name="connsiteX61" fmla="*/ 299864 w 6572708"/>
              <a:gd name="connsiteY61" fmla="*/ 5063838 h 6858000"/>
              <a:gd name="connsiteX62" fmla="*/ 323140 w 6572708"/>
              <a:gd name="connsiteY62" fmla="*/ 5036513 h 6858000"/>
              <a:gd name="connsiteX63" fmla="*/ 323855 w 6572708"/>
              <a:gd name="connsiteY63" fmla="*/ 4827737 h 6858000"/>
              <a:gd name="connsiteX64" fmla="*/ 333687 w 6572708"/>
              <a:gd name="connsiteY64" fmla="*/ 4774692 h 6858000"/>
              <a:gd name="connsiteX65" fmla="*/ 322637 w 6572708"/>
              <a:gd name="connsiteY65" fmla="*/ 4727427 h 6858000"/>
              <a:gd name="connsiteX66" fmla="*/ 330798 w 6572708"/>
              <a:gd name="connsiteY66" fmla="*/ 4708193 h 6858000"/>
              <a:gd name="connsiteX67" fmla="*/ 332420 w 6572708"/>
              <a:gd name="connsiteY67" fmla="*/ 4704882 h 6858000"/>
              <a:gd name="connsiteX68" fmla="*/ 334216 w 6572708"/>
              <a:gd name="connsiteY68" fmla="*/ 4691500 h 6858000"/>
              <a:gd name="connsiteX69" fmla="*/ 340601 w 6572708"/>
              <a:gd name="connsiteY69" fmla="*/ 4687895 h 6858000"/>
              <a:gd name="connsiteX70" fmla="*/ 347516 w 6572708"/>
              <a:gd name="connsiteY70" fmla="*/ 4667873 h 6858000"/>
              <a:gd name="connsiteX71" fmla="*/ 349175 w 6572708"/>
              <a:gd name="connsiteY71" fmla="*/ 4643189 h 6858000"/>
              <a:gd name="connsiteX72" fmla="*/ 350492 w 6572708"/>
              <a:gd name="connsiteY72" fmla="*/ 4525833 h 6858000"/>
              <a:gd name="connsiteX73" fmla="*/ 355031 w 6572708"/>
              <a:gd name="connsiteY73" fmla="*/ 4455649 h 6858000"/>
              <a:gd name="connsiteX74" fmla="*/ 362651 w 6572708"/>
              <a:gd name="connsiteY74" fmla="*/ 4429036 h 6858000"/>
              <a:gd name="connsiteX75" fmla="*/ 369327 w 6572708"/>
              <a:gd name="connsiteY75" fmla="*/ 4391840 h 6858000"/>
              <a:gd name="connsiteX76" fmla="*/ 371272 w 6572708"/>
              <a:gd name="connsiteY76" fmla="*/ 4358845 h 6858000"/>
              <a:gd name="connsiteX77" fmla="*/ 382342 w 6572708"/>
              <a:gd name="connsiteY77" fmla="*/ 4333764 h 6858000"/>
              <a:gd name="connsiteX78" fmla="*/ 381365 w 6572708"/>
              <a:gd name="connsiteY78" fmla="*/ 4331730 h 6858000"/>
              <a:gd name="connsiteX79" fmla="*/ 364244 w 6572708"/>
              <a:gd name="connsiteY79" fmla="*/ 4309700 h 6858000"/>
              <a:gd name="connsiteX80" fmla="*/ 363377 w 6572708"/>
              <a:gd name="connsiteY80" fmla="*/ 4285388 h 6858000"/>
              <a:gd name="connsiteX81" fmla="*/ 357697 w 6572708"/>
              <a:gd name="connsiteY81" fmla="*/ 4266169 h 6858000"/>
              <a:gd name="connsiteX82" fmla="*/ 356998 w 6572708"/>
              <a:gd name="connsiteY82" fmla="*/ 4247672 h 6858000"/>
              <a:gd name="connsiteX83" fmla="*/ 357549 w 6572708"/>
              <a:gd name="connsiteY83" fmla="*/ 4237120 h 6858000"/>
              <a:gd name="connsiteX84" fmla="*/ 358116 w 6572708"/>
              <a:gd name="connsiteY84" fmla="*/ 4232936 h 6858000"/>
              <a:gd name="connsiteX85" fmla="*/ 366243 w 6572708"/>
              <a:gd name="connsiteY85" fmla="*/ 4224051 h 6858000"/>
              <a:gd name="connsiteX86" fmla="*/ 363841 w 6572708"/>
              <a:gd name="connsiteY86" fmla="*/ 4211782 h 6858000"/>
              <a:gd name="connsiteX87" fmla="*/ 372159 w 6572708"/>
              <a:gd name="connsiteY87" fmla="*/ 4198810 h 6858000"/>
              <a:gd name="connsiteX88" fmla="*/ 366211 w 6572708"/>
              <a:gd name="connsiteY88" fmla="*/ 4195262 h 6858000"/>
              <a:gd name="connsiteX89" fmla="*/ 360561 w 6572708"/>
              <a:gd name="connsiteY89" fmla="*/ 4184054 h 6858000"/>
              <a:gd name="connsiteX90" fmla="*/ 373972 w 6572708"/>
              <a:gd name="connsiteY90" fmla="*/ 4155792 h 6858000"/>
              <a:gd name="connsiteX91" fmla="*/ 373150 w 6572708"/>
              <a:gd name="connsiteY91" fmla="*/ 4150364 h 6858000"/>
              <a:gd name="connsiteX92" fmla="*/ 383773 w 6572708"/>
              <a:gd name="connsiteY92" fmla="*/ 4132084 h 6858000"/>
              <a:gd name="connsiteX93" fmla="*/ 389140 w 6572708"/>
              <a:gd name="connsiteY93" fmla="*/ 4115873 h 6858000"/>
              <a:gd name="connsiteX94" fmla="*/ 378846 w 6572708"/>
              <a:gd name="connsiteY94" fmla="*/ 4082551 h 6858000"/>
              <a:gd name="connsiteX95" fmla="*/ 368001 w 6572708"/>
              <a:gd name="connsiteY95" fmla="*/ 3968090 h 6858000"/>
              <a:gd name="connsiteX96" fmla="*/ 372661 w 6572708"/>
              <a:gd name="connsiteY96" fmla="*/ 3881355 h 6858000"/>
              <a:gd name="connsiteX97" fmla="*/ 379210 w 6572708"/>
              <a:gd name="connsiteY97" fmla="*/ 3850569 h 6858000"/>
              <a:gd name="connsiteX98" fmla="*/ 389880 w 6572708"/>
              <a:gd name="connsiteY98" fmla="*/ 3798988 h 6858000"/>
              <a:gd name="connsiteX99" fmla="*/ 409909 w 6572708"/>
              <a:gd name="connsiteY99" fmla="*/ 3760424 h 6858000"/>
              <a:gd name="connsiteX100" fmla="*/ 414051 w 6572708"/>
              <a:gd name="connsiteY100" fmla="*/ 3717298 h 6858000"/>
              <a:gd name="connsiteX101" fmla="*/ 399424 w 6572708"/>
              <a:gd name="connsiteY101" fmla="*/ 3707291 h 6858000"/>
              <a:gd name="connsiteX102" fmla="*/ 394460 w 6572708"/>
              <a:gd name="connsiteY102" fmla="*/ 3673415 h 6858000"/>
              <a:gd name="connsiteX103" fmla="*/ 408918 w 6572708"/>
              <a:gd name="connsiteY103" fmla="*/ 3661155 h 6858000"/>
              <a:gd name="connsiteX104" fmla="*/ 425028 w 6572708"/>
              <a:gd name="connsiteY104" fmla="*/ 3591166 h 6858000"/>
              <a:gd name="connsiteX105" fmla="*/ 430292 w 6572708"/>
              <a:gd name="connsiteY105" fmla="*/ 3550801 h 6858000"/>
              <a:gd name="connsiteX106" fmla="*/ 437149 w 6572708"/>
              <a:gd name="connsiteY106" fmla="*/ 3497399 h 6858000"/>
              <a:gd name="connsiteX107" fmla="*/ 442017 w 6572708"/>
              <a:gd name="connsiteY107" fmla="*/ 3474143 h 6858000"/>
              <a:gd name="connsiteX108" fmla="*/ 437175 w 6572708"/>
              <a:gd name="connsiteY108" fmla="*/ 3463057 h 6858000"/>
              <a:gd name="connsiteX109" fmla="*/ 438483 w 6572708"/>
              <a:gd name="connsiteY109" fmla="*/ 3457563 h 6858000"/>
              <a:gd name="connsiteX110" fmla="*/ 438642 w 6572708"/>
              <a:gd name="connsiteY110" fmla="*/ 3439053 h 6858000"/>
              <a:gd name="connsiteX111" fmla="*/ 439678 w 6572708"/>
              <a:gd name="connsiteY111" fmla="*/ 3428537 h 6858000"/>
              <a:gd name="connsiteX112" fmla="*/ 440437 w 6572708"/>
              <a:gd name="connsiteY112" fmla="*/ 3424381 h 6858000"/>
              <a:gd name="connsiteX113" fmla="*/ 448781 w 6572708"/>
              <a:gd name="connsiteY113" fmla="*/ 3416042 h 6858000"/>
              <a:gd name="connsiteX114" fmla="*/ 448765 w 6572708"/>
              <a:gd name="connsiteY114" fmla="*/ 3414504 h 6858000"/>
              <a:gd name="connsiteX115" fmla="*/ 447134 w 6572708"/>
              <a:gd name="connsiteY115" fmla="*/ 3403498 h 6858000"/>
              <a:gd name="connsiteX116" fmla="*/ 452387 w 6572708"/>
              <a:gd name="connsiteY116" fmla="*/ 3396070 h 6858000"/>
              <a:gd name="connsiteX117" fmla="*/ 453996 w 6572708"/>
              <a:gd name="connsiteY117" fmla="*/ 3389553 h 6858000"/>
              <a:gd name="connsiteX118" fmla="*/ 450265 w 6572708"/>
              <a:gd name="connsiteY118" fmla="*/ 3387098 h 6858000"/>
              <a:gd name="connsiteX119" fmla="*/ 445137 w 6572708"/>
              <a:gd name="connsiteY119" fmla="*/ 3375655 h 6858000"/>
              <a:gd name="connsiteX120" fmla="*/ 453359 w 6572708"/>
              <a:gd name="connsiteY120" fmla="*/ 3367050 h 6858000"/>
              <a:gd name="connsiteX121" fmla="*/ 459842 w 6572708"/>
              <a:gd name="connsiteY121" fmla="*/ 3348005 h 6858000"/>
              <a:gd name="connsiteX122" fmla="*/ 459268 w 6572708"/>
              <a:gd name="connsiteY122" fmla="*/ 3342546 h 6858000"/>
              <a:gd name="connsiteX123" fmla="*/ 470590 w 6572708"/>
              <a:gd name="connsiteY123" fmla="*/ 3324958 h 6858000"/>
              <a:gd name="connsiteX124" fmla="*/ 468579 w 6572708"/>
              <a:gd name="connsiteY124" fmla="*/ 3306990 h 6858000"/>
              <a:gd name="connsiteX125" fmla="*/ 480123 w 6572708"/>
              <a:gd name="connsiteY125" fmla="*/ 3295094 h 6858000"/>
              <a:gd name="connsiteX126" fmla="*/ 482298 w 6572708"/>
              <a:gd name="connsiteY126" fmla="*/ 3293541 h 6858000"/>
              <a:gd name="connsiteX127" fmla="*/ 489102 w 6572708"/>
              <a:gd name="connsiteY127" fmla="*/ 3262198 h 6858000"/>
              <a:gd name="connsiteX128" fmla="*/ 497561 w 6572708"/>
              <a:gd name="connsiteY128" fmla="*/ 3253284 h 6858000"/>
              <a:gd name="connsiteX129" fmla="*/ 522157 w 6572708"/>
              <a:gd name="connsiteY129" fmla="*/ 3192563 h 6858000"/>
              <a:gd name="connsiteX130" fmla="*/ 529302 w 6572708"/>
              <a:gd name="connsiteY130" fmla="*/ 3175520 h 6858000"/>
              <a:gd name="connsiteX131" fmla="*/ 528284 w 6572708"/>
              <a:gd name="connsiteY131" fmla="*/ 3160058 h 6858000"/>
              <a:gd name="connsiteX132" fmla="*/ 521806 w 6572708"/>
              <a:gd name="connsiteY132" fmla="*/ 3155764 h 6858000"/>
              <a:gd name="connsiteX133" fmla="*/ 524589 w 6572708"/>
              <a:gd name="connsiteY133" fmla="*/ 3146261 h 6858000"/>
              <a:gd name="connsiteX134" fmla="*/ 523832 w 6572708"/>
              <a:gd name="connsiteY134" fmla="*/ 3143561 h 6858000"/>
              <a:gd name="connsiteX135" fmla="*/ 520994 w 6572708"/>
              <a:gd name="connsiteY135" fmla="*/ 3128263 h 6858000"/>
              <a:gd name="connsiteX136" fmla="*/ 552091 w 6572708"/>
              <a:gd name="connsiteY136" fmla="*/ 3099818 h 6858000"/>
              <a:gd name="connsiteX137" fmla="*/ 618216 w 6572708"/>
              <a:gd name="connsiteY137" fmla="*/ 2895965 h 6858000"/>
              <a:gd name="connsiteX138" fmla="*/ 724973 w 6572708"/>
              <a:gd name="connsiteY138" fmla="*/ 2755713 h 6858000"/>
              <a:gd name="connsiteX139" fmla="*/ 765538 w 6572708"/>
              <a:gd name="connsiteY139" fmla="*/ 2648081 h 6858000"/>
              <a:gd name="connsiteX140" fmla="*/ 780267 w 6572708"/>
              <a:gd name="connsiteY140" fmla="*/ 2641879 h 6858000"/>
              <a:gd name="connsiteX141" fmla="*/ 790836 w 6572708"/>
              <a:gd name="connsiteY141" fmla="*/ 2632919 h 6858000"/>
              <a:gd name="connsiteX142" fmla="*/ 790328 w 6572708"/>
              <a:gd name="connsiteY142" fmla="*/ 2631229 h 6858000"/>
              <a:gd name="connsiteX143" fmla="*/ 797257 w 6572708"/>
              <a:gd name="connsiteY143" fmla="*/ 2619054 h 6858000"/>
              <a:gd name="connsiteX144" fmla="*/ 802383 w 6572708"/>
              <a:gd name="connsiteY144" fmla="*/ 2617568 h 6858000"/>
              <a:gd name="connsiteX145" fmla="*/ 808267 w 6572708"/>
              <a:gd name="connsiteY145" fmla="*/ 2609586 h 6858000"/>
              <a:gd name="connsiteX146" fmla="*/ 822908 w 6572708"/>
              <a:gd name="connsiteY146" fmla="*/ 2594856 h 6858000"/>
              <a:gd name="connsiteX147" fmla="*/ 822791 w 6572708"/>
              <a:gd name="connsiteY147" fmla="*/ 2591164 h 6858000"/>
              <a:gd name="connsiteX148" fmla="*/ 840423 w 6572708"/>
              <a:gd name="connsiteY148" fmla="*/ 2567492 h 6858000"/>
              <a:gd name="connsiteX149" fmla="*/ 839313 w 6572708"/>
              <a:gd name="connsiteY149" fmla="*/ 2566722 h 6858000"/>
              <a:gd name="connsiteX150" fmla="*/ 838361 w 6572708"/>
              <a:gd name="connsiteY150" fmla="*/ 2558109 h 6858000"/>
              <a:gd name="connsiteX151" fmla="*/ 839637 w 6572708"/>
              <a:gd name="connsiteY151" fmla="*/ 2542662 h 6858000"/>
              <a:gd name="connsiteX152" fmla="*/ 825800 w 6572708"/>
              <a:gd name="connsiteY152" fmla="*/ 2501548 h 6858000"/>
              <a:gd name="connsiteX153" fmla="*/ 844035 w 6572708"/>
              <a:gd name="connsiteY153" fmla="*/ 2476819 h 6858000"/>
              <a:gd name="connsiteX154" fmla="*/ 846972 w 6572708"/>
              <a:gd name="connsiteY154" fmla="*/ 2471590 h 6858000"/>
              <a:gd name="connsiteX155" fmla="*/ 846730 w 6572708"/>
              <a:gd name="connsiteY155" fmla="*/ 2471378 h 6858000"/>
              <a:gd name="connsiteX156" fmla="*/ 849228 w 6572708"/>
              <a:gd name="connsiteY156" fmla="*/ 2465654 h 6858000"/>
              <a:gd name="connsiteX157" fmla="*/ 852330 w 6572708"/>
              <a:gd name="connsiteY157" fmla="*/ 2462052 h 6858000"/>
              <a:gd name="connsiteX158" fmla="*/ 858029 w 6572708"/>
              <a:gd name="connsiteY158" fmla="*/ 2451906 h 6858000"/>
              <a:gd name="connsiteX159" fmla="*/ 857986 w 6572708"/>
              <a:gd name="connsiteY159" fmla="*/ 2447716 h 6858000"/>
              <a:gd name="connsiteX160" fmla="*/ 855075 w 6572708"/>
              <a:gd name="connsiteY160" fmla="*/ 2445047 h 6858000"/>
              <a:gd name="connsiteX161" fmla="*/ 856006 w 6572708"/>
              <a:gd name="connsiteY161" fmla="*/ 2444265 h 6858000"/>
              <a:gd name="connsiteX162" fmla="*/ 856444 w 6572708"/>
              <a:gd name="connsiteY162" fmla="*/ 2421759 h 6858000"/>
              <a:gd name="connsiteX163" fmla="*/ 868981 w 6572708"/>
              <a:gd name="connsiteY163" fmla="*/ 2375200 h 6858000"/>
              <a:gd name="connsiteX164" fmla="*/ 880811 w 6572708"/>
              <a:gd name="connsiteY164" fmla="*/ 2350147 h 6858000"/>
              <a:gd name="connsiteX165" fmla="*/ 908124 w 6572708"/>
              <a:gd name="connsiteY165" fmla="*/ 2279761 h 6858000"/>
              <a:gd name="connsiteX166" fmla="*/ 931678 w 6572708"/>
              <a:gd name="connsiteY166" fmla="*/ 2207772 h 6858000"/>
              <a:gd name="connsiteX167" fmla="*/ 921761 w 6572708"/>
              <a:gd name="connsiteY167" fmla="*/ 2164302 h 6858000"/>
              <a:gd name="connsiteX168" fmla="*/ 923058 w 6572708"/>
              <a:gd name="connsiteY168" fmla="*/ 2160162 h 6858000"/>
              <a:gd name="connsiteX169" fmla="*/ 931663 w 6572708"/>
              <a:gd name="connsiteY169" fmla="*/ 2151458 h 6858000"/>
              <a:gd name="connsiteX170" fmla="*/ 935730 w 6572708"/>
              <a:gd name="connsiteY170" fmla="*/ 2148616 h 6858000"/>
              <a:gd name="connsiteX171" fmla="*/ 939910 w 6572708"/>
              <a:gd name="connsiteY171" fmla="*/ 2143540 h 6858000"/>
              <a:gd name="connsiteX172" fmla="*/ 939746 w 6572708"/>
              <a:gd name="connsiteY172" fmla="*/ 2143278 h 6858000"/>
              <a:gd name="connsiteX173" fmla="*/ 944182 w 6572708"/>
              <a:gd name="connsiteY173" fmla="*/ 2138791 h 6858000"/>
              <a:gd name="connsiteX174" fmla="*/ 969240 w 6572708"/>
              <a:gd name="connsiteY174" fmla="*/ 2118565 h 6858000"/>
              <a:gd name="connsiteX175" fmla="*/ 969333 w 6572708"/>
              <a:gd name="connsiteY175" fmla="*/ 2074914 h 6858000"/>
              <a:gd name="connsiteX176" fmla="*/ 975462 w 6572708"/>
              <a:gd name="connsiteY176" fmla="*/ 2059981 h 6858000"/>
              <a:gd name="connsiteX177" fmla="*/ 977313 w 6572708"/>
              <a:gd name="connsiteY177" fmla="*/ 2051279 h 6858000"/>
              <a:gd name="connsiteX178" fmla="*/ 976512 w 6572708"/>
              <a:gd name="connsiteY178" fmla="*/ 2050269 h 6858000"/>
              <a:gd name="connsiteX179" fmla="*/ 1000665 w 6572708"/>
              <a:gd name="connsiteY179" fmla="*/ 2030946 h 6858000"/>
              <a:gd name="connsiteX180" fmla="*/ 1001735 w 6572708"/>
              <a:gd name="connsiteY180" fmla="*/ 2027284 h 6858000"/>
              <a:gd name="connsiteX181" fmla="*/ 1020214 w 6572708"/>
              <a:gd name="connsiteY181" fmla="*/ 2016095 h 6858000"/>
              <a:gd name="connsiteX182" fmla="*/ 1028302 w 6572708"/>
              <a:gd name="connsiteY182" fmla="*/ 2009567 h 6858000"/>
              <a:gd name="connsiteX183" fmla="*/ 1033598 w 6572708"/>
              <a:gd name="connsiteY183" fmla="*/ 2009267 h 6858000"/>
              <a:gd name="connsiteX184" fmla="*/ 1044008 w 6572708"/>
              <a:gd name="connsiteY184" fmla="*/ 1998844 h 6858000"/>
              <a:gd name="connsiteX185" fmla="*/ 1044069 w 6572708"/>
              <a:gd name="connsiteY185" fmla="*/ 1997063 h 6858000"/>
              <a:gd name="connsiteX186" fmla="*/ 1056878 w 6572708"/>
              <a:gd name="connsiteY186" fmla="*/ 1990634 h 6858000"/>
              <a:gd name="connsiteX187" fmla="*/ 1072722 w 6572708"/>
              <a:gd name="connsiteY187" fmla="*/ 1987868 h 6858000"/>
              <a:gd name="connsiteX188" fmla="*/ 1145252 w 6572708"/>
              <a:gd name="connsiteY188" fmla="*/ 1891028 h 6858000"/>
              <a:gd name="connsiteX189" fmla="*/ 1226890 w 6572708"/>
              <a:gd name="connsiteY189" fmla="*/ 1845992 h 6858000"/>
              <a:gd name="connsiteX190" fmla="*/ 1323685 w 6572708"/>
              <a:gd name="connsiteY190" fmla="*/ 1758717 h 6858000"/>
              <a:gd name="connsiteX191" fmla="*/ 1398273 w 6572708"/>
              <a:gd name="connsiteY191" fmla="*/ 1627389 h 6858000"/>
              <a:gd name="connsiteX192" fmla="*/ 1417786 w 6572708"/>
              <a:gd name="connsiteY192" fmla="*/ 1591233 h 6858000"/>
              <a:gd name="connsiteX193" fmla="*/ 1456144 w 6572708"/>
              <a:gd name="connsiteY193" fmla="*/ 1570271 h 6858000"/>
              <a:gd name="connsiteX194" fmla="*/ 1458351 w 6572708"/>
              <a:gd name="connsiteY194" fmla="*/ 1554550 h 6858000"/>
              <a:gd name="connsiteX195" fmla="*/ 1458500 w 6572708"/>
              <a:gd name="connsiteY195" fmla="*/ 1551719 h 6858000"/>
              <a:gd name="connsiteX196" fmla="*/ 1464150 w 6572708"/>
              <a:gd name="connsiteY196" fmla="*/ 1542986 h 6858000"/>
              <a:gd name="connsiteX197" fmla="*/ 1459426 w 6572708"/>
              <a:gd name="connsiteY197" fmla="*/ 1537283 h 6858000"/>
              <a:gd name="connsiteX198" fmla="*/ 1463401 w 6572708"/>
              <a:gd name="connsiteY198" fmla="*/ 1521818 h 6858000"/>
              <a:gd name="connsiteX199" fmla="*/ 1475565 w 6572708"/>
              <a:gd name="connsiteY199" fmla="*/ 1506648 h 6858000"/>
              <a:gd name="connsiteX200" fmla="*/ 1540362 w 6572708"/>
              <a:gd name="connsiteY200" fmla="*/ 1438265 h 6858000"/>
              <a:gd name="connsiteX201" fmla="*/ 1575141 w 6572708"/>
              <a:gd name="connsiteY201" fmla="*/ 1395238 h 6858000"/>
              <a:gd name="connsiteX202" fmla="*/ 1582090 w 6572708"/>
              <a:gd name="connsiteY202" fmla="*/ 1375575 h 6858000"/>
              <a:gd name="connsiteX203" fmla="*/ 1596005 w 6572708"/>
              <a:gd name="connsiteY203" fmla="*/ 1350347 h 6858000"/>
              <a:gd name="connsiteX204" fmla="*/ 1615711 w 6572708"/>
              <a:gd name="connsiteY204" fmla="*/ 1303251 h 6858000"/>
              <a:gd name="connsiteX205" fmla="*/ 1650622 w 6572708"/>
              <a:gd name="connsiteY205" fmla="*/ 1244447 h 6858000"/>
              <a:gd name="connsiteX206" fmla="*/ 1702792 w 6572708"/>
              <a:gd name="connsiteY206" fmla="*/ 1215797 h 6858000"/>
              <a:gd name="connsiteX207" fmla="*/ 1700885 w 6572708"/>
              <a:gd name="connsiteY207" fmla="*/ 1209814 h 6858000"/>
              <a:gd name="connsiteX208" fmla="*/ 1723848 w 6572708"/>
              <a:gd name="connsiteY208" fmla="*/ 1183123 h 6858000"/>
              <a:gd name="connsiteX209" fmla="*/ 1759968 w 6572708"/>
              <a:gd name="connsiteY209" fmla="*/ 1166871 h 6858000"/>
              <a:gd name="connsiteX210" fmla="*/ 1767742 w 6572708"/>
              <a:gd name="connsiteY210" fmla="*/ 1158484 h 6858000"/>
              <a:gd name="connsiteX211" fmla="*/ 1773870 w 6572708"/>
              <a:gd name="connsiteY211" fmla="*/ 1125979 h 6858000"/>
              <a:gd name="connsiteX212" fmla="*/ 1767392 w 6572708"/>
              <a:gd name="connsiteY212" fmla="*/ 1121685 h 6858000"/>
              <a:gd name="connsiteX213" fmla="*/ 1770175 w 6572708"/>
              <a:gd name="connsiteY213" fmla="*/ 1112182 h 6858000"/>
              <a:gd name="connsiteX214" fmla="*/ 1769418 w 6572708"/>
              <a:gd name="connsiteY214" fmla="*/ 1109483 h 6858000"/>
              <a:gd name="connsiteX215" fmla="*/ 1766580 w 6572708"/>
              <a:gd name="connsiteY215" fmla="*/ 1094184 h 6858000"/>
              <a:gd name="connsiteX216" fmla="*/ 1797677 w 6572708"/>
              <a:gd name="connsiteY216" fmla="*/ 1065740 h 6858000"/>
              <a:gd name="connsiteX217" fmla="*/ 1805371 w 6572708"/>
              <a:gd name="connsiteY217" fmla="*/ 1027273 h 6858000"/>
              <a:gd name="connsiteX218" fmla="*/ 1882128 w 6572708"/>
              <a:gd name="connsiteY218" fmla="*/ 887059 h 6858000"/>
              <a:gd name="connsiteX219" fmla="*/ 1922110 w 6572708"/>
              <a:gd name="connsiteY219" fmla="*/ 824781 h 6858000"/>
              <a:gd name="connsiteX220" fmla="*/ 1970558 w 6572708"/>
              <a:gd name="connsiteY220" fmla="*/ 721635 h 6858000"/>
              <a:gd name="connsiteX221" fmla="*/ 1974257 w 6572708"/>
              <a:gd name="connsiteY221" fmla="*/ 713733 h 6858000"/>
              <a:gd name="connsiteX222" fmla="*/ 1971701 w 6572708"/>
              <a:gd name="connsiteY222" fmla="*/ 704563 h 6858000"/>
              <a:gd name="connsiteX223" fmla="*/ 1966819 w 6572708"/>
              <a:gd name="connsiteY223" fmla="*/ 628924 h 6858000"/>
              <a:gd name="connsiteX224" fmla="*/ 1956004 w 6572708"/>
              <a:gd name="connsiteY224" fmla="*/ 621102 h 6858000"/>
              <a:gd name="connsiteX225" fmla="*/ 1948613 w 6572708"/>
              <a:gd name="connsiteY225" fmla="*/ 609156 h 6858000"/>
              <a:gd name="connsiteX226" fmla="*/ 1949145 w 6572708"/>
              <a:gd name="connsiteY226" fmla="*/ 606753 h 6858000"/>
              <a:gd name="connsiteX227" fmla="*/ 1944819 w 6572708"/>
              <a:gd name="connsiteY227" fmla="*/ 590072 h 6858000"/>
              <a:gd name="connsiteX228" fmla="*/ 1941001 w 6572708"/>
              <a:gd name="connsiteY228" fmla="*/ 588296 h 6858000"/>
              <a:gd name="connsiteX229" fmla="*/ 1937134 w 6572708"/>
              <a:gd name="connsiteY229" fmla="*/ 577443 h 6858000"/>
              <a:gd name="connsiteX230" fmla="*/ 1927092 w 6572708"/>
              <a:gd name="connsiteY230" fmla="*/ 557642 h 6858000"/>
              <a:gd name="connsiteX231" fmla="*/ 1927484 w 6572708"/>
              <a:gd name="connsiteY231" fmla="*/ 552451 h 6858000"/>
              <a:gd name="connsiteX232" fmla="*/ 1915874 w 6572708"/>
              <a:gd name="connsiteY232" fmla="*/ 520271 h 6858000"/>
              <a:gd name="connsiteX233" fmla="*/ 1916793 w 6572708"/>
              <a:gd name="connsiteY233" fmla="*/ 519123 h 6858000"/>
              <a:gd name="connsiteX234" fmla="*/ 1918236 w 6572708"/>
              <a:gd name="connsiteY234" fmla="*/ 506970 h 6858000"/>
              <a:gd name="connsiteX235" fmla="*/ 1918529 w 6572708"/>
              <a:gd name="connsiteY235" fmla="*/ 485354 h 6858000"/>
              <a:gd name="connsiteX236" fmla="*/ 1932556 w 6572708"/>
              <a:gd name="connsiteY236" fmla="*/ 426779 h 6858000"/>
              <a:gd name="connsiteX237" fmla="*/ 1920572 w 6572708"/>
              <a:gd name="connsiteY237" fmla="*/ 393150 h 6858000"/>
              <a:gd name="connsiteX238" fmla="*/ 1918744 w 6572708"/>
              <a:gd name="connsiteY238" fmla="*/ 385981 h 6858000"/>
              <a:gd name="connsiteX239" fmla="*/ 1918949 w 6572708"/>
              <a:gd name="connsiteY239" fmla="*/ 385674 h 6858000"/>
              <a:gd name="connsiteX240" fmla="*/ 1917499 w 6572708"/>
              <a:gd name="connsiteY240" fmla="*/ 377782 h 6858000"/>
              <a:gd name="connsiteX241" fmla="*/ 1915412 w 6572708"/>
              <a:gd name="connsiteY241" fmla="*/ 372914 h 6858000"/>
              <a:gd name="connsiteX242" fmla="*/ 1911865 w 6572708"/>
              <a:gd name="connsiteY242" fmla="*/ 359009 h 6858000"/>
              <a:gd name="connsiteX243" fmla="*/ 1912244 w 6572708"/>
              <a:gd name="connsiteY243" fmla="*/ 353121 h 6858000"/>
              <a:gd name="connsiteX244" fmla="*/ 1933610 w 6572708"/>
              <a:gd name="connsiteY244" fmla="*/ 297387 h 6858000"/>
              <a:gd name="connsiteX245" fmla="*/ 1939454 w 6572708"/>
              <a:gd name="connsiteY245" fmla="*/ 194719 h 6858000"/>
              <a:gd name="connsiteX246" fmla="*/ 1942001 w 6572708"/>
              <a:gd name="connsiteY246" fmla="*/ 93227 h 6858000"/>
              <a:gd name="connsiteX247" fmla="*/ 1941351 w 6572708"/>
              <a:gd name="connsiteY247" fmla="*/ 56555 h 6858000"/>
              <a:gd name="connsiteX248" fmla="*/ 1950955 w 6572708"/>
              <a:gd name="connsiteY248" fmla="*/ 5312 h 6858000"/>
              <a:gd name="connsiteX249" fmla="*/ 1949546 w 6572708"/>
              <a:gd name="connsiteY249"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758 w 6572708"/>
              <a:gd name="connsiteY56" fmla="*/ 5250149 h 6858000"/>
              <a:gd name="connsiteX57" fmla="*/ 317275 w 6572708"/>
              <a:gd name="connsiteY57" fmla="*/ 5230130 h 6858000"/>
              <a:gd name="connsiteX58" fmla="*/ 329641 w 6572708"/>
              <a:gd name="connsiteY58" fmla="*/ 5216534 h 6858000"/>
              <a:gd name="connsiteX59" fmla="*/ 329088 w 6572708"/>
              <a:gd name="connsiteY59" fmla="*/ 5211732 h 6858000"/>
              <a:gd name="connsiteX60" fmla="*/ 299864 w 6572708"/>
              <a:gd name="connsiteY60" fmla="*/ 5063838 h 6858000"/>
              <a:gd name="connsiteX61" fmla="*/ 323140 w 6572708"/>
              <a:gd name="connsiteY61" fmla="*/ 5036513 h 6858000"/>
              <a:gd name="connsiteX62" fmla="*/ 323855 w 6572708"/>
              <a:gd name="connsiteY62" fmla="*/ 4827737 h 6858000"/>
              <a:gd name="connsiteX63" fmla="*/ 333687 w 6572708"/>
              <a:gd name="connsiteY63" fmla="*/ 4774692 h 6858000"/>
              <a:gd name="connsiteX64" fmla="*/ 322637 w 6572708"/>
              <a:gd name="connsiteY64" fmla="*/ 4727427 h 6858000"/>
              <a:gd name="connsiteX65" fmla="*/ 330798 w 6572708"/>
              <a:gd name="connsiteY65" fmla="*/ 4708193 h 6858000"/>
              <a:gd name="connsiteX66" fmla="*/ 332420 w 6572708"/>
              <a:gd name="connsiteY66" fmla="*/ 4704882 h 6858000"/>
              <a:gd name="connsiteX67" fmla="*/ 334216 w 6572708"/>
              <a:gd name="connsiteY67" fmla="*/ 4691500 h 6858000"/>
              <a:gd name="connsiteX68" fmla="*/ 340601 w 6572708"/>
              <a:gd name="connsiteY68" fmla="*/ 4687895 h 6858000"/>
              <a:gd name="connsiteX69" fmla="*/ 347516 w 6572708"/>
              <a:gd name="connsiteY69" fmla="*/ 4667873 h 6858000"/>
              <a:gd name="connsiteX70" fmla="*/ 349175 w 6572708"/>
              <a:gd name="connsiteY70" fmla="*/ 4643189 h 6858000"/>
              <a:gd name="connsiteX71" fmla="*/ 350492 w 6572708"/>
              <a:gd name="connsiteY71" fmla="*/ 4525833 h 6858000"/>
              <a:gd name="connsiteX72" fmla="*/ 355031 w 6572708"/>
              <a:gd name="connsiteY72" fmla="*/ 4455649 h 6858000"/>
              <a:gd name="connsiteX73" fmla="*/ 362651 w 6572708"/>
              <a:gd name="connsiteY73" fmla="*/ 4429036 h 6858000"/>
              <a:gd name="connsiteX74" fmla="*/ 369327 w 6572708"/>
              <a:gd name="connsiteY74" fmla="*/ 4391840 h 6858000"/>
              <a:gd name="connsiteX75" fmla="*/ 371272 w 6572708"/>
              <a:gd name="connsiteY75" fmla="*/ 4358845 h 6858000"/>
              <a:gd name="connsiteX76" fmla="*/ 382342 w 6572708"/>
              <a:gd name="connsiteY76" fmla="*/ 4333764 h 6858000"/>
              <a:gd name="connsiteX77" fmla="*/ 381365 w 6572708"/>
              <a:gd name="connsiteY77" fmla="*/ 4331730 h 6858000"/>
              <a:gd name="connsiteX78" fmla="*/ 364244 w 6572708"/>
              <a:gd name="connsiteY78" fmla="*/ 4309700 h 6858000"/>
              <a:gd name="connsiteX79" fmla="*/ 363377 w 6572708"/>
              <a:gd name="connsiteY79" fmla="*/ 4285388 h 6858000"/>
              <a:gd name="connsiteX80" fmla="*/ 357697 w 6572708"/>
              <a:gd name="connsiteY80" fmla="*/ 4266169 h 6858000"/>
              <a:gd name="connsiteX81" fmla="*/ 356998 w 6572708"/>
              <a:gd name="connsiteY81" fmla="*/ 4247672 h 6858000"/>
              <a:gd name="connsiteX82" fmla="*/ 357549 w 6572708"/>
              <a:gd name="connsiteY82" fmla="*/ 4237120 h 6858000"/>
              <a:gd name="connsiteX83" fmla="*/ 358116 w 6572708"/>
              <a:gd name="connsiteY83" fmla="*/ 4232936 h 6858000"/>
              <a:gd name="connsiteX84" fmla="*/ 366243 w 6572708"/>
              <a:gd name="connsiteY84" fmla="*/ 4224051 h 6858000"/>
              <a:gd name="connsiteX85" fmla="*/ 363841 w 6572708"/>
              <a:gd name="connsiteY85" fmla="*/ 4211782 h 6858000"/>
              <a:gd name="connsiteX86" fmla="*/ 372159 w 6572708"/>
              <a:gd name="connsiteY86" fmla="*/ 4198810 h 6858000"/>
              <a:gd name="connsiteX87" fmla="*/ 366211 w 6572708"/>
              <a:gd name="connsiteY87" fmla="*/ 4195262 h 6858000"/>
              <a:gd name="connsiteX88" fmla="*/ 360561 w 6572708"/>
              <a:gd name="connsiteY88" fmla="*/ 4184054 h 6858000"/>
              <a:gd name="connsiteX89" fmla="*/ 373972 w 6572708"/>
              <a:gd name="connsiteY89" fmla="*/ 4155792 h 6858000"/>
              <a:gd name="connsiteX90" fmla="*/ 373150 w 6572708"/>
              <a:gd name="connsiteY90" fmla="*/ 4150364 h 6858000"/>
              <a:gd name="connsiteX91" fmla="*/ 383773 w 6572708"/>
              <a:gd name="connsiteY91" fmla="*/ 4132084 h 6858000"/>
              <a:gd name="connsiteX92" fmla="*/ 389140 w 6572708"/>
              <a:gd name="connsiteY92" fmla="*/ 4115873 h 6858000"/>
              <a:gd name="connsiteX93" fmla="*/ 378846 w 6572708"/>
              <a:gd name="connsiteY93" fmla="*/ 4082551 h 6858000"/>
              <a:gd name="connsiteX94" fmla="*/ 368001 w 6572708"/>
              <a:gd name="connsiteY94" fmla="*/ 3968090 h 6858000"/>
              <a:gd name="connsiteX95" fmla="*/ 372661 w 6572708"/>
              <a:gd name="connsiteY95" fmla="*/ 3881355 h 6858000"/>
              <a:gd name="connsiteX96" fmla="*/ 379210 w 6572708"/>
              <a:gd name="connsiteY96" fmla="*/ 3850569 h 6858000"/>
              <a:gd name="connsiteX97" fmla="*/ 389880 w 6572708"/>
              <a:gd name="connsiteY97" fmla="*/ 3798988 h 6858000"/>
              <a:gd name="connsiteX98" fmla="*/ 409909 w 6572708"/>
              <a:gd name="connsiteY98" fmla="*/ 3760424 h 6858000"/>
              <a:gd name="connsiteX99" fmla="*/ 414051 w 6572708"/>
              <a:gd name="connsiteY99" fmla="*/ 3717298 h 6858000"/>
              <a:gd name="connsiteX100" fmla="*/ 399424 w 6572708"/>
              <a:gd name="connsiteY100" fmla="*/ 3707291 h 6858000"/>
              <a:gd name="connsiteX101" fmla="*/ 394460 w 6572708"/>
              <a:gd name="connsiteY101" fmla="*/ 3673415 h 6858000"/>
              <a:gd name="connsiteX102" fmla="*/ 408918 w 6572708"/>
              <a:gd name="connsiteY102" fmla="*/ 3661155 h 6858000"/>
              <a:gd name="connsiteX103" fmla="*/ 425028 w 6572708"/>
              <a:gd name="connsiteY103" fmla="*/ 3591166 h 6858000"/>
              <a:gd name="connsiteX104" fmla="*/ 430292 w 6572708"/>
              <a:gd name="connsiteY104" fmla="*/ 3550801 h 6858000"/>
              <a:gd name="connsiteX105" fmla="*/ 437149 w 6572708"/>
              <a:gd name="connsiteY105" fmla="*/ 3497399 h 6858000"/>
              <a:gd name="connsiteX106" fmla="*/ 442017 w 6572708"/>
              <a:gd name="connsiteY106" fmla="*/ 3474143 h 6858000"/>
              <a:gd name="connsiteX107" fmla="*/ 437175 w 6572708"/>
              <a:gd name="connsiteY107" fmla="*/ 3463057 h 6858000"/>
              <a:gd name="connsiteX108" fmla="*/ 438483 w 6572708"/>
              <a:gd name="connsiteY108" fmla="*/ 3457563 h 6858000"/>
              <a:gd name="connsiteX109" fmla="*/ 438642 w 6572708"/>
              <a:gd name="connsiteY109" fmla="*/ 3439053 h 6858000"/>
              <a:gd name="connsiteX110" fmla="*/ 439678 w 6572708"/>
              <a:gd name="connsiteY110" fmla="*/ 3428537 h 6858000"/>
              <a:gd name="connsiteX111" fmla="*/ 440437 w 6572708"/>
              <a:gd name="connsiteY111" fmla="*/ 3424381 h 6858000"/>
              <a:gd name="connsiteX112" fmla="*/ 448781 w 6572708"/>
              <a:gd name="connsiteY112" fmla="*/ 3416042 h 6858000"/>
              <a:gd name="connsiteX113" fmla="*/ 448765 w 6572708"/>
              <a:gd name="connsiteY113" fmla="*/ 3414504 h 6858000"/>
              <a:gd name="connsiteX114" fmla="*/ 447134 w 6572708"/>
              <a:gd name="connsiteY114" fmla="*/ 3403498 h 6858000"/>
              <a:gd name="connsiteX115" fmla="*/ 452387 w 6572708"/>
              <a:gd name="connsiteY115" fmla="*/ 3396070 h 6858000"/>
              <a:gd name="connsiteX116" fmla="*/ 453996 w 6572708"/>
              <a:gd name="connsiteY116" fmla="*/ 3389553 h 6858000"/>
              <a:gd name="connsiteX117" fmla="*/ 450265 w 6572708"/>
              <a:gd name="connsiteY117" fmla="*/ 3387098 h 6858000"/>
              <a:gd name="connsiteX118" fmla="*/ 445137 w 6572708"/>
              <a:gd name="connsiteY118" fmla="*/ 3375655 h 6858000"/>
              <a:gd name="connsiteX119" fmla="*/ 453359 w 6572708"/>
              <a:gd name="connsiteY119" fmla="*/ 3367050 h 6858000"/>
              <a:gd name="connsiteX120" fmla="*/ 459842 w 6572708"/>
              <a:gd name="connsiteY120" fmla="*/ 3348005 h 6858000"/>
              <a:gd name="connsiteX121" fmla="*/ 459268 w 6572708"/>
              <a:gd name="connsiteY121" fmla="*/ 3342546 h 6858000"/>
              <a:gd name="connsiteX122" fmla="*/ 470590 w 6572708"/>
              <a:gd name="connsiteY122" fmla="*/ 3324958 h 6858000"/>
              <a:gd name="connsiteX123" fmla="*/ 468579 w 6572708"/>
              <a:gd name="connsiteY123" fmla="*/ 3306990 h 6858000"/>
              <a:gd name="connsiteX124" fmla="*/ 480123 w 6572708"/>
              <a:gd name="connsiteY124" fmla="*/ 3295094 h 6858000"/>
              <a:gd name="connsiteX125" fmla="*/ 482298 w 6572708"/>
              <a:gd name="connsiteY125" fmla="*/ 3293541 h 6858000"/>
              <a:gd name="connsiteX126" fmla="*/ 489102 w 6572708"/>
              <a:gd name="connsiteY126" fmla="*/ 3262198 h 6858000"/>
              <a:gd name="connsiteX127" fmla="*/ 497561 w 6572708"/>
              <a:gd name="connsiteY127" fmla="*/ 3253284 h 6858000"/>
              <a:gd name="connsiteX128" fmla="*/ 522157 w 6572708"/>
              <a:gd name="connsiteY128" fmla="*/ 3192563 h 6858000"/>
              <a:gd name="connsiteX129" fmla="*/ 529302 w 6572708"/>
              <a:gd name="connsiteY129" fmla="*/ 3175520 h 6858000"/>
              <a:gd name="connsiteX130" fmla="*/ 528284 w 6572708"/>
              <a:gd name="connsiteY130" fmla="*/ 3160058 h 6858000"/>
              <a:gd name="connsiteX131" fmla="*/ 521806 w 6572708"/>
              <a:gd name="connsiteY131" fmla="*/ 3155764 h 6858000"/>
              <a:gd name="connsiteX132" fmla="*/ 524589 w 6572708"/>
              <a:gd name="connsiteY132" fmla="*/ 3146261 h 6858000"/>
              <a:gd name="connsiteX133" fmla="*/ 523832 w 6572708"/>
              <a:gd name="connsiteY133" fmla="*/ 3143561 h 6858000"/>
              <a:gd name="connsiteX134" fmla="*/ 520994 w 6572708"/>
              <a:gd name="connsiteY134" fmla="*/ 3128263 h 6858000"/>
              <a:gd name="connsiteX135" fmla="*/ 552091 w 6572708"/>
              <a:gd name="connsiteY135" fmla="*/ 3099818 h 6858000"/>
              <a:gd name="connsiteX136" fmla="*/ 618216 w 6572708"/>
              <a:gd name="connsiteY136" fmla="*/ 2895965 h 6858000"/>
              <a:gd name="connsiteX137" fmla="*/ 724973 w 6572708"/>
              <a:gd name="connsiteY137" fmla="*/ 2755713 h 6858000"/>
              <a:gd name="connsiteX138" fmla="*/ 765538 w 6572708"/>
              <a:gd name="connsiteY138" fmla="*/ 2648081 h 6858000"/>
              <a:gd name="connsiteX139" fmla="*/ 780267 w 6572708"/>
              <a:gd name="connsiteY139" fmla="*/ 2641879 h 6858000"/>
              <a:gd name="connsiteX140" fmla="*/ 790836 w 6572708"/>
              <a:gd name="connsiteY140" fmla="*/ 2632919 h 6858000"/>
              <a:gd name="connsiteX141" fmla="*/ 790328 w 6572708"/>
              <a:gd name="connsiteY141" fmla="*/ 2631229 h 6858000"/>
              <a:gd name="connsiteX142" fmla="*/ 797257 w 6572708"/>
              <a:gd name="connsiteY142" fmla="*/ 2619054 h 6858000"/>
              <a:gd name="connsiteX143" fmla="*/ 802383 w 6572708"/>
              <a:gd name="connsiteY143" fmla="*/ 2617568 h 6858000"/>
              <a:gd name="connsiteX144" fmla="*/ 808267 w 6572708"/>
              <a:gd name="connsiteY144" fmla="*/ 2609586 h 6858000"/>
              <a:gd name="connsiteX145" fmla="*/ 822908 w 6572708"/>
              <a:gd name="connsiteY145" fmla="*/ 2594856 h 6858000"/>
              <a:gd name="connsiteX146" fmla="*/ 822791 w 6572708"/>
              <a:gd name="connsiteY146" fmla="*/ 2591164 h 6858000"/>
              <a:gd name="connsiteX147" fmla="*/ 840423 w 6572708"/>
              <a:gd name="connsiteY147" fmla="*/ 2567492 h 6858000"/>
              <a:gd name="connsiteX148" fmla="*/ 839313 w 6572708"/>
              <a:gd name="connsiteY148" fmla="*/ 2566722 h 6858000"/>
              <a:gd name="connsiteX149" fmla="*/ 838361 w 6572708"/>
              <a:gd name="connsiteY149" fmla="*/ 2558109 h 6858000"/>
              <a:gd name="connsiteX150" fmla="*/ 839637 w 6572708"/>
              <a:gd name="connsiteY150" fmla="*/ 2542662 h 6858000"/>
              <a:gd name="connsiteX151" fmla="*/ 825800 w 6572708"/>
              <a:gd name="connsiteY151" fmla="*/ 2501548 h 6858000"/>
              <a:gd name="connsiteX152" fmla="*/ 844035 w 6572708"/>
              <a:gd name="connsiteY152" fmla="*/ 2476819 h 6858000"/>
              <a:gd name="connsiteX153" fmla="*/ 846972 w 6572708"/>
              <a:gd name="connsiteY153" fmla="*/ 2471590 h 6858000"/>
              <a:gd name="connsiteX154" fmla="*/ 846730 w 6572708"/>
              <a:gd name="connsiteY154" fmla="*/ 2471378 h 6858000"/>
              <a:gd name="connsiteX155" fmla="*/ 849228 w 6572708"/>
              <a:gd name="connsiteY155" fmla="*/ 2465654 h 6858000"/>
              <a:gd name="connsiteX156" fmla="*/ 852330 w 6572708"/>
              <a:gd name="connsiteY156" fmla="*/ 2462052 h 6858000"/>
              <a:gd name="connsiteX157" fmla="*/ 858029 w 6572708"/>
              <a:gd name="connsiteY157" fmla="*/ 2451906 h 6858000"/>
              <a:gd name="connsiteX158" fmla="*/ 857986 w 6572708"/>
              <a:gd name="connsiteY158" fmla="*/ 2447716 h 6858000"/>
              <a:gd name="connsiteX159" fmla="*/ 855075 w 6572708"/>
              <a:gd name="connsiteY159" fmla="*/ 2445047 h 6858000"/>
              <a:gd name="connsiteX160" fmla="*/ 856006 w 6572708"/>
              <a:gd name="connsiteY160" fmla="*/ 2444265 h 6858000"/>
              <a:gd name="connsiteX161" fmla="*/ 856444 w 6572708"/>
              <a:gd name="connsiteY161" fmla="*/ 2421759 h 6858000"/>
              <a:gd name="connsiteX162" fmla="*/ 868981 w 6572708"/>
              <a:gd name="connsiteY162" fmla="*/ 2375200 h 6858000"/>
              <a:gd name="connsiteX163" fmla="*/ 880811 w 6572708"/>
              <a:gd name="connsiteY163" fmla="*/ 2350147 h 6858000"/>
              <a:gd name="connsiteX164" fmla="*/ 908124 w 6572708"/>
              <a:gd name="connsiteY164" fmla="*/ 2279761 h 6858000"/>
              <a:gd name="connsiteX165" fmla="*/ 931678 w 6572708"/>
              <a:gd name="connsiteY165" fmla="*/ 2207772 h 6858000"/>
              <a:gd name="connsiteX166" fmla="*/ 921761 w 6572708"/>
              <a:gd name="connsiteY166" fmla="*/ 2164302 h 6858000"/>
              <a:gd name="connsiteX167" fmla="*/ 923058 w 6572708"/>
              <a:gd name="connsiteY167" fmla="*/ 2160162 h 6858000"/>
              <a:gd name="connsiteX168" fmla="*/ 931663 w 6572708"/>
              <a:gd name="connsiteY168" fmla="*/ 2151458 h 6858000"/>
              <a:gd name="connsiteX169" fmla="*/ 935730 w 6572708"/>
              <a:gd name="connsiteY169" fmla="*/ 2148616 h 6858000"/>
              <a:gd name="connsiteX170" fmla="*/ 939910 w 6572708"/>
              <a:gd name="connsiteY170" fmla="*/ 2143540 h 6858000"/>
              <a:gd name="connsiteX171" fmla="*/ 939746 w 6572708"/>
              <a:gd name="connsiteY171" fmla="*/ 2143278 h 6858000"/>
              <a:gd name="connsiteX172" fmla="*/ 944182 w 6572708"/>
              <a:gd name="connsiteY172" fmla="*/ 2138791 h 6858000"/>
              <a:gd name="connsiteX173" fmla="*/ 969240 w 6572708"/>
              <a:gd name="connsiteY173" fmla="*/ 2118565 h 6858000"/>
              <a:gd name="connsiteX174" fmla="*/ 969333 w 6572708"/>
              <a:gd name="connsiteY174" fmla="*/ 2074914 h 6858000"/>
              <a:gd name="connsiteX175" fmla="*/ 975462 w 6572708"/>
              <a:gd name="connsiteY175" fmla="*/ 2059981 h 6858000"/>
              <a:gd name="connsiteX176" fmla="*/ 977313 w 6572708"/>
              <a:gd name="connsiteY176" fmla="*/ 2051279 h 6858000"/>
              <a:gd name="connsiteX177" fmla="*/ 976512 w 6572708"/>
              <a:gd name="connsiteY177" fmla="*/ 2050269 h 6858000"/>
              <a:gd name="connsiteX178" fmla="*/ 1000665 w 6572708"/>
              <a:gd name="connsiteY178" fmla="*/ 2030946 h 6858000"/>
              <a:gd name="connsiteX179" fmla="*/ 1001735 w 6572708"/>
              <a:gd name="connsiteY179" fmla="*/ 2027284 h 6858000"/>
              <a:gd name="connsiteX180" fmla="*/ 1020214 w 6572708"/>
              <a:gd name="connsiteY180" fmla="*/ 2016095 h 6858000"/>
              <a:gd name="connsiteX181" fmla="*/ 1028302 w 6572708"/>
              <a:gd name="connsiteY181" fmla="*/ 2009567 h 6858000"/>
              <a:gd name="connsiteX182" fmla="*/ 1033598 w 6572708"/>
              <a:gd name="connsiteY182" fmla="*/ 2009267 h 6858000"/>
              <a:gd name="connsiteX183" fmla="*/ 1044008 w 6572708"/>
              <a:gd name="connsiteY183" fmla="*/ 1998844 h 6858000"/>
              <a:gd name="connsiteX184" fmla="*/ 1044069 w 6572708"/>
              <a:gd name="connsiteY184" fmla="*/ 1997063 h 6858000"/>
              <a:gd name="connsiteX185" fmla="*/ 1056878 w 6572708"/>
              <a:gd name="connsiteY185" fmla="*/ 1990634 h 6858000"/>
              <a:gd name="connsiteX186" fmla="*/ 1072722 w 6572708"/>
              <a:gd name="connsiteY186" fmla="*/ 1987868 h 6858000"/>
              <a:gd name="connsiteX187" fmla="*/ 1145252 w 6572708"/>
              <a:gd name="connsiteY187" fmla="*/ 1891028 h 6858000"/>
              <a:gd name="connsiteX188" fmla="*/ 1226890 w 6572708"/>
              <a:gd name="connsiteY188" fmla="*/ 1845992 h 6858000"/>
              <a:gd name="connsiteX189" fmla="*/ 1323685 w 6572708"/>
              <a:gd name="connsiteY189" fmla="*/ 1758717 h 6858000"/>
              <a:gd name="connsiteX190" fmla="*/ 1398273 w 6572708"/>
              <a:gd name="connsiteY190" fmla="*/ 1627389 h 6858000"/>
              <a:gd name="connsiteX191" fmla="*/ 1417786 w 6572708"/>
              <a:gd name="connsiteY191" fmla="*/ 1591233 h 6858000"/>
              <a:gd name="connsiteX192" fmla="*/ 1456144 w 6572708"/>
              <a:gd name="connsiteY192" fmla="*/ 1570271 h 6858000"/>
              <a:gd name="connsiteX193" fmla="*/ 1458351 w 6572708"/>
              <a:gd name="connsiteY193" fmla="*/ 1554550 h 6858000"/>
              <a:gd name="connsiteX194" fmla="*/ 1458500 w 6572708"/>
              <a:gd name="connsiteY194" fmla="*/ 1551719 h 6858000"/>
              <a:gd name="connsiteX195" fmla="*/ 1464150 w 6572708"/>
              <a:gd name="connsiteY195" fmla="*/ 1542986 h 6858000"/>
              <a:gd name="connsiteX196" fmla="*/ 1459426 w 6572708"/>
              <a:gd name="connsiteY196" fmla="*/ 1537283 h 6858000"/>
              <a:gd name="connsiteX197" fmla="*/ 1463401 w 6572708"/>
              <a:gd name="connsiteY197" fmla="*/ 1521818 h 6858000"/>
              <a:gd name="connsiteX198" fmla="*/ 1475565 w 6572708"/>
              <a:gd name="connsiteY198" fmla="*/ 1506648 h 6858000"/>
              <a:gd name="connsiteX199" fmla="*/ 1540362 w 6572708"/>
              <a:gd name="connsiteY199" fmla="*/ 1438265 h 6858000"/>
              <a:gd name="connsiteX200" fmla="*/ 1575141 w 6572708"/>
              <a:gd name="connsiteY200" fmla="*/ 1395238 h 6858000"/>
              <a:gd name="connsiteX201" fmla="*/ 1582090 w 6572708"/>
              <a:gd name="connsiteY201" fmla="*/ 1375575 h 6858000"/>
              <a:gd name="connsiteX202" fmla="*/ 1596005 w 6572708"/>
              <a:gd name="connsiteY202" fmla="*/ 1350347 h 6858000"/>
              <a:gd name="connsiteX203" fmla="*/ 1615711 w 6572708"/>
              <a:gd name="connsiteY203" fmla="*/ 1303251 h 6858000"/>
              <a:gd name="connsiteX204" fmla="*/ 1650622 w 6572708"/>
              <a:gd name="connsiteY204" fmla="*/ 1244447 h 6858000"/>
              <a:gd name="connsiteX205" fmla="*/ 1702792 w 6572708"/>
              <a:gd name="connsiteY205" fmla="*/ 1215797 h 6858000"/>
              <a:gd name="connsiteX206" fmla="*/ 1700885 w 6572708"/>
              <a:gd name="connsiteY206" fmla="*/ 1209814 h 6858000"/>
              <a:gd name="connsiteX207" fmla="*/ 1723848 w 6572708"/>
              <a:gd name="connsiteY207" fmla="*/ 1183123 h 6858000"/>
              <a:gd name="connsiteX208" fmla="*/ 1759968 w 6572708"/>
              <a:gd name="connsiteY208" fmla="*/ 1166871 h 6858000"/>
              <a:gd name="connsiteX209" fmla="*/ 1767742 w 6572708"/>
              <a:gd name="connsiteY209" fmla="*/ 1158484 h 6858000"/>
              <a:gd name="connsiteX210" fmla="*/ 1773870 w 6572708"/>
              <a:gd name="connsiteY210" fmla="*/ 1125979 h 6858000"/>
              <a:gd name="connsiteX211" fmla="*/ 1767392 w 6572708"/>
              <a:gd name="connsiteY211" fmla="*/ 1121685 h 6858000"/>
              <a:gd name="connsiteX212" fmla="*/ 1770175 w 6572708"/>
              <a:gd name="connsiteY212" fmla="*/ 1112182 h 6858000"/>
              <a:gd name="connsiteX213" fmla="*/ 1769418 w 6572708"/>
              <a:gd name="connsiteY213" fmla="*/ 1109483 h 6858000"/>
              <a:gd name="connsiteX214" fmla="*/ 1766580 w 6572708"/>
              <a:gd name="connsiteY214" fmla="*/ 1094184 h 6858000"/>
              <a:gd name="connsiteX215" fmla="*/ 1797677 w 6572708"/>
              <a:gd name="connsiteY215" fmla="*/ 1065740 h 6858000"/>
              <a:gd name="connsiteX216" fmla="*/ 1805371 w 6572708"/>
              <a:gd name="connsiteY216" fmla="*/ 1027273 h 6858000"/>
              <a:gd name="connsiteX217" fmla="*/ 1882128 w 6572708"/>
              <a:gd name="connsiteY217" fmla="*/ 887059 h 6858000"/>
              <a:gd name="connsiteX218" fmla="*/ 1922110 w 6572708"/>
              <a:gd name="connsiteY218" fmla="*/ 824781 h 6858000"/>
              <a:gd name="connsiteX219" fmla="*/ 1970558 w 6572708"/>
              <a:gd name="connsiteY219" fmla="*/ 721635 h 6858000"/>
              <a:gd name="connsiteX220" fmla="*/ 1974257 w 6572708"/>
              <a:gd name="connsiteY220" fmla="*/ 713733 h 6858000"/>
              <a:gd name="connsiteX221" fmla="*/ 1971701 w 6572708"/>
              <a:gd name="connsiteY221" fmla="*/ 704563 h 6858000"/>
              <a:gd name="connsiteX222" fmla="*/ 1966819 w 6572708"/>
              <a:gd name="connsiteY222" fmla="*/ 628924 h 6858000"/>
              <a:gd name="connsiteX223" fmla="*/ 1956004 w 6572708"/>
              <a:gd name="connsiteY223" fmla="*/ 621102 h 6858000"/>
              <a:gd name="connsiteX224" fmla="*/ 1948613 w 6572708"/>
              <a:gd name="connsiteY224" fmla="*/ 609156 h 6858000"/>
              <a:gd name="connsiteX225" fmla="*/ 1949145 w 6572708"/>
              <a:gd name="connsiteY225" fmla="*/ 606753 h 6858000"/>
              <a:gd name="connsiteX226" fmla="*/ 1944819 w 6572708"/>
              <a:gd name="connsiteY226" fmla="*/ 590072 h 6858000"/>
              <a:gd name="connsiteX227" fmla="*/ 1941001 w 6572708"/>
              <a:gd name="connsiteY227" fmla="*/ 588296 h 6858000"/>
              <a:gd name="connsiteX228" fmla="*/ 1937134 w 6572708"/>
              <a:gd name="connsiteY228" fmla="*/ 577443 h 6858000"/>
              <a:gd name="connsiteX229" fmla="*/ 1927092 w 6572708"/>
              <a:gd name="connsiteY229" fmla="*/ 557642 h 6858000"/>
              <a:gd name="connsiteX230" fmla="*/ 1927484 w 6572708"/>
              <a:gd name="connsiteY230" fmla="*/ 552451 h 6858000"/>
              <a:gd name="connsiteX231" fmla="*/ 1915874 w 6572708"/>
              <a:gd name="connsiteY231" fmla="*/ 520271 h 6858000"/>
              <a:gd name="connsiteX232" fmla="*/ 1916793 w 6572708"/>
              <a:gd name="connsiteY232" fmla="*/ 519123 h 6858000"/>
              <a:gd name="connsiteX233" fmla="*/ 1918236 w 6572708"/>
              <a:gd name="connsiteY233" fmla="*/ 506970 h 6858000"/>
              <a:gd name="connsiteX234" fmla="*/ 1918529 w 6572708"/>
              <a:gd name="connsiteY234" fmla="*/ 485354 h 6858000"/>
              <a:gd name="connsiteX235" fmla="*/ 1932556 w 6572708"/>
              <a:gd name="connsiteY235" fmla="*/ 426779 h 6858000"/>
              <a:gd name="connsiteX236" fmla="*/ 1920572 w 6572708"/>
              <a:gd name="connsiteY236" fmla="*/ 393150 h 6858000"/>
              <a:gd name="connsiteX237" fmla="*/ 1918744 w 6572708"/>
              <a:gd name="connsiteY237" fmla="*/ 385981 h 6858000"/>
              <a:gd name="connsiteX238" fmla="*/ 1918949 w 6572708"/>
              <a:gd name="connsiteY238" fmla="*/ 385674 h 6858000"/>
              <a:gd name="connsiteX239" fmla="*/ 1917499 w 6572708"/>
              <a:gd name="connsiteY239" fmla="*/ 377782 h 6858000"/>
              <a:gd name="connsiteX240" fmla="*/ 1915412 w 6572708"/>
              <a:gd name="connsiteY240" fmla="*/ 372914 h 6858000"/>
              <a:gd name="connsiteX241" fmla="*/ 1911865 w 6572708"/>
              <a:gd name="connsiteY241" fmla="*/ 359009 h 6858000"/>
              <a:gd name="connsiteX242" fmla="*/ 1912244 w 6572708"/>
              <a:gd name="connsiteY242" fmla="*/ 353121 h 6858000"/>
              <a:gd name="connsiteX243" fmla="*/ 1933610 w 6572708"/>
              <a:gd name="connsiteY243" fmla="*/ 297387 h 6858000"/>
              <a:gd name="connsiteX244" fmla="*/ 1939454 w 6572708"/>
              <a:gd name="connsiteY244" fmla="*/ 194719 h 6858000"/>
              <a:gd name="connsiteX245" fmla="*/ 1942001 w 6572708"/>
              <a:gd name="connsiteY245" fmla="*/ 93227 h 6858000"/>
              <a:gd name="connsiteX246" fmla="*/ 1941351 w 6572708"/>
              <a:gd name="connsiteY246" fmla="*/ 56555 h 6858000"/>
              <a:gd name="connsiteX247" fmla="*/ 1950955 w 6572708"/>
              <a:gd name="connsiteY247" fmla="*/ 5312 h 6858000"/>
              <a:gd name="connsiteX248" fmla="*/ 1949546 w 6572708"/>
              <a:gd name="connsiteY248"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275 w 6572708"/>
              <a:gd name="connsiteY56" fmla="*/ 5230130 h 6858000"/>
              <a:gd name="connsiteX57" fmla="*/ 329641 w 6572708"/>
              <a:gd name="connsiteY57" fmla="*/ 5216534 h 6858000"/>
              <a:gd name="connsiteX58" fmla="*/ 329088 w 6572708"/>
              <a:gd name="connsiteY58" fmla="*/ 5211732 h 6858000"/>
              <a:gd name="connsiteX59" fmla="*/ 299864 w 6572708"/>
              <a:gd name="connsiteY59" fmla="*/ 5063838 h 6858000"/>
              <a:gd name="connsiteX60" fmla="*/ 323140 w 6572708"/>
              <a:gd name="connsiteY60" fmla="*/ 5036513 h 6858000"/>
              <a:gd name="connsiteX61" fmla="*/ 323855 w 6572708"/>
              <a:gd name="connsiteY61" fmla="*/ 4827737 h 6858000"/>
              <a:gd name="connsiteX62" fmla="*/ 333687 w 6572708"/>
              <a:gd name="connsiteY62" fmla="*/ 4774692 h 6858000"/>
              <a:gd name="connsiteX63" fmla="*/ 322637 w 6572708"/>
              <a:gd name="connsiteY63" fmla="*/ 4727427 h 6858000"/>
              <a:gd name="connsiteX64" fmla="*/ 330798 w 6572708"/>
              <a:gd name="connsiteY64" fmla="*/ 4708193 h 6858000"/>
              <a:gd name="connsiteX65" fmla="*/ 332420 w 6572708"/>
              <a:gd name="connsiteY65" fmla="*/ 4704882 h 6858000"/>
              <a:gd name="connsiteX66" fmla="*/ 334216 w 6572708"/>
              <a:gd name="connsiteY66" fmla="*/ 4691500 h 6858000"/>
              <a:gd name="connsiteX67" fmla="*/ 340601 w 6572708"/>
              <a:gd name="connsiteY67" fmla="*/ 4687895 h 6858000"/>
              <a:gd name="connsiteX68" fmla="*/ 347516 w 6572708"/>
              <a:gd name="connsiteY68" fmla="*/ 4667873 h 6858000"/>
              <a:gd name="connsiteX69" fmla="*/ 349175 w 6572708"/>
              <a:gd name="connsiteY69" fmla="*/ 4643189 h 6858000"/>
              <a:gd name="connsiteX70" fmla="*/ 350492 w 6572708"/>
              <a:gd name="connsiteY70" fmla="*/ 4525833 h 6858000"/>
              <a:gd name="connsiteX71" fmla="*/ 355031 w 6572708"/>
              <a:gd name="connsiteY71" fmla="*/ 4455649 h 6858000"/>
              <a:gd name="connsiteX72" fmla="*/ 362651 w 6572708"/>
              <a:gd name="connsiteY72" fmla="*/ 4429036 h 6858000"/>
              <a:gd name="connsiteX73" fmla="*/ 369327 w 6572708"/>
              <a:gd name="connsiteY73" fmla="*/ 4391840 h 6858000"/>
              <a:gd name="connsiteX74" fmla="*/ 371272 w 6572708"/>
              <a:gd name="connsiteY74" fmla="*/ 4358845 h 6858000"/>
              <a:gd name="connsiteX75" fmla="*/ 382342 w 6572708"/>
              <a:gd name="connsiteY75" fmla="*/ 4333764 h 6858000"/>
              <a:gd name="connsiteX76" fmla="*/ 381365 w 6572708"/>
              <a:gd name="connsiteY76" fmla="*/ 4331730 h 6858000"/>
              <a:gd name="connsiteX77" fmla="*/ 364244 w 6572708"/>
              <a:gd name="connsiteY77" fmla="*/ 4309700 h 6858000"/>
              <a:gd name="connsiteX78" fmla="*/ 363377 w 6572708"/>
              <a:gd name="connsiteY78" fmla="*/ 4285388 h 6858000"/>
              <a:gd name="connsiteX79" fmla="*/ 357697 w 6572708"/>
              <a:gd name="connsiteY79" fmla="*/ 4266169 h 6858000"/>
              <a:gd name="connsiteX80" fmla="*/ 356998 w 6572708"/>
              <a:gd name="connsiteY80" fmla="*/ 4247672 h 6858000"/>
              <a:gd name="connsiteX81" fmla="*/ 357549 w 6572708"/>
              <a:gd name="connsiteY81" fmla="*/ 4237120 h 6858000"/>
              <a:gd name="connsiteX82" fmla="*/ 358116 w 6572708"/>
              <a:gd name="connsiteY82" fmla="*/ 4232936 h 6858000"/>
              <a:gd name="connsiteX83" fmla="*/ 366243 w 6572708"/>
              <a:gd name="connsiteY83" fmla="*/ 4224051 h 6858000"/>
              <a:gd name="connsiteX84" fmla="*/ 363841 w 6572708"/>
              <a:gd name="connsiteY84" fmla="*/ 4211782 h 6858000"/>
              <a:gd name="connsiteX85" fmla="*/ 372159 w 6572708"/>
              <a:gd name="connsiteY85" fmla="*/ 4198810 h 6858000"/>
              <a:gd name="connsiteX86" fmla="*/ 366211 w 6572708"/>
              <a:gd name="connsiteY86" fmla="*/ 4195262 h 6858000"/>
              <a:gd name="connsiteX87" fmla="*/ 360561 w 6572708"/>
              <a:gd name="connsiteY87" fmla="*/ 4184054 h 6858000"/>
              <a:gd name="connsiteX88" fmla="*/ 373972 w 6572708"/>
              <a:gd name="connsiteY88" fmla="*/ 4155792 h 6858000"/>
              <a:gd name="connsiteX89" fmla="*/ 373150 w 6572708"/>
              <a:gd name="connsiteY89" fmla="*/ 4150364 h 6858000"/>
              <a:gd name="connsiteX90" fmla="*/ 383773 w 6572708"/>
              <a:gd name="connsiteY90" fmla="*/ 4132084 h 6858000"/>
              <a:gd name="connsiteX91" fmla="*/ 389140 w 6572708"/>
              <a:gd name="connsiteY91" fmla="*/ 4115873 h 6858000"/>
              <a:gd name="connsiteX92" fmla="*/ 378846 w 6572708"/>
              <a:gd name="connsiteY92" fmla="*/ 4082551 h 6858000"/>
              <a:gd name="connsiteX93" fmla="*/ 368001 w 6572708"/>
              <a:gd name="connsiteY93" fmla="*/ 3968090 h 6858000"/>
              <a:gd name="connsiteX94" fmla="*/ 372661 w 6572708"/>
              <a:gd name="connsiteY94" fmla="*/ 3881355 h 6858000"/>
              <a:gd name="connsiteX95" fmla="*/ 379210 w 6572708"/>
              <a:gd name="connsiteY95" fmla="*/ 3850569 h 6858000"/>
              <a:gd name="connsiteX96" fmla="*/ 389880 w 6572708"/>
              <a:gd name="connsiteY96" fmla="*/ 3798988 h 6858000"/>
              <a:gd name="connsiteX97" fmla="*/ 409909 w 6572708"/>
              <a:gd name="connsiteY97" fmla="*/ 3760424 h 6858000"/>
              <a:gd name="connsiteX98" fmla="*/ 414051 w 6572708"/>
              <a:gd name="connsiteY98" fmla="*/ 3717298 h 6858000"/>
              <a:gd name="connsiteX99" fmla="*/ 399424 w 6572708"/>
              <a:gd name="connsiteY99" fmla="*/ 3707291 h 6858000"/>
              <a:gd name="connsiteX100" fmla="*/ 394460 w 6572708"/>
              <a:gd name="connsiteY100" fmla="*/ 3673415 h 6858000"/>
              <a:gd name="connsiteX101" fmla="*/ 408918 w 6572708"/>
              <a:gd name="connsiteY101" fmla="*/ 3661155 h 6858000"/>
              <a:gd name="connsiteX102" fmla="*/ 425028 w 6572708"/>
              <a:gd name="connsiteY102" fmla="*/ 3591166 h 6858000"/>
              <a:gd name="connsiteX103" fmla="*/ 430292 w 6572708"/>
              <a:gd name="connsiteY103" fmla="*/ 3550801 h 6858000"/>
              <a:gd name="connsiteX104" fmla="*/ 437149 w 6572708"/>
              <a:gd name="connsiteY104" fmla="*/ 3497399 h 6858000"/>
              <a:gd name="connsiteX105" fmla="*/ 442017 w 6572708"/>
              <a:gd name="connsiteY105" fmla="*/ 3474143 h 6858000"/>
              <a:gd name="connsiteX106" fmla="*/ 437175 w 6572708"/>
              <a:gd name="connsiteY106" fmla="*/ 3463057 h 6858000"/>
              <a:gd name="connsiteX107" fmla="*/ 438483 w 6572708"/>
              <a:gd name="connsiteY107" fmla="*/ 3457563 h 6858000"/>
              <a:gd name="connsiteX108" fmla="*/ 438642 w 6572708"/>
              <a:gd name="connsiteY108" fmla="*/ 3439053 h 6858000"/>
              <a:gd name="connsiteX109" fmla="*/ 439678 w 6572708"/>
              <a:gd name="connsiteY109" fmla="*/ 3428537 h 6858000"/>
              <a:gd name="connsiteX110" fmla="*/ 440437 w 6572708"/>
              <a:gd name="connsiteY110" fmla="*/ 3424381 h 6858000"/>
              <a:gd name="connsiteX111" fmla="*/ 448781 w 6572708"/>
              <a:gd name="connsiteY111" fmla="*/ 3416042 h 6858000"/>
              <a:gd name="connsiteX112" fmla="*/ 448765 w 6572708"/>
              <a:gd name="connsiteY112" fmla="*/ 3414504 h 6858000"/>
              <a:gd name="connsiteX113" fmla="*/ 447134 w 6572708"/>
              <a:gd name="connsiteY113" fmla="*/ 3403498 h 6858000"/>
              <a:gd name="connsiteX114" fmla="*/ 452387 w 6572708"/>
              <a:gd name="connsiteY114" fmla="*/ 3396070 h 6858000"/>
              <a:gd name="connsiteX115" fmla="*/ 453996 w 6572708"/>
              <a:gd name="connsiteY115" fmla="*/ 3389553 h 6858000"/>
              <a:gd name="connsiteX116" fmla="*/ 450265 w 6572708"/>
              <a:gd name="connsiteY116" fmla="*/ 3387098 h 6858000"/>
              <a:gd name="connsiteX117" fmla="*/ 445137 w 6572708"/>
              <a:gd name="connsiteY117" fmla="*/ 3375655 h 6858000"/>
              <a:gd name="connsiteX118" fmla="*/ 453359 w 6572708"/>
              <a:gd name="connsiteY118" fmla="*/ 3367050 h 6858000"/>
              <a:gd name="connsiteX119" fmla="*/ 459842 w 6572708"/>
              <a:gd name="connsiteY119" fmla="*/ 3348005 h 6858000"/>
              <a:gd name="connsiteX120" fmla="*/ 459268 w 6572708"/>
              <a:gd name="connsiteY120" fmla="*/ 3342546 h 6858000"/>
              <a:gd name="connsiteX121" fmla="*/ 470590 w 6572708"/>
              <a:gd name="connsiteY121" fmla="*/ 3324958 h 6858000"/>
              <a:gd name="connsiteX122" fmla="*/ 468579 w 6572708"/>
              <a:gd name="connsiteY122" fmla="*/ 3306990 h 6858000"/>
              <a:gd name="connsiteX123" fmla="*/ 480123 w 6572708"/>
              <a:gd name="connsiteY123" fmla="*/ 3295094 h 6858000"/>
              <a:gd name="connsiteX124" fmla="*/ 482298 w 6572708"/>
              <a:gd name="connsiteY124" fmla="*/ 3293541 h 6858000"/>
              <a:gd name="connsiteX125" fmla="*/ 489102 w 6572708"/>
              <a:gd name="connsiteY125" fmla="*/ 3262198 h 6858000"/>
              <a:gd name="connsiteX126" fmla="*/ 497561 w 6572708"/>
              <a:gd name="connsiteY126" fmla="*/ 3253284 h 6858000"/>
              <a:gd name="connsiteX127" fmla="*/ 522157 w 6572708"/>
              <a:gd name="connsiteY127" fmla="*/ 3192563 h 6858000"/>
              <a:gd name="connsiteX128" fmla="*/ 529302 w 6572708"/>
              <a:gd name="connsiteY128" fmla="*/ 3175520 h 6858000"/>
              <a:gd name="connsiteX129" fmla="*/ 528284 w 6572708"/>
              <a:gd name="connsiteY129" fmla="*/ 3160058 h 6858000"/>
              <a:gd name="connsiteX130" fmla="*/ 521806 w 6572708"/>
              <a:gd name="connsiteY130" fmla="*/ 3155764 h 6858000"/>
              <a:gd name="connsiteX131" fmla="*/ 524589 w 6572708"/>
              <a:gd name="connsiteY131" fmla="*/ 3146261 h 6858000"/>
              <a:gd name="connsiteX132" fmla="*/ 523832 w 6572708"/>
              <a:gd name="connsiteY132" fmla="*/ 3143561 h 6858000"/>
              <a:gd name="connsiteX133" fmla="*/ 520994 w 6572708"/>
              <a:gd name="connsiteY133" fmla="*/ 3128263 h 6858000"/>
              <a:gd name="connsiteX134" fmla="*/ 552091 w 6572708"/>
              <a:gd name="connsiteY134" fmla="*/ 3099818 h 6858000"/>
              <a:gd name="connsiteX135" fmla="*/ 618216 w 6572708"/>
              <a:gd name="connsiteY135" fmla="*/ 2895965 h 6858000"/>
              <a:gd name="connsiteX136" fmla="*/ 724973 w 6572708"/>
              <a:gd name="connsiteY136" fmla="*/ 2755713 h 6858000"/>
              <a:gd name="connsiteX137" fmla="*/ 765538 w 6572708"/>
              <a:gd name="connsiteY137" fmla="*/ 2648081 h 6858000"/>
              <a:gd name="connsiteX138" fmla="*/ 780267 w 6572708"/>
              <a:gd name="connsiteY138" fmla="*/ 2641879 h 6858000"/>
              <a:gd name="connsiteX139" fmla="*/ 790836 w 6572708"/>
              <a:gd name="connsiteY139" fmla="*/ 2632919 h 6858000"/>
              <a:gd name="connsiteX140" fmla="*/ 790328 w 6572708"/>
              <a:gd name="connsiteY140" fmla="*/ 2631229 h 6858000"/>
              <a:gd name="connsiteX141" fmla="*/ 797257 w 6572708"/>
              <a:gd name="connsiteY141" fmla="*/ 2619054 h 6858000"/>
              <a:gd name="connsiteX142" fmla="*/ 802383 w 6572708"/>
              <a:gd name="connsiteY142" fmla="*/ 2617568 h 6858000"/>
              <a:gd name="connsiteX143" fmla="*/ 808267 w 6572708"/>
              <a:gd name="connsiteY143" fmla="*/ 2609586 h 6858000"/>
              <a:gd name="connsiteX144" fmla="*/ 822908 w 6572708"/>
              <a:gd name="connsiteY144" fmla="*/ 2594856 h 6858000"/>
              <a:gd name="connsiteX145" fmla="*/ 822791 w 6572708"/>
              <a:gd name="connsiteY145" fmla="*/ 2591164 h 6858000"/>
              <a:gd name="connsiteX146" fmla="*/ 840423 w 6572708"/>
              <a:gd name="connsiteY146" fmla="*/ 2567492 h 6858000"/>
              <a:gd name="connsiteX147" fmla="*/ 839313 w 6572708"/>
              <a:gd name="connsiteY147" fmla="*/ 2566722 h 6858000"/>
              <a:gd name="connsiteX148" fmla="*/ 838361 w 6572708"/>
              <a:gd name="connsiteY148" fmla="*/ 2558109 h 6858000"/>
              <a:gd name="connsiteX149" fmla="*/ 839637 w 6572708"/>
              <a:gd name="connsiteY149" fmla="*/ 2542662 h 6858000"/>
              <a:gd name="connsiteX150" fmla="*/ 825800 w 6572708"/>
              <a:gd name="connsiteY150" fmla="*/ 2501548 h 6858000"/>
              <a:gd name="connsiteX151" fmla="*/ 844035 w 6572708"/>
              <a:gd name="connsiteY151" fmla="*/ 2476819 h 6858000"/>
              <a:gd name="connsiteX152" fmla="*/ 846972 w 6572708"/>
              <a:gd name="connsiteY152" fmla="*/ 2471590 h 6858000"/>
              <a:gd name="connsiteX153" fmla="*/ 846730 w 6572708"/>
              <a:gd name="connsiteY153" fmla="*/ 2471378 h 6858000"/>
              <a:gd name="connsiteX154" fmla="*/ 849228 w 6572708"/>
              <a:gd name="connsiteY154" fmla="*/ 2465654 h 6858000"/>
              <a:gd name="connsiteX155" fmla="*/ 852330 w 6572708"/>
              <a:gd name="connsiteY155" fmla="*/ 2462052 h 6858000"/>
              <a:gd name="connsiteX156" fmla="*/ 858029 w 6572708"/>
              <a:gd name="connsiteY156" fmla="*/ 2451906 h 6858000"/>
              <a:gd name="connsiteX157" fmla="*/ 857986 w 6572708"/>
              <a:gd name="connsiteY157" fmla="*/ 2447716 h 6858000"/>
              <a:gd name="connsiteX158" fmla="*/ 855075 w 6572708"/>
              <a:gd name="connsiteY158" fmla="*/ 2445047 h 6858000"/>
              <a:gd name="connsiteX159" fmla="*/ 856006 w 6572708"/>
              <a:gd name="connsiteY159" fmla="*/ 2444265 h 6858000"/>
              <a:gd name="connsiteX160" fmla="*/ 856444 w 6572708"/>
              <a:gd name="connsiteY160" fmla="*/ 2421759 h 6858000"/>
              <a:gd name="connsiteX161" fmla="*/ 868981 w 6572708"/>
              <a:gd name="connsiteY161" fmla="*/ 2375200 h 6858000"/>
              <a:gd name="connsiteX162" fmla="*/ 880811 w 6572708"/>
              <a:gd name="connsiteY162" fmla="*/ 2350147 h 6858000"/>
              <a:gd name="connsiteX163" fmla="*/ 908124 w 6572708"/>
              <a:gd name="connsiteY163" fmla="*/ 2279761 h 6858000"/>
              <a:gd name="connsiteX164" fmla="*/ 931678 w 6572708"/>
              <a:gd name="connsiteY164" fmla="*/ 2207772 h 6858000"/>
              <a:gd name="connsiteX165" fmla="*/ 921761 w 6572708"/>
              <a:gd name="connsiteY165" fmla="*/ 2164302 h 6858000"/>
              <a:gd name="connsiteX166" fmla="*/ 923058 w 6572708"/>
              <a:gd name="connsiteY166" fmla="*/ 2160162 h 6858000"/>
              <a:gd name="connsiteX167" fmla="*/ 931663 w 6572708"/>
              <a:gd name="connsiteY167" fmla="*/ 2151458 h 6858000"/>
              <a:gd name="connsiteX168" fmla="*/ 935730 w 6572708"/>
              <a:gd name="connsiteY168" fmla="*/ 2148616 h 6858000"/>
              <a:gd name="connsiteX169" fmla="*/ 939910 w 6572708"/>
              <a:gd name="connsiteY169" fmla="*/ 2143540 h 6858000"/>
              <a:gd name="connsiteX170" fmla="*/ 939746 w 6572708"/>
              <a:gd name="connsiteY170" fmla="*/ 2143278 h 6858000"/>
              <a:gd name="connsiteX171" fmla="*/ 944182 w 6572708"/>
              <a:gd name="connsiteY171" fmla="*/ 2138791 h 6858000"/>
              <a:gd name="connsiteX172" fmla="*/ 969240 w 6572708"/>
              <a:gd name="connsiteY172" fmla="*/ 2118565 h 6858000"/>
              <a:gd name="connsiteX173" fmla="*/ 969333 w 6572708"/>
              <a:gd name="connsiteY173" fmla="*/ 2074914 h 6858000"/>
              <a:gd name="connsiteX174" fmla="*/ 975462 w 6572708"/>
              <a:gd name="connsiteY174" fmla="*/ 2059981 h 6858000"/>
              <a:gd name="connsiteX175" fmla="*/ 977313 w 6572708"/>
              <a:gd name="connsiteY175" fmla="*/ 2051279 h 6858000"/>
              <a:gd name="connsiteX176" fmla="*/ 976512 w 6572708"/>
              <a:gd name="connsiteY176" fmla="*/ 2050269 h 6858000"/>
              <a:gd name="connsiteX177" fmla="*/ 1000665 w 6572708"/>
              <a:gd name="connsiteY177" fmla="*/ 2030946 h 6858000"/>
              <a:gd name="connsiteX178" fmla="*/ 1001735 w 6572708"/>
              <a:gd name="connsiteY178" fmla="*/ 2027284 h 6858000"/>
              <a:gd name="connsiteX179" fmla="*/ 1020214 w 6572708"/>
              <a:gd name="connsiteY179" fmla="*/ 2016095 h 6858000"/>
              <a:gd name="connsiteX180" fmla="*/ 1028302 w 6572708"/>
              <a:gd name="connsiteY180" fmla="*/ 2009567 h 6858000"/>
              <a:gd name="connsiteX181" fmla="*/ 1033598 w 6572708"/>
              <a:gd name="connsiteY181" fmla="*/ 2009267 h 6858000"/>
              <a:gd name="connsiteX182" fmla="*/ 1044008 w 6572708"/>
              <a:gd name="connsiteY182" fmla="*/ 1998844 h 6858000"/>
              <a:gd name="connsiteX183" fmla="*/ 1044069 w 6572708"/>
              <a:gd name="connsiteY183" fmla="*/ 1997063 h 6858000"/>
              <a:gd name="connsiteX184" fmla="*/ 1056878 w 6572708"/>
              <a:gd name="connsiteY184" fmla="*/ 1990634 h 6858000"/>
              <a:gd name="connsiteX185" fmla="*/ 1072722 w 6572708"/>
              <a:gd name="connsiteY185" fmla="*/ 1987868 h 6858000"/>
              <a:gd name="connsiteX186" fmla="*/ 1145252 w 6572708"/>
              <a:gd name="connsiteY186" fmla="*/ 1891028 h 6858000"/>
              <a:gd name="connsiteX187" fmla="*/ 1226890 w 6572708"/>
              <a:gd name="connsiteY187" fmla="*/ 1845992 h 6858000"/>
              <a:gd name="connsiteX188" fmla="*/ 1323685 w 6572708"/>
              <a:gd name="connsiteY188" fmla="*/ 1758717 h 6858000"/>
              <a:gd name="connsiteX189" fmla="*/ 1398273 w 6572708"/>
              <a:gd name="connsiteY189" fmla="*/ 1627389 h 6858000"/>
              <a:gd name="connsiteX190" fmla="*/ 1417786 w 6572708"/>
              <a:gd name="connsiteY190" fmla="*/ 1591233 h 6858000"/>
              <a:gd name="connsiteX191" fmla="*/ 1456144 w 6572708"/>
              <a:gd name="connsiteY191" fmla="*/ 1570271 h 6858000"/>
              <a:gd name="connsiteX192" fmla="*/ 1458351 w 6572708"/>
              <a:gd name="connsiteY192" fmla="*/ 1554550 h 6858000"/>
              <a:gd name="connsiteX193" fmla="*/ 1458500 w 6572708"/>
              <a:gd name="connsiteY193" fmla="*/ 1551719 h 6858000"/>
              <a:gd name="connsiteX194" fmla="*/ 1464150 w 6572708"/>
              <a:gd name="connsiteY194" fmla="*/ 1542986 h 6858000"/>
              <a:gd name="connsiteX195" fmla="*/ 1459426 w 6572708"/>
              <a:gd name="connsiteY195" fmla="*/ 1537283 h 6858000"/>
              <a:gd name="connsiteX196" fmla="*/ 1463401 w 6572708"/>
              <a:gd name="connsiteY196" fmla="*/ 1521818 h 6858000"/>
              <a:gd name="connsiteX197" fmla="*/ 1475565 w 6572708"/>
              <a:gd name="connsiteY197" fmla="*/ 1506648 h 6858000"/>
              <a:gd name="connsiteX198" fmla="*/ 1540362 w 6572708"/>
              <a:gd name="connsiteY198" fmla="*/ 1438265 h 6858000"/>
              <a:gd name="connsiteX199" fmla="*/ 1575141 w 6572708"/>
              <a:gd name="connsiteY199" fmla="*/ 1395238 h 6858000"/>
              <a:gd name="connsiteX200" fmla="*/ 1582090 w 6572708"/>
              <a:gd name="connsiteY200" fmla="*/ 1375575 h 6858000"/>
              <a:gd name="connsiteX201" fmla="*/ 1596005 w 6572708"/>
              <a:gd name="connsiteY201" fmla="*/ 1350347 h 6858000"/>
              <a:gd name="connsiteX202" fmla="*/ 1615711 w 6572708"/>
              <a:gd name="connsiteY202" fmla="*/ 1303251 h 6858000"/>
              <a:gd name="connsiteX203" fmla="*/ 1650622 w 6572708"/>
              <a:gd name="connsiteY203" fmla="*/ 1244447 h 6858000"/>
              <a:gd name="connsiteX204" fmla="*/ 1702792 w 6572708"/>
              <a:gd name="connsiteY204" fmla="*/ 1215797 h 6858000"/>
              <a:gd name="connsiteX205" fmla="*/ 1700885 w 6572708"/>
              <a:gd name="connsiteY205" fmla="*/ 1209814 h 6858000"/>
              <a:gd name="connsiteX206" fmla="*/ 1723848 w 6572708"/>
              <a:gd name="connsiteY206" fmla="*/ 1183123 h 6858000"/>
              <a:gd name="connsiteX207" fmla="*/ 1759968 w 6572708"/>
              <a:gd name="connsiteY207" fmla="*/ 1166871 h 6858000"/>
              <a:gd name="connsiteX208" fmla="*/ 1767742 w 6572708"/>
              <a:gd name="connsiteY208" fmla="*/ 1158484 h 6858000"/>
              <a:gd name="connsiteX209" fmla="*/ 1773870 w 6572708"/>
              <a:gd name="connsiteY209" fmla="*/ 1125979 h 6858000"/>
              <a:gd name="connsiteX210" fmla="*/ 1767392 w 6572708"/>
              <a:gd name="connsiteY210" fmla="*/ 1121685 h 6858000"/>
              <a:gd name="connsiteX211" fmla="*/ 1770175 w 6572708"/>
              <a:gd name="connsiteY211" fmla="*/ 1112182 h 6858000"/>
              <a:gd name="connsiteX212" fmla="*/ 1769418 w 6572708"/>
              <a:gd name="connsiteY212" fmla="*/ 1109483 h 6858000"/>
              <a:gd name="connsiteX213" fmla="*/ 1766580 w 6572708"/>
              <a:gd name="connsiteY213" fmla="*/ 1094184 h 6858000"/>
              <a:gd name="connsiteX214" fmla="*/ 1797677 w 6572708"/>
              <a:gd name="connsiteY214" fmla="*/ 1065740 h 6858000"/>
              <a:gd name="connsiteX215" fmla="*/ 1805371 w 6572708"/>
              <a:gd name="connsiteY215" fmla="*/ 1027273 h 6858000"/>
              <a:gd name="connsiteX216" fmla="*/ 1882128 w 6572708"/>
              <a:gd name="connsiteY216" fmla="*/ 887059 h 6858000"/>
              <a:gd name="connsiteX217" fmla="*/ 1922110 w 6572708"/>
              <a:gd name="connsiteY217" fmla="*/ 824781 h 6858000"/>
              <a:gd name="connsiteX218" fmla="*/ 1970558 w 6572708"/>
              <a:gd name="connsiteY218" fmla="*/ 721635 h 6858000"/>
              <a:gd name="connsiteX219" fmla="*/ 1974257 w 6572708"/>
              <a:gd name="connsiteY219" fmla="*/ 713733 h 6858000"/>
              <a:gd name="connsiteX220" fmla="*/ 1971701 w 6572708"/>
              <a:gd name="connsiteY220" fmla="*/ 704563 h 6858000"/>
              <a:gd name="connsiteX221" fmla="*/ 1966819 w 6572708"/>
              <a:gd name="connsiteY221" fmla="*/ 628924 h 6858000"/>
              <a:gd name="connsiteX222" fmla="*/ 1956004 w 6572708"/>
              <a:gd name="connsiteY222" fmla="*/ 621102 h 6858000"/>
              <a:gd name="connsiteX223" fmla="*/ 1948613 w 6572708"/>
              <a:gd name="connsiteY223" fmla="*/ 609156 h 6858000"/>
              <a:gd name="connsiteX224" fmla="*/ 1949145 w 6572708"/>
              <a:gd name="connsiteY224" fmla="*/ 606753 h 6858000"/>
              <a:gd name="connsiteX225" fmla="*/ 1944819 w 6572708"/>
              <a:gd name="connsiteY225" fmla="*/ 590072 h 6858000"/>
              <a:gd name="connsiteX226" fmla="*/ 1941001 w 6572708"/>
              <a:gd name="connsiteY226" fmla="*/ 588296 h 6858000"/>
              <a:gd name="connsiteX227" fmla="*/ 1937134 w 6572708"/>
              <a:gd name="connsiteY227" fmla="*/ 577443 h 6858000"/>
              <a:gd name="connsiteX228" fmla="*/ 1927092 w 6572708"/>
              <a:gd name="connsiteY228" fmla="*/ 557642 h 6858000"/>
              <a:gd name="connsiteX229" fmla="*/ 1927484 w 6572708"/>
              <a:gd name="connsiteY229" fmla="*/ 552451 h 6858000"/>
              <a:gd name="connsiteX230" fmla="*/ 1915874 w 6572708"/>
              <a:gd name="connsiteY230" fmla="*/ 520271 h 6858000"/>
              <a:gd name="connsiteX231" fmla="*/ 1916793 w 6572708"/>
              <a:gd name="connsiteY231" fmla="*/ 519123 h 6858000"/>
              <a:gd name="connsiteX232" fmla="*/ 1918236 w 6572708"/>
              <a:gd name="connsiteY232" fmla="*/ 506970 h 6858000"/>
              <a:gd name="connsiteX233" fmla="*/ 1918529 w 6572708"/>
              <a:gd name="connsiteY233" fmla="*/ 485354 h 6858000"/>
              <a:gd name="connsiteX234" fmla="*/ 1932556 w 6572708"/>
              <a:gd name="connsiteY234" fmla="*/ 426779 h 6858000"/>
              <a:gd name="connsiteX235" fmla="*/ 1920572 w 6572708"/>
              <a:gd name="connsiteY235" fmla="*/ 393150 h 6858000"/>
              <a:gd name="connsiteX236" fmla="*/ 1918744 w 6572708"/>
              <a:gd name="connsiteY236" fmla="*/ 385981 h 6858000"/>
              <a:gd name="connsiteX237" fmla="*/ 1918949 w 6572708"/>
              <a:gd name="connsiteY237" fmla="*/ 385674 h 6858000"/>
              <a:gd name="connsiteX238" fmla="*/ 1917499 w 6572708"/>
              <a:gd name="connsiteY238" fmla="*/ 377782 h 6858000"/>
              <a:gd name="connsiteX239" fmla="*/ 1915412 w 6572708"/>
              <a:gd name="connsiteY239" fmla="*/ 372914 h 6858000"/>
              <a:gd name="connsiteX240" fmla="*/ 1911865 w 6572708"/>
              <a:gd name="connsiteY240" fmla="*/ 359009 h 6858000"/>
              <a:gd name="connsiteX241" fmla="*/ 1912244 w 6572708"/>
              <a:gd name="connsiteY241" fmla="*/ 353121 h 6858000"/>
              <a:gd name="connsiteX242" fmla="*/ 1933610 w 6572708"/>
              <a:gd name="connsiteY242" fmla="*/ 297387 h 6858000"/>
              <a:gd name="connsiteX243" fmla="*/ 1939454 w 6572708"/>
              <a:gd name="connsiteY243" fmla="*/ 194719 h 6858000"/>
              <a:gd name="connsiteX244" fmla="*/ 1942001 w 6572708"/>
              <a:gd name="connsiteY244" fmla="*/ 93227 h 6858000"/>
              <a:gd name="connsiteX245" fmla="*/ 1941351 w 6572708"/>
              <a:gd name="connsiteY245" fmla="*/ 56555 h 6858000"/>
              <a:gd name="connsiteX246" fmla="*/ 1950955 w 6572708"/>
              <a:gd name="connsiteY246" fmla="*/ 5312 h 6858000"/>
              <a:gd name="connsiteX247" fmla="*/ 1949546 w 6572708"/>
              <a:gd name="connsiteY247"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275 w 6572708"/>
              <a:gd name="connsiteY56" fmla="*/ 5230130 h 6858000"/>
              <a:gd name="connsiteX57" fmla="*/ 329641 w 6572708"/>
              <a:gd name="connsiteY57" fmla="*/ 5216534 h 6858000"/>
              <a:gd name="connsiteX58" fmla="*/ 329088 w 6572708"/>
              <a:gd name="connsiteY58" fmla="*/ 5211732 h 6858000"/>
              <a:gd name="connsiteX59" fmla="*/ 299864 w 6572708"/>
              <a:gd name="connsiteY59" fmla="*/ 5063838 h 6858000"/>
              <a:gd name="connsiteX60" fmla="*/ 323855 w 6572708"/>
              <a:gd name="connsiteY60" fmla="*/ 4827737 h 6858000"/>
              <a:gd name="connsiteX61" fmla="*/ 333687 w 6572708"/>
              <a:gd name="connsiteY61" fmla="*/ 4774692 h 6858000"/>
              <a:gd name="connsiteX62" fmla="*/ 322637 w 6572708"/>
              <a:gd name="connsiteY62" fmla="*/ 4727427 h 6858000"/>
              <a:gd name="connsiteX63" fmla="*/ 330798 w 6572708"/>
              <a:gd name="connsiteY63" fmla="*/ 4708193 h 6858000"/>
              <a:gd name="connsiteX64" fmla="*/ 332420 w 6572708"/>
              <a:gd name="connsiteY64" fmla="*/ 4704882 h 6858000"/>
              <a:gd name="connsiteX65" fmla="*/ 334216 w 6572708"/>
              <a:gd name="connsiteY65" fmla="*/ 4691500 h 6858000"/>
              <a:gd name="connsiteX66" fmla="*/ 340601 w 6572708"/>
              <a:gd name="connsiteY66" fmla="*/ 4687895 h 6858000"/>
              <a:gd name="connsiteX67" fmla="*/ 347516 w 6572708"/>
              <a:gd name="connsiteY67" fmla="*/ 4667873 h 6858000"/>
              <a:gd name="connsiteX68" fmla="*/ 349175 w 6572708"/>
              <a:gd name="connsiteY68" fmla="*/ 4643189 h 6858000"/>
              <a:gd name="connsiteX69" fmla="*/ 350492 w 6572708"/>
              <a:gd name="connsiteY69" fmla="*/ 4525833 h 6858000"/>
              <a:gd name="connsiteX70" fmla="*/ 355031 w 6572708"/>
              <a:gd name="connsiteY70" fmla="*/ 4455649 h 6858000"/>
              <a:gd name="connsiteX71" fmla="*/ 362651 w 6572708"/>
              <a:gd name="connsiteY71" fmla="*/ 4429036 h 6858000"/>
              <a:gd name="connsiteX72" fmla="*/ 369327 w 6572708"/>
              <a:gd name="connsiteY72" fmla="*/ 4391840 h 6858000"/>
              <a:gd name="connsiteX73" fmla="*/ 371272 w 6572708"/>
              <a:gd name="connsiteY73" fmla="*/ 4358845 h 6858000"/>
              <a:gd name="connsiteX74" fmla="*/ 382342 w 6572708"/>
              <a:gd name="connsiteY74" fmla="*/ 4333764 h 6858000"/>
              <a:gd name="connsiteX75" fmla="*/ 381365 w 6572708"/>
              <a:gd name="connsiteY75" fmla="*/ 4331730 h 6858000"/>
              <a:gd name="connsiteX76" fmla="*/ 364244 w 6572708"/>
              <a:gd name="connsiteY76" fmla="*/ 4309700 h 6858000"/>
              <a:gd name="connsiteX77" fmla="*/ 363377 w 6572708"/>
              <a:gd name="connsiteY77" fmla="*/ 4285388 h 6858000"/>
              <a:gd name="connsiteX78" fmla="*/ 357697 w 6572708"/>
              <a:gd name="connsiteY78" fmla="*/ 4266169 h 6858000"/>
              <a:gd name="connsiteX79" fmla="*/ 356998 w 6572708"/>
              <a:gd name="connsiteY79" fmla="*/ 4247672 h 6858000"/>
              <a:gd name="connsiteX80" fmla="*/ 357549 w 6572708"/>
              <a:gd name="connsiteY80" fmla="*/ 4237120 h 6858000"/>
              <a:gd name="connsiteX81" fmla="*/ 358116 w 6572708"/>
              <a:gd name="connsiteY81" fmla="*/ 4232936 h 6858000"/>
              <a:gd name="connsiteX82" fmla="*/ 366243 w 6572708"/>
              <a:gd name="connsiteY82" fmla="*/ 4224051 h 6858000"/>
              <a:gd name="connsiteX83" fmla="*/ 363841 w 6572708"/>
              <a:gd name="connsiteY83" fmla="*/ 4211782 h 6858000"/>
              <a:gd name="connsiteX84" fmla="*/ 372159 w 6572708"/>
              <a:gd name="connsiteY84" fmla="*/ 4198810 h 6858000"/>
              <a:gd name="connsiteX85" fmla="*/ 366211 w 6572708"/>
              <a:gd name="connsiteY85" fmla="*/ 4195262 h 6858000"/>
              <a:gd name="connsiteX86" fmla="*/ 360561 w 6572708"/>
              <a:gd name="connsiteY86" fmla="*/ 4184054 h 6858000"/>
              <a:gd name="connsiteX87" fmla="*/ 373972 w 6572708"/>
              <a:gd name="connsiteY87" fmla="*/ 4155792 h 6858000"/>
              <a:gd name="connsiteX88" fmla="*/ 373150 w 6572708"/>
              <a:gd name="connsiteY88" fmla="*/ 4150364 h 6858000"/>
              <a:gd name="connsiteX89" fmla="*/ 383773 w 6572708"/>
              <a:gd name="connsiteY89" fmla="*/ 4132084 h 6858000"/>
              <a:gd name="connsiteX90" fmla="*/ 389140 w 6572708"/>
              <a:gd name="connsiteY90" fmla="*/ 4115873 h 6858000"/>
              <a:gd name="connsiteX91" fmla="*/ 378846 w 6572708"/>
              <a:gd name="connsiteY91" fmla="*/ 4082551 h 6858000"/>
              <a:gd name="connsiteX92" fmla="*/ 368001 w 6572708"/>
              <a:gd name="connsiteY92" fmla="*/ 3968090 h 6858000"/>
              <a:gd name="connsiteX93" fmla="*/ 372661 w 6572708"/>
              <a:gd name="connsiteY93" fmla="*/ 3881355 h 6858000"/>
              <a:gd name="connsiteX94" fmla="*/ 379210 w 6572708"/>
              <a:gd name="connsiteY94" fmla="*/ 3850569 h 6858000"/>
              <a:gd name="connsiteX95" fmla="*/ 389880 w 6572708"/>
              <a:gd name="connsiteY95" fmla="*/ 3798988 h 6858000"/>
              <a:gd name="connsiteX96" fmla="*/ 409909 w 6572708"/>
              <a:gd name="connsiteY96" fmla="*/ 3760424 h 6858000"/>
              <a:gd name="connsiteX97" fmla="*/ 414051 w 6572708"/>
              <a:gd name="connsiteY97" fmla="*/ 3717298 h 6858000"/>
              <a:gd name="connsiteX98" fmla="*/ 399424 w 6572708"/>
              <a:gd name="connsiteY98" fmla="*/ 3707291 h 6858000"/>
              <a:gd name="connsiteX99" fmla="*/ 394460 w 6572708"/>
              <a:gd name="connsiteY99" fmla="*/ 3673415 h 6858000"/>
              <a:gd name="connsiteX100" fmla="*/ 408918 w 6572708"/>
              <a:gd name="connsiteY100" fmla="*/ 3661155 h 6858000"/>
              <a:gd name="connsiteX101" fmla="*/ 425028 w 6572708"/>
              <a:gd name="connsiteY101" fmla="*/ 3591166 h 6858000"/>
              <a:gd name="connsiteX102" fmla="*/ 430292 w 6572708"/>
              <a:gd name="connsiteY102" fmla="*/ 3550801 h 6858000"/>
              <a:gd name="connsiteX103" fmla="*/ 437149 w 6572708"/>
              <a:gd name="connsiteY103" fmla="*/ 3497399 h 6858000"/>
              <a:gd name="connsiteX104" fmla="*/ 442017 w 6572708"/>
              <a:gd name="connsiteY104" fmla="*/ 3474143 h 6858000"/>
              <a:gd name="connsiteX105" fmla="*/ 437175 w 6572708"/>
              <a:gd name="connsiteY105" fmla="*/ 3463057 h 6858000"/>
              <a:gd name="connsiteX106" fmla="*/ 438483 w 6572708"/>
              <a:gd name="connsiteY106" fmla="*/ 3457563 h 6858000"/>
              <a:gd name="connsiteX107" fmla="*/ 438642 w 6572708"/>
              <a:gd name="connsiteY107" fmla="*/ 3439053 h 6858000"/>
              <a:gd name="connsiteX108" fmla="*/ 439678 w 6572708"/>
              <a:gd name="connsiteY108" fmla="*/ 3428537 h 6858000"/>
              <a:gd name="connsiteX109" fmla="*/ 440437 w 6572708"/>
              <a:gd name="connsiteY109" fmla="*/ 3424381 h 6858000"/>
              <a:gd name="connsiteX110" fmla="*/ 448781 w 6572708"/>
              <a:gd name="connsiteY110" fmla="*/ 3416042 h 6858000"/>
              <a:gd name="connsiteX111" fmla="*/ 448765 w 6572708"/>
              <a:gd name="connsiteY111" fmla="*/ 3414504 h 6858000"/>
              <a:gd name="connsiteX112" fmla="*/ 447134 w 6572708"/>
              <a:gd name="connsiteY112" fmla="*/ 3403498 h 6858000"/>
              <a:gd name="connsiteX113" fmla="*/ 452387 w 6572708"/>
              <a:gd name="connsiteY113" fmla="*/ 3396070 h 6858000"/>
              <a:gd name="connsiteX114" fmla="*/ 453996 w 6572708"/>
              <a:gd name="connsiteY114" fmla="*/ 3389553 h 6858000"/>
              <a:gd name="connsiteX115" fmla="*/ 450265 w 6572708"/>
              <a:gd name="connsiteY115" fmla="*/ 3387098 h 6858000"/>
              <a:gd name="connsiteX116" fmla="*/ 445137 w 6572708"/>
              <a:gd name="connsiteY116" fmla="*/ 3375655 h 6858000"/>
              <a:gd name="connsiteX117" fmla="*/ 453359 w 6572708"/>
              <a:gd name="connsiteY117" fmla="*/ 3367050 h 6858000"/>
              <a:gd name="connsiteX118" fmla="*/ 459842 w 6572708"/>
              <a:gd name="connsiteY118" fmla="*/ 3348005 h 6858000"/>
              <a:gd name="connsiteX119" fmla="*/ 459268 w 6572708"/>
              <a:gd name="connsiteY119" fmla="*/ 3342546 h 6858000"/>
              <a:gd name="connsiteX120" fmla="*/ 470590 w 6572708"/>
              <a:gd name="connsiteY120" fmla="*/ 3324958 h 6858000"/>
              <a:gd name="connsiteX121" fmla="*/ 468579 w 6572708"/>
              <a:gd name="connsiteY121" fmla="*/ 3306990 h 6858000"/>
              <a:gd name="connsiteX122" fmla="*/ 480123 w 6572708"/>
              <a:gd name="connsiteY122" fmla="*/ 3295094 h 6858000"/>
              <a:gd name="connsiteX123" fmla="*/ 482298 w 6572708"/>
              <a:gd name="connsiteY123" fmla="*/ 3293541 h 6858000"/>
              <a:gd name="connsiteX124" fmla="*/ 489102 w 6572708"/>
              <a:gd name="connsiteY124" fmla="*/ 3262198 h 6858000"/>
              <a:gd name="connsiteX125" fmla="*/ 497561 w 6572708"/>
              <a:gd name="connsiteY125" fmla="*/ 3253284 h 6858000"/>
              <a:gd name="connsiteX126" fmla="*/ 522157 w 6572708"/>
              <a:gd name="connsiteY126" fmla="*/ 3192563 h 6858000"/>
              <a:gd name="connsiteX127" fmla="*/ 529302 w 6572708"/>
              <a:gd name="connsiteY127" fmla="*/ 3175520 h 6858000"/>
              <a:gd name="connsiteX128" fmla="*/ 528284 w 6572708"/>
              <a:gd name="connsiteY128" fmla="*/ 3160058 h 6858000"/>
              <a:gd name="connsiteX129" fmla="*/ 521806 w 6572708"/>
              <a:gd name="connsiteY129" fmla="*/ 3155764 h 6858000"/>
              <a:gd name="connsiteX130" fmla="*/ 524589 w 6572708"/>
              <a:gd name="connsiteY130" fmla="*/ 3146261 h 6858000"/>
              <a:gd name="connsiteX131" fmla="*/ 523832 w 6572708"/>
              <a:gd name="connsiteY131" fmla="*/ 3143561 h 6858000"/>
              <a:gd name="connsiteX132" fmla="*/ 520994 w 6572708"/>
              <a:gd name="connsiteY132" fmla="*/ 3128263 h 6858000"/>
              <a:gd name="connsiteX133" fmla="*/ 552091 w 6572708"/>
              <a:gd name="connsiteY133" fmla="*/ 3099818 h 6858000"/>
              <a:gd name="connsiteX134" fmla="*/ 618216 w 6572708"/>
              <a:gd name="connsiteY134" fmla="*/ 2895965 h 6858000"/>
              <a:gd name="connsiteX135" fmla="*/ 724973 w 6572708"/>
              <a:gd name="connsiteY135" fmla="*/ 2755713 h 6858000"/>
              <a:gd name="connsiteX136" fmla="*/ 765538 w 6572708"/>
              <a:gd name="connsiteY136" fmla="*/ 2648081 h 6858000"/>
              <a:gd name="connsiteX137" fmla="*/ 780267 w 6572708"/>
              <a:gd name="connsiteY137" fmla="*/ 2641879 h 6858000"/>
              <a:gd name="connsiteX138" fmla="*/ 790836 w 6572708"/>
              <a:gd name="connsiteY138" fmla="*/ 2632919 h 6858000"/>
              <a:gd name="connsiteX139" fmla="*/ 790328 w 6572708"/>
              <a:gd name="connsiteY139" fmla="*/ 2631229 h 6858000"/>
              <a:gd name="connsiteX140" fmla="*/ 797257 w 6572708"/>
              <a:gd name="connsiteY140" fmla="*/ 2619054 h 6858000"/>
              <a:gd name="connsiteX141" fmla="*/ 802383 w 6572708"/>
              <a:gd name="connsiteY141" fmla="*/ 2617568 h 6858000"/>
              <a:gd name="connsiteX142" fmla="*/ 808267 w 6572708"/>
              <a:gd name="connsiteY142" fmla="*/ 2609586 h 6858000"/>
              <a:gd name="connsiteX143" fmla="*/ 822908 w 6572708"/>
              <a:gd name="connsiteY143" fmla="*/ 2594856 h 6858000"/>
              <a:gd name="connsiteX144" fmla="*/ 822791 w 6572708"/>
              <a:gd name="connsiteY144" fmla="*/ 2591164 h 6858000"/>
              <a:gd name="connsiteX145" fmla="*/ 840423 w 6572708"/>
              <a:gd name="connsiteY145" fmla="*/ 2567492 h 6858000"/>
              <a:gd name="connsiteX146" fmla="*/ 839313 w 6572708"/>
              <a:gd name="connsiteY146" fmla="*/ 2566722 h 6858000"/>
              <a:gd name="connsiteX147" fmla="*/ 838361 w 6572708"/>
              <a:gd name="connsiteY147" fmla="*/ 2558109 h 6858000"/>
              <a:gd name="connsiteX148" fmla="*/ 839637 w 6572708"/>
              <a:gd name="connsiteY148" fmla="*/ 2542662 h 6858000"/>
              <a:gd name="connsiteX149" fmla="*/ 825800 w 6572708"/>
              <a:gd name="connsiteY149" fmla="*/ 2501548 h 6858000"/>
              <a:gd name="connsiteX150" fmla="*/ 844035 w 6572708"/>
              <a:gd name="connsiteY150" fmla="*/ 2476819 h 6858000"/>
              <a:gd name="connsiteX151" fmla="*/ 846972 w 6572708"/>
              <a:gd name="connsiteY151" fmla="*/ 2471590 h 6858000"/>
              <a:gd name="connsiteX152" fmla="*/ 846730 w 6572708"/>
              <a:gd name="connsiteY152" fmla="*/ 2471378 h 6858000"/>
              <a:gd name="connsiteX153" fmla="*/ 849228 w 6572708"/>
              <a:gd name="connsiteY153" fmla="*/ 2465654 h 6858000"/>
              <a:gd name="connsiteX154" fmla="*/ 852330 w 6572708"/>
              <a:gd name="connsiteY154" fmla="*/ 2462052 h 6858000"/>
              <a:gd name="connsiteX155" fmla="*/ 858029 w 6572708"/>
              <a:gd name="connsiteY155" fmla="*/ 2451906 h 6858000"/>
              <a:gd name="connsiteX156" fmla="*/ 857986 w 6572708"/>
              <a:gd name="connsiteY156" fmla="*/ 2447716 h 6858000"/>
              <a:gd name="connsiteX157" fmla="*/ 855075 w 6572708"/>
              <a:gd name="connsiteY157" fmla="*/ 2445047 h 6858000"/>
              <a:gd name="connsiteX158" fmla="*/ 856006 w 6572708"/>
              <a:gd name="connsiteY158" fmla="*/ 2444265 h 6858000"/>
              <a:gd name="connsiteX159" fmla="*/ 856444 w 6572708"/>
              <a:gd name="connsiteY159" fmla="*/ 2421759 h 6858000"/>
              <a:gd name="connsiteX160" fmla="*/ 868981 w 6572708"/>
              <a:gd name="connsiteY160" fmla="*/ 2375200 h 6858000"/>
              <a:gd name="connsiteX161" fmla="*/ 880811 w 6572708"/>
              <a:gd name="connsiteY161" fmla="*/ 2350147 h 6858000"/>
              <a:gd name="connsiteX162" fmla="*/ 908124 w 6572708"/>
              <a:gd name="connsiteY162" fmla="*/ 2279761 h 6858000"/>
              <a:gd name="connsiteX163" fmla="*/ 931678 w 6572708"/>
              <a:gd name="connsiteY163" fmla="*/ 2207772 h 6858000"/>
              <a:gd name="connsiteX164" fmla="*/ 921761 w 6572708"/>
              <a:gd name="connsiteY164" fmla="*/ 2164302 h 6858000"/>
              <a:gd name="connsiteX165" fmla="*/ 923058 w 6572708"/>
              <a:gd name="connsiteY165" fmla="*/ 2160162 h 6858000"/>
              <a:gd name="connsiteX166" fmla="*/ 931663 w 6572708"/>
              <a:gd name="connsiteY166" fmla="*/ 2151458 h 6858000"/>
              <a:gd name="connsiteX167" fmla="*/ 935730 w 6572708"/>
              <a:gd name="connsiteY167" fmla="*/ 2148616 h 6858000"/>
              <a:gd name="connsiteX168" fmla="*/ 939910 w 6572708"/>
              <a:gd name="connsiteY168" fmla="*/ 2143540 h 6858000"/>
              <a:gd name="connsiteX169" fmla="*/ 939746 w 6572708"/>
              <a:gd name="connsiteY169" fmla="*/ 2143278 h 6858000"/>
              <a:gd name="connsiteX170" fmla="*/ 944182 w 6572708"/>
              <a:gd name="connsiteY170" fmla="*/ 2138791 h 6858000"/>
              <a:gd name="connsiteX171" fmla="*/ 969240 w 6572708"/>
              <a:gd name="connsiteY171" fmla="*/ 2118565 h 6858000"/>
              <a:gd name="connsiteX172" fmla="*/ 969333 w 6572708"/>
              <a:gd name="connsiteY172" fmla="*/ 2074914 h 6858000"/>
              <a:gd name="connsiteX173" fmla="*/ 975462 w 6572708"/>
              <a:gd name="connsiteY173" fmla="*/ 2059981 h 6858000"/>
              <a:gd name="connsiteX174" fmla="*/ 977313 w 6572708"/>
              <a:gd name="connsiteY174" fmla="*/ 2051279 h 6858000"/>
              <a:gd name="connsiteX175" fmla="*/ 976512 w 6572708"/>
              <a:gd name="connsiteY175" fmla="*/ 2050269 h 6858000"/>
              <a:gd name="connsiteX176" fmla="*/ 1000665 w 6572708"/>
              <a:gd name="connsiteY176" fmla="*/ 2030946 h 6858000"/>
              <a:gd name="connsiteX177" fmla="*/ 1001735 w 6572708"/>
              <a:gd name="connsiteY177" fmla="*/ 2027284 h 6858000"/>
              <a:gd name="connsiteX178" fmla="*/ 1020214 w 6572708"/>
              <a:gd name="connsiteY178" fmla="*/ 2016095 h 6858000"/>
              <a:gd name="connsiteX179" fmla="*/ 1028302 w 6572708"/>
              <a:gd name="connsiteY179" fmla="*/ 2009567 h 6858000"/>
              <a:gd name="connsiteX180" fmla="*/ 1033598 w 6572708"/>
              <a:gd name="connsiteY180" fmla="*/ 2009267 h 6858000"/>
              <a:gd name="connsiteX181" fmla="*/ 1044008 w 6572708"/>
              <a:gd name="connsiteY181" fmla="*/ 1998844 h 6858000"/>
              <a:gd name="connsiteX182" fmla="*/ 1044069 w 6572708"/>
              <a:gd name="connsiteY182" fmla="*/ 1997063 h 6858000"/>
              <a:gd name="connsiteX183" fmla="*/ 1056878 w 6572708"/>
              <a:gd name="connsiteY183" fmla="*/ 1990634 h 6858000"/>
              <a:gd name="connsiteX184" fmla="*/ 1072722 w 6572708"/>
              <a:gd name="connsiteY184" fmla="*/ 1987868 h 6858000"/>
              <a:gd name="connsiteX185" fmla="*/ 1145252 w 6572708"/>
              <a:gd name="connsiteY185" fmla="*/ 1891028 h 6858000"/>
              <a:gd name="connsiteX186" fmla="*/ 1226890 w 6572708"/>
              <a:gd name="connsiteY186" fmla="*/ 1845992 h 6858000"/>
              <a:gd name="connsiteX187" fmla="*/ 1323685 w 6572708"/>
              <a:gd name="connsiteY187" fmla="*/ 1758717 h 6858000"/>
              <a:gd name="connsiteX188" fmla="*/ 1398273 w 6572708"/>
              <a:gd name="connsiteY188" fmla="*/ 1627389 h 6858000"/>
              <a:gd name="connsiteX189" fmla="*/ 1417786 w 6572708"/>
              <a:gd name="connsiteY189" fmla="*/ 1591233 h 6858000"/>
              <a:gd name="connsiteX190" fmla="*/ 1456144 w 6572708"/>
              <a:gd name="connsiteY190" fmla="*/ 1570271 h 6858000"/>
              <a:gd name="connsiteX191" fmla="*/ 1458351 w 6572708"/>
              <a:gd name="connsiteY191" fmla="*/ 1554550 h 6858000"/>
              <a:gd name="connsiteX192" fmla="*/ 1458500 w 6572708"/>
              <a:gd name="connsiteY192" fmla="*/ 1551719 h 6858000"/>
              <a:gd name="connsiteX193" fmla="*/ 1464150 w 6572708"/>
              <a:gd name="connsiteY193" fmla="*/ 1542986 h 6858000"/>
              <a:gd name="connsiteX194" fmla="*/ 1459426 w 6572708"/>
              <a:gd name="connsiteY194" fmla="*/ 1537283 h 6858000"/>
              <a:gd name="connsiteX195" fmla="*/ 1463401 w 6572708"/>
              <a:gd name="connsiteY195" fmla="*/ 1521818 h 6858000"/>
              <a:gd name="connsiteX196" fmla="*/ 1475565 w 6572708"/>
              <a:gd name="connsiteY196" fmla="*/ 1506648 h 6858000"/>
              <a:gd name="connsiteX197" fmla="*/ 1540362 w 6572708"/>
              <a:gd name="connsiteY197" fmla="*/ 1438265 h 6858000"/>
              <a:gd name="connsiteX198" fmla="*/ 1575141 w 6572708"/>
              <a:gd name="connsiteY198" fmla="*/ 1395238 h 6858000"/>
              <a:gd name="connsiteX199" fmla="*/ 1582090 w 6572708"/>
              <a:gd name="connsiteY199" fmla="*/ 1375575 h 6858000"/>
              <a:gd name="connsiteX200" fmla="*/ 1596005 w 6572708"/>
              <a:gd name="connsiteY200" fmla="*/ 1350347 h 6858000"/>
              <a:gd name="connsiteX201" fmla="*/ 1615711 w 6572708"/>
              <a:gd name="connsiteY201" fmla="*/ 1303251 h 6858000"/>
              <a:gd name="connsiteX202" fmla="*/ 1650622 w 6572708"/>
              <a:gd name="connsiteY202" fmla="*/ 1244447 h 6858000"/>
              <a:gd name="connsiteX203" fmla="*/ 1702792 w 6572708"/>
              <a:gd name="connsiteY203" fmla="*/ 1215797 h 6858000"/>
              <a:gd name="connsiteX204" fmla="*/ 1700885 w 6572708"/>
              <a:gd name="connsiteY204" fmla="*/ 1209814 h 6858000"/>
              <a:gd name="connsiteX205" fmla="*/ 1723848 w 6572708"/>
              <a:gd name="connsiteY205" fmla="*/ 1183123 h 6858000"/>
              <a:gd name="connsiteX206" fmla="*/ 1759968 w 6572708"/>
              <a:gd name="connsiteY206" fmla="*/ 1166871 h 6858000"/>
              <a:gd name="connsiteX207" fmla="*/ 1767742 w 6572708"/>
              <a:gd name="connsiteY207" fmla="*/ 1158484 h 6858000"/>
              <a:gd name="connsiteX208" fmla="*/ 1773870 w 6572708"/>
              <a:gd name="connsiteY208" fmla="*/ 1125979 h 6858000"/>
              <a:gd name="connsiteX209" fmla="*/ 1767392 w 6572708"/>
              <a:gd name="connsiteY209" fmla="*/ 1121685 h 6858000"/>
              <a:gd name="connsiteX210" fmla="*/ 1770175 w 6572708"/>
              <a:gd name="connsiteY210" fmla="*/ 1112182 h 6858000"/>
              <a:gd name="connsiteX211" fmla="*/ 1769418 w 6572708"/>
              <a:gd name="connsiteY211" fmla="*/ 1109483 h 6858000"/>
              <a:gd name="connsiteX212" fmla="*/ 1766580 w 6572708"/>
              <a:gd name="connsiteY212" fmla="*/ 1094184 h 6858000"/>
              <a:gd name="connsiteX213" fmla="*/ 1797677 w 6572708"/>
              <a:gd name="connsiteY213" fmla="*/ 1065740 h 6858000"/>
              <a:gd name="connsiteX214" fmla="*/ 1805371 w 6572708"/>
              <a:gd name="connsiteY214" fmla="*/ 1027273 h 6858000"/>
              <a:gd name="connsiteX215" fmla="*/ 1882128 w 6572708"/>
              <a:gd name="connsiteY215" fmla="*/ 887059 h 6858000"/>
              <a:gd name="connsiteX216" fmla="*/ 1922110 w 6572708"/>
              <a:gd name="connsiteY216" fmla="*/ 824781 h 6858000"/>
              <a:gd name="connsiteX217" fmla="*/ 1970558 w 6572708"/>
              <a:gd name="connsiteY217" fmla="*/ 721635 h 6858000"/>
              <a:gd name="connsiteX218" fmla="*/ 1974257 w 6572708"/>
              <a:gd name="connsiteY218" fmla="*/ 713733 h 6858000"/>
              <a:gd name="connsiteX219" fmla="*/ 1971701 w 6572708"/>
              <a:gd name="connsiteY219" fmla="*/ 704563 h 6858000"/>
              <a:gd name="connsiteX220" fmla="*/ 1966819 w 6572708"/>
              <a:gd name="connsiteY220" fmla="*/ 628924 h 6858000"/>
              <a:gd name="connsiteX221" fmla="*/ 1956004 w 6572708"/>
              <a:gd name="connsiteY221" fmla="*/ 621102 h 6858000"/>
              <a:gd name="connsiteX222" fmla="*/ 1948613 w 6572708"/>
              <a:gd name="connsiteY222" fmla="*/ 609156 h 6858000"/>
              <a:gd name="connsiteX223" fmla="*/ 1949145 w 6572708"/>
              <a:gd name="connsiteY223" fmla="*/ 606753 h 6858000"/>
              <a:gd name="connsiteX224" fmla="*/ 1944819 w 6572708"/>
              <a:gd name="connsiteY224" fmla="*/ 590072 h 6858000"/>
              <a:gd name="connsiteX225" fmla="*/ 1941001 w 6572708"/>
              <a:gd name="connsiteY225" fmla="*/ 588296 h 6858000"/>
              <a:gd name="connsiteX226" fmla="*/ 1937134 w 6572708"/>
              <a:gd name="connsiteY226" fmla="*/ 577443 h 6858000"/>
              <a:gd name="connsiteX227" fmla="*/ 1927092 w 6572708"/>
              <a:gd name="connsiteY227" fmla="*/ 557642 h 6858000"/>
              <a:gd name="connsiteX228" fmla="*/ 1927484 w 6572708"/>
              <a:gd name="connsiteY228" fmla="*/ 552451 h 6858000"/>
              <a:gd name="connsiteX229" fmla="*/ 1915874 w 6572708"/>
              <a:gd name="connsiteY229" fmla="*/ 520271 h 6858000"/>
              <a:gd name="connsiteX230" fmla="*/ 1916793 w 6572708"/>
              <a:gd name="connsiteY230" fmla="*/ 519123 h 6858000"/>
              <a:gd name="connsiteX231" fmla="*/ 1918236 w 6572708"/>
              <a:gd name="connsiteY231" fmla="*/ 506970 h 6858000"/>
              <a:gd name="connsiteX232" fmla="*/ 1918529 w 6572708"/>
              <a:gd name="connsiteY232" fmla="*/ 485354 h 6858000"/>
              <a:gd name="connsiteX233" fmla="*/ 1932556 w 6572708"/>
              <a:gd name="connsiteY233" fmla="*/ 426779 h 6858000"/>
              <a:gd name="connsiteX234" fmla="*/ 1920572 w 6572708"/>
              <a:gd name="connsiteY234" fmla="*/ 393150 h 6858000"/>
              <a:gd name="connsiteX235" fmla="*/ 1918744 w 6572708"/>
              <a:gd name="connsiteY235" fmla="*/ 385981 h 6858000"/>
              <a:gd name="connsiteX236" fmla="*/ 1918949 w 6572708"/>
              <a:gd name="connsiteY236" fmla="*/ 385674 h 6858000"/>
              <a:gd name="connsiteX237" fmla="*/ 1917499 w 6572708"/>
              <a:gd name="connsiteY237" fmla="*/ 377782 h 6858000"/>
              <a:gd name="connsiteX238" fmla="*/ 1915412 w 6572708"/>
              <a:gd name="connsiteY238" fmla="*/ 372914 h 6858000"/>
              <a:gd name="connsiteX239" fmla="*/ 1911865 w 6572708"/>
              <a:gd name="connsiteY239" fmla="*/ 359009 h 6858000"/>
              <a:gd name="connsiteX240" fmla="*/ 1912244 w 6572708"/>
              <a:gd name="connsiteY240" fmla="*/ 353121 h 6858000"/>
              <a:gd name="connsiteX241" fmla="*/ 1933610 w 6572708"/>
              <a:gd name="connsiteY241" fmla="*/ 297387 h 6858000"/>
              <a:gd name="connsiteX242" fmla="*/ 1939454 w 6572708"/>
              <a:gd name="connsiteY242" fmla="*/ 194719 h 6858000"/>
              <a:gd name="connsiteX243" fmla="*/ 1942001 w 6572708"/>
              <a:gd name="connsiteY243" fmla="*/ 93227 h 6858000"/>
              <a:gd name="connsiteX244" fmla="*/ 1941351 w 6572708"/>
              <a:gd name="connsiteY244" fmla="*/ 56555 h 6858000"/>
              <a:gd name="connsiteX245" fmla="*/ 1950955 w 6572708"/>
              <a:gd name="connsiteY245" fmla="*/ 5312 h 6858000"/>
              <a:gd name="connsiteX246" fmla="*/ 1949546 w 6572708"/>
              <a:gd name="connsiteY246"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73573 w 6572708"/>
              <a:gd name="connsiteY32" fmla="*/ 6019868 h 6858000"/>
              <a:gd name="connsiteX33" fmla="*/ 149610 w 6572708"/>
              <a:gd name="connsiteY33" fmla="*/ 5918672 h 6858000"/>
              <a:gd name="connsiteX34" fmla="*/ 160505 w 6572708"/>
              <a:gd name="connsiteY34" fmla="*/ 5887690 h 6858000"/>
              <a:gd name="connsiteX35" fmla="*/ 156200 w 6572708"/>
              <a:gd name="connsiteY35" fmla="*/ 5882649 h 6858000"/>
              <a:gd name="connsiteX36" fmla="*/ 194213 w 6572708"/>
              <a:gd name="connsiteY36" fmla="*/ 5841953 h 6858000"/>
              <a:gd name="connsiteX37" fmla="*/ 203216 w 6572708"/>
              <a:gd name="connsiteY37" fmla="*/ 5777927 h 6858000"/>
              <a:gd name="connsiteX38" fmla="*/ 202536 w 6572708"/>
              <a:gd name="connsiteY38" fmla="*/ 5728879 h 6858000"/>
              <a:gd name="connsiteX39" fmla="*/ 205380 w 6572708"/>
              <a:gd name="connsiteY39" fmla="*/ 5701696 h 6858000"/>
              <a:gd name="connsiteX40" fmla="*/ 203870 w 6572708"/>
              <a:gd name="connsiteY40" fmla="*/ 5681563 h 6858000"/>
              <a:gd name="connsiteX41" fmla="*/ 219294 w 6572708"/>
              <a:gd name="connsiteY41" fmla="*/ 5632219 h 6858000"/>
              <a:gd name="connsiteX42" fmla="*/ 252910 w 6572708"/>
              <a:gd name="connsiteY42" fmla="*/ 5551224 h 6858000"/>
              <a:gd name="connsiteX43" fmla="*/ 258253 w 6572708"/>
              <a:gd name="connsiteY43" fmla="*/ 5533854 h 6858000"/>
              <a:gd name="connsiteX44" fmla="*/ 255640 w 6572708"/>
              <a:gd name="connsiteY44" fmla="*/ 5518422 h 6858000"/>
              <a:gd name="connsiteX45" fmla="*/ 248756 w 6572708"/>
              <a:gd name="connsiteY45" fmla="*/ 5514403 h 6858000"/>
              <a:gd name="connsiteX46" fmla="*/ 250538 w 6572708"/>
              <a:gd name="connsiteY46" fmla="*/ 5504771 h 6858000"/>
              <a:gd name="connsiteX47" fmla="*/ 249507 w 6572708"/>
              <a:gd name="connsiteY47" fmla="*/ 5502102 h 6858000"/>
              <a:gd name="connsiteX48" fmla="*/ 245101 w 6572708"/>
              <a:gd name="connsiteY48" fmla="*/ 5486913 h 6858000"/>
              <a:gd name="connsiteX49" fmla="*/ 273088 w 6572708"/>
              <a:gd name="connsiteY49" fmla="*/ 5457083 h 6858000"/>
              <a:gd name="connsiteX50" fmla="*/ 276759 w 6572708"/>
              <a:gd name="connsiteY50" fmla="*/ 5418245 h 6858000"/>
              <a:gd name="connsiteX51" fmla="*/ 314712 w 6572708"/>
              <a:gd name="connsiteY51" fmla="*/ 5305770 h 6858000"/>
              <a:gd name="connsiteX52" fmla="*/ 320056 w 6572708"/>
              <a:gd name="connsiteY52" fmla="*/ 5298784 h 6858000"/>
              <a:gd name="connsiteX53" fmla="*/ 320763 w 6572708"/>
              <a:gd name="connsiteY53" fmla="*/ 5282149 h 6858000"/>
              <a:gd name="connsiteX54" fmla="*/ 325879 w 6572708"/>
              <a:gd name="connsiteY54" fmla="*/ 5270957 h 6858000"/>
              <a:gd name="connsiteX55" fmla="*/ 318913 w 6572708"/>
              <a:gd name="connsiteY55" fmla="*/ 5268991 h 6858000"/>
              <a:gd name="connsiteX56" fmla="*/ 317275 w 6572708"/>
              <a:gd name="connsiteY56" fmla="*/ 5230130 h 6858000"/>
              <a:gd name="connsiteX57" fmla="*/ 329641 w 6572708"/>
              <a:gd name="connsiteY57" fmla="*/ 5216534 h 6858000"/>
              <a:gd name="connsiteX58" fmla="*/ 329088 w 6572708"/>
              <a:gd name="connsiteY58" fmla="*/ 5211732 h 6858000"/>
              <a:gd name="connsiteX59" fmla="*/ 331669 w 6572708"/>
              <a:gd name="connsiteY59" fmla="*/ 5058537 h 6858000"/>
              <a:gd name="connsiteX60" fmla="*/ 323855 w 6572708"/>
              <a:gd name="connsiteY60" fmla="*/ 4827737 h 6858000"/>
              <a:gd name="connsiteX61" fmla="*/ 333687 w 6572708"/>
              <a:gd name="connsiteY61" fmla="*/ 4774692 h 6858000"/>
              <a:gd name="connsiteX62" fmla="*/ 322637 w 6572708"/>
              <a:gd name="connsiteY62" fmla="*/ 4727427 h 6858000"/>
              <a:gd name="connsiteX63" fmla="*/ 330798 w 6572708"/>
              <a:gd name="connsiteY63" fmla="*/ 4708193 h 6858000"/>
              <a:gd name="connsiteX64" fmla="*/ 332420 w 6572708"/>
              <a:gd name="connsiteY64" fmla="*/ 4704882 h 6858000"/>
              <a:gd name="connsiteX65" fmla="*/ 334216 w 6572708"/>
              <a:gd name="connsiteY65" fmla="*/ 4691500 h 6858000"/>
              <a:gd name="connsiteX66" fmla="*/ 340601 w 6572708"/>
              <a:gd name="connsiteY66" fmla="*/ 4687895 h 6858000"/>
              <a:gd name="connsiteX67" fmla="*/ 347516 w 6572708"/>
              <a:gd name="connsiteY67" fmla="*/ 4667873 h 6858000"/>
              <a:gd name="connsiteX68" fmla="*/ 349175 w 6572708"/>
              <a:gd name="connsiteY68" fmla="*/ 4643189 h 6858000"/>
              <a:gd name="connsiteX69" fmla="*/ 350492 w 6572708"/>
              <a:gd name="connsiteY69" fmla="*/ 4525833 h 6858000"/>
              <a:gd name="connsiteX70" fmla="*/ 355031 w 6572708"/>
              <a:gd name="connsiteY70" fmla="*/ 4455649 h 6858000"/>
              <a:gd name="connsiteX71" fmla="*/ 362651 w 6572708"/>
              <a:gd name="connsiteY71" fmla="*/ 4429036 h 6858000"/>
              <a:gd name="connsiteX72" fmla="*/ 369327 w 6572708"/>
              <a:gd name="connsiteY72" fmla="*/ 4391840 h 6858000"/>
              <a:gd name="connsiteX73" fmla="*/ 371272 w 6572708"/>
              <a:gd name="connsiteY73" fmla="*/ 4358845 h 6858000"/>
              <a:gd name="connsiteX74" fmla="*/ 382342 w 6572708"/>
              <a:gd name="connsiteY74" fmla="*/ 4333764 h 6858000"/>
              <a:gd name="connsiteX75" fmla="*/ 381365 w 6572708"/>
              <a:gd name="connsiteY75" fmla="*/ 4331730 h 6858000"/>
              <a:gd name="connsiteX76" fmla="*/ 364244 w 6572708"/>
              <a:gd name="connsiteY76" fmla="*/ 4309700 h 6858000"/>
              <a:gd name="connsiteX77" fmla="*/ 363377 w 6572708"/>
              <a:gd name="connsiteY77" fmla="*/ 4285388 h 6858000"/>
              <a:gd name="connsiteX78" fmla="*/ 357697 w 6572708"/>
              <a:gd name="connsiteY78" fmla="*/ 4266169 h 6858000"/>
              <a:gd name="connsiteX79" fmla="*/ 356998 w 6572708"/>
              <a:gd name="connsiteY79" fmla="*/ 4247672 h 6858000"/>
              <a:gd name="connsiteX80" fmla="*/ 357549 w 6572708"/>
              <a:gd name="connsiteY80" fmla="*/ 4237120 h 6858000"/>
              <a:gd name="connsiteX81" fmla="*/ 358116 w 6572708"/>
              <a:gd name="connsiteY81" fmla="*/ 4232936 h 6858000"/>
              <a:gd name="connsiteX82" fmla="*/ 366243 w 6572708"/>
              <a:gd name="connsiteY82" fmla="*/ 4224051 h 6858000"/>
              <a:gd name="connsiteX83" fmla="*/ 363841 w 6572708"/>
              <a:gd name="connsiteY83" fmla="*/ 4211782 h 6858000"/>
              <a:gd name="connsiteX84" fmla="*/ 372159 w 6572708"/>
              <a:gd name="connsiteY84" fmla="*/ 4198810 h 6858000"/>
              <a:gd name="connsiteX85" fmla="*/ 366211 w 6572708"/>
              <a:gd name="connsiteY85" fmla="*/ 4195262 h 6858000"/>
              <a:gd name="connsiteX86" fmla="*/ 360561 w 6572708"/>
              <a:gd name="connsiteY86" fmla="*/ 4184054 h 6858000"/>
              <a:gd name="connsiteX87" fmla="*/ 373972 w 6572708"/>
              <a:gd name="connsiteY87" fmla="*/ 4155792 h 6858000"/>
              <a:gd name="connsiteX88" fmla="*/ 373150 w 6572708"/>
              <a:gd name="connsiteY88" fmla="*/ 4150364 h 6858000"/>
              <a:gd name="connsiteX89" fmla="*/ 383773 w 6572708"/>
              <a:gd name="connsiteY89" fmla="*/ 4132084 h 6858000"/>
              <a:gd name="connsiteX90" fmla="*/ 389140 w 6572708"/>
              <a:gd name="connsiteY90" fmla="*/ 4115873 h 6858000"/>
              <a:gd name="connsiteX91" fmla="*/ 378846 w 6572708"/>
              <a:gd name="connsiteY91" fmla="*/ 4082551 h 6858000"/>
              <a:gd name="connsiteX92" fmla="*/ 368001 w 6572708"/>
              <a:gd name="connsiteY92" fmla="*/ 3968090 h 6858000"/>
              <a:gd name="connsiteX93" fmla="*/ 372661 w 6572708"/>
              <a:gd name="connsiteY93" fmla="*/ 3881355 h 6858000"/>
              <a:gd name="connsiteX94" fmla="*/ 379210 w 6572708"/>
              <a:gd name="connsiteY94" fmla="*/ 3850569 h 6858000"/>
              <a:gd name="connsiteX95" fmla="*/ 389880 w 6572708"/>
              <a:gd name="connsiteY95" fmla="*/ 3798988 h 6858000"/>
              <a:gd name="connsiteX96" fmla="*/ 409909 w 6572708"/>
              <a:gd name="connsiteY96" fmla="*/ 3760424 h 6858000"/>
              <a:gd name="connsiteX97" fmla="*/ 414051 w 6572708"/>
              <a:gd name="connsiteY97" fmla="*/ 3717298 h 6858000"/>
              <a:gd name="connsiteX98" fmla="*/ 399424 w 6572708"/>
              <a:gd name="connsiteY98" fmla="*/ 3707291 h 6858000"/>
              <a:gd name="connsiteX99" fmla="*/ 394460 w 6572708"/>
              <a:gd name="connsiteY99" fmla="*/ 3673415 h 6858000"/>
              <a:gd name="connsiteX100" fmla="*/ 408918 w 6572708"/>
              <a:gd name="connsiteY100" fmla="*/ 3661155 h 6858000"/>
              <a:gd name="connsiteX101" fmla="*/ 425028 w 6572708"/>
              <a:gd name="connsiteY101" fmla="*/ 3591166 h 6858000"/>
              <a:gd name="connsiteX102" fmla="*/ 430292 w 6572708"/>
              <a:gd name="connsiteY102" fmla="*/ 3550801 h 6858000"/>
              <a:gd name="connsiteX103" fmla="*/ 437149 w 6572708"/>
              <a:gd name="connsiteY103" fmla="*/ 3497399 h 6858000"/>
              <a:gd name="connsiteX104" fmla="*/ 442017 w 6572708"/>
              <a:gd name="connsiteY104" fmla="*/ 3474143 h 6858000"/>
              <a:gd name="connsiteX105" fmla="*/ 437175 w 6572708"/>
              <a:gd name="connsiteY105" fmla="*/ 3463057 h 6858000"/>
              <a:gd name="connsiteX106" fmla="*/ 438483 w 6572708"/>
              <a:gd name="connsiteY106" fmla="*/ 3457563 h 6858000"/>
              <a:gd name="connsiteX107" fmla="*/ 438642 w 6572708"/>
              <a:gd name="connsiteY107" fmla="*/ 3439053 h 6858000"/>
              <a:gd name="connsiteX108" fmla="*/ 439678 w 6572708"/>
              <a:gd name="connsiteY108" fmla="*/ 3428537 h 6858000"/>
              <a:gd name="connsiteX109" fmla="*/ 440437 w 6572708"/>
              <a:gd name="connsiteY109" fmla="*/ 3424381 h 6858000"/>
              <a:gd name="connsiteX110" fmla="*/ 448781 w 6572708"/>
              <a:gd name="connsiteY110" fmla="*/ 3416042 h 6858000"/>
              <a:gd name="connsiteX111" fmla="*/ 448765 w 6572708"/>
              <a:gd name="connsiteY111" fmla="*/ 3414504 h 6858000"/>
              <a:gd name="connsiteX112" fmla="*/ 447134 w 6572708"/>
              <a:gd name="connsiteY112" fmla="*/ 3403498 h 6858000"/>
              <a:gd name="connsiteX113" fmla="*/ 452387 w 6572708"/>
              <a:gd name="connsiteY113" fmla="*/ 3396070 h 6858000"/>
              <a:gd name="connsiteX114" fmla="*/ 453996 w 6572708"/>
              <a:gd name="connsiteY114" fmla="*/ 3389553 h 6858000"/>
              <a:gd name="connsiteX115" fmla="*/ 450265 w 6572708"/>
              <a:gd name="connsiteY115" fmla="*/ 3387098 h 6858000"/>
              <a:gd name="connsiteX116" fmla="*/ 445137 w 6572708"/>
              <a:gd name="connsiteY116" fmla="*/ 3375655 h 6858000"/>
              <a:gd name="connsiteX117" fmla="*/ 453359 w 6572708"/>
              <a:gd name="connsiteY117" fmla="*/ 3367050 h 6858000"/>
              <a:gd name="connsiteX118" fmla="*/ 459842 w 6572708"/>
              <a:gd name="connsiteY118" fmla="*/ 3348005 h 6858000"/>
              <a:gd name="connsiteX119" fmla="*/ 459268 w 6572708"/>
              <a:gd name="connsiteY119" fmla="*/ 3342546 h 6858000"/>
              <a:gd name="connsiteX120" fmla="*/ 470590 w 6572708"/>
              <a:gd name="connsiteY120" fmla="*/ 3324958 h 6858000"/>
              <a:gd name="connsiteX121" fmla="*/ 468579 w 6572708"/>
              <a:gd name="connsiteY121" fmla="*/ 3306990 h 6858000"/>
              <a:gd name="connsiteX122" fmla="*/ 480123 w 6572708"/>
              <a:gd name="connsiteY122" fmla="*/ 3295094 h 6858000"/>
              <a:gd name="connsiteX123" fmla="*/ 482298 w 6572708"/>
              <a:gd name="connsiteY123" fmla="*/ 3293541 h 6858000"/>
              <a:gd name="connsiteX124" fmla="*/ 489102 w 6572708"/>
              <a:gd name="connsiteY124" fmla="*/ 3262198 h 6858000"/>
              <a:gd name="connsiteX125" fmla="*/ 497561 w 6572708"/>
              <a:gd name="connsiteY125" fmla="*/ 3253284 h 6858000"/>
              <a:gd name="connsiteX126" fmla="*/ 522157 w 6572708"/>
              <a:gd name="connsiteY126" fmla="*/ 3192563 h 6858000"/>
              <a:gd name="connsiteX127" fmla="*/ 529302 w 6572708"/>
              <a:gd name="connsiteY127" fmla="*/ 3175520 h 6858000"/>
              <a:gd name="connsiteX128" fmla="*/ 528284 w 6572708"/>
              <a:gd name="connsiteY128" fmla="*/ 3160058 h 6858000"/>
              <a:gd name="connsiteX129" fmla="*/ 521806 w 6572708"/>
              <a:gd name="connsiteY129" fmla="*/ 3155764 h 6858000"/>
              <a:gd name="connsiteX130" fmla="*/ 524589 w 6572708"/>
              <a:gd name="connsiteY130" fmla="*/ 3146261 h 6858000"/>
              <a:gd name="connsiteX131" fmla="*/ 523832 w 6572708"/>
              <a:gd name="connsiteY131" fmla="*/ 3143561 h 6858000"/>
              <a:gd name="connsiteX132" fmla="*/ 520994 w 6572708"/>
              <a:gd name="connsiteY132" fmla="*/ 3128263 h 6858000"/>
              <a:gd name="connsiteX133" fmla="*/ 552091 w 6572708"/>
              <a:gd name="connsiteY133" fmla="*/ 3099818 h 6858000"/>
              <a:gd name="connsiteX134" fmla="*/ 618216 w 6572708"/>
              <a:gd name="connsiteY134" fmla="*/ 2895965 h 6858000"/>
              <a:gd name="connsiteX135" fmla="*/ 724973 w 6572708"/>
              <a:gd name="connsiteY135" fmla="*/ 2755713 h 6858000"/>
              <a:gd name="connsiteX136" fmla="*/ 765538 w 6572708"/>
              <a:gd name="connsiteY136" fmla="*/ 2648081 h 6858000"/>
              <a:gd name="connsiteX137" fmla="*/ 780267 w 6572708"/>
              <a:gd name="connsiteY137" fmla="*/ 2641879 h 6858000"/>
              <a:gd name="connsiteX138" fmla="*/ 790836 w 6572708"/>
              <a:gd name="connsiteY138" fmla="*/ 2632919 h 6858000"/>
              <a:gd name="connsiteX139" fmla="*/ 790328 w 6572708"/>
              <a:gd name="connsiteY139" fmla="*/ 2631229 h 6858000"/>
              <a:gd name="connsiteX140" fmla="*/ 797257 w 6572708"/>
              <a:gd name="connsiteY140" fmla="*/ 2619054 h 6858000"/>
              <a:gd name="connsiteX141" fmla="*/ 802383 w 6572708"/>
              <a:gd name="connsiteY141" fmla="*/ 2617568 h 6858000"/>
              <a:gd name="connsiteX142" fmla="*/ 808267 w 6572708"/>
              <a:gd name="connsiteY142" fmla="*/ 2609586 h 6858000"/>
              <a:gd name="connsiteX143" fmla="*/ 822908 w 6572708"/>
              <a:gd name="connsiteY143" fmla="*/ 2594856 h 6858000"/>
              <a:gd name="connsiteX144" fmla="*/ 822791 w 6572708"/>
              <a:gd name="connsiteY144" fmla="*/ 2591164 h 6858000"/>
              <a:gd name="connsiteX145" fmla="*/ 840423 w 6572708"/>
              <a:gd name="connsiteY145" fmla="*/ 2567492 h 6858000"/>
              <a:gd name="connsiteX146" fmla="*/ 839313 w 6572708"/>
              <a:gd name="connsiteY146" fmla="*/ 2566722 h 6858000"/>
              <a:gd name="connsiteX147" fmla="*/ 838361 w 6572708"/>
              <a:gd name="connsiteY147" fmla="*/ 2558109 h 6858000"/>
              <a:gd name="connsiteX148" fmla="*/ 839637 w 6572708"/>
              <a:gd name="connsiteY148" fmla="*/ 2542662 h 6858000"/>
              <a:gd name="connsiteX149" fmla="*/ 825800 w 6572708"/>
              <a:gd name="connsiteY149" fmla="*/ 2501548 h 6858000"/>
              <a:gd name="connsiteX150" fmla="*/ 844035 w 6572708"/>
              <a:gd name="connsiteY150" fmla="*/ 2476819 h 6858000"/>
              <a:gd name="connsiteX151" fmla="*/ 846972 w 6572708"/>
              <a:gd name="connsiteY151" fmla="*/ 2471590 h 6858000"/>
              <a:gd name="connsiteX152" fmla="*/ 846730 w 6572708"/>
              <a:gd name="connsiteY152" fmla="*/ 2471378 h 6858000"/>
              <a:gd name="connsiteX153" fmla="*/ 849228 w 6572708"/>
              <a:gd name="connsiteY153" fmla="*/ 2465654 h 6858000"/>
              <a:gd name="connsiteX154" fmla="*/ 852330 w 6572708"/>
              <a:gd name="connsiteY154" fmla="*/ 2462052 h 6858000"/>
              <a:gd name="connsiteX155" fmla="*/ 858029 w 6572708"/>
              <a:gd name="connsiteY155" fmla="*/ 2451906 h 6858000"/>
              <a:gd name="connsiteX156" fmla="*/ 857986 w 6572708"/>
              <a:gd name="connsiteY156" fmla="*/ 2447716 h 6858000"/>
              <a:gd name="connsiteX157" fmla="*/ 855075 w 6572708"/>
              <a:gd name="connsiteY157" fmla="*/ 2445047 h 6858000"/>
              <a:gd name="connsiteX158" fmla="*/ 856006 w 6572708"/>
              <a:gd name="connsiteY158" fmla="*/ 2444265 h 6858000"/>
              <a:gd name="connsiteX159" fmla="*/ 856444 w 6572708"/>
              <a:gd name="connsiteY159" fmla="*/ 2421759 h 6858000"/>
              <a:gd name="connsiteX160" fmla="*/ 868981 w 6572708"/>
              <a:gd name="connsiteY160" fmla="*/ 2375200 h 6858000"/>
              <a:gd name="connsiteX161" fmla="*/ 880811 w 6572708"/>
              <a:gd name="connsiteY161" fmla="*/ 2350147 h 6858000"/>
              <a:gd name="connsiteX162" fmla="*/ 908124 w 6572708"/>
              <a:gd name="connsiteY162" fmla="*/ 2279761 h 6858000"/>
              <a:gd name="connsiteX163" fmla="*/ 931678 w 6572708"/>
              <a:gd name="connsiteY163" fmla="*/ 2207772 h 6858000"/>
              <a:gd name="connsiteX164" fmla="*/ 921761 w 6572708"/>
              <a:gd name="connsiteY164" fmla="*/ 2164302 h 6858000"/>
              <a:gd name="connsiteX165" fmla="*/ 923058 w 6572708"/>
              <a:gd name="connsiteY165" fmla="*/ 2160162 h 6858000"/>
              <a:gd name="connsiteX166" fmla="*/ 931663 w 6572708"/>
              <a:gd name="connsiteY166" fmla="*/ 2151458 h 6858000"/>
              <a:gd name="connsiteX167" fmla="*/ 935730 w 6572708"/>
              <a:gd name="connsiteY167" fmla="*/ 2148616 h 6858000"/>
              <a:gd name="connsiteX168" fmla="*/ 939910 w 6572708"/>
              <a:gd name="connsiteY168" fmla="*/ 2143540 h 6858000"/>
              <a:gd name="connsiteX169" fmla="*/ 939746 w 6572708"/>
              <a:gd name="connsiteY169" fmla="*/ 2143278 h 6858000"/>
              <a:gd name="connsiteX170" fmla="*/ 944182 w 6572708"/>
              <a:gd name="connsiteY170" fmla="*/ 2138791 h 6858000"/>
              <a:gd name="connsiteX171" fmla="*/ 969240 w 6572708"/>
              <a:gd name="connsiteY171" fmla="*/ 2118565 h 6858000"/>
              <a:gd name="connsiteX172" fmla="*/ 969333 w 6572708"/>
              <a:gd name="connsiteY172" fmla="*/ 2074914 h 6858000"/>
              <a:gd name="connsiteX173" fmla="*/ 975462 w 6572708"/>
              <a:gd name="connsiteY173" fmla="*/ 2059981 h 6858000"/>
              <a:gd name="connsiteX174" fmla="*/ 977313 w 6572708"/>
              <a:gd name="connsiteY174" fmla="*/ 2051279 h 6858000"/>
              <a:gd name="connsiteX175" fmla="*/ 976512 w 6572708"/>
              <a:gd name="connsiteY175" fmla="*/ 2050269 h 6858000"/>
              <a:gd name="connsiteX176" fmla="*/ 1000665 w 6572708"/>
              <a:gd name="connsiteY176" fmla="*/ 2030946 h 6858000"/>
              <a:gd name="connsiteX177" fmla="*/ 1001735 w 6572708"/>
              <a:gd name="connsiteY177" fmla="*/ 2027284 h 6858000"/>
              <a:gd name="connsiteX178" fmla="*/ 1020214 w 6572708"/>
              <a:gd name="connsiteY178" fmla="*/ 2016095 h 6858000"/>
              <a:gd name="connsiteX179" fmla="*/ 1028302 w 6572708"/>
              <a:gd name="connsiteY179" fmla="*/ 2009567 h 6858000"/>
              <a:gd name="connsiteX180" fmla="*/ 1033598 w 6572708"/>
              <a:gd name="connsiteY180" fmla="*/ 2009267 h 6858000"/>
              <a:gd name="connsiteX181" fmla="*/ 1044008 w 6572708"/>
              <a:gd name="connsiteY181" fmla="*/ 1998844 h 6858000"/>
              <a:gd name="connsiteX182" fmla="*/ 1044069 w 6572708"/>
              <a:gd name="connsiteY182" fmla="*/ 1997063 h 6858000"/>
              <a:gd name="connsiteX183" fmla="*/ 1056878 w 6572708"/>
              <a:gd name="connsiteY183" fmla="*/ 1990634 h 6858000"/>
              <a:gd name="connsiteX184" fmla="*/ 1072722 w 6572708"/>
              <a:gd name="connsiteY184" fmla="*/ 1987868 h 6858000"/>
              <a:gd name="connsiteX185" fmla="*/ 1145252 w 6572708"/>
              <a:gd name="connsiteY185" fmla="*/ 1891028 h 6858000"/>
              <a:gd name="connsiteX186" fmla="*/ 1226890 w 6572708"/>
              <a:gd name="connsiteY186" fmla="*/ 1845992 h 6858000"/>
              <a:gd name="connsiteX187" fmla="*/ 1323685 w 6572708"/>
              <a:gd name="connsiteY187" fmla="*/ 1758717 h 6858000"/>
              <a:gd name="connsiteX188" fmla="*/ 1398273 w 6572708"/>
              <a:gd name="connsiteY188" fmla="*/ 1627389 h 6858000"/>
              <a:gd name="connsiteX189" fmla="*/ 1417786 w 6572708"/>
              <a:gd name="connsiteY189" fmla="*/ 1591233 h 6858000"/>
              <a:gd name="connsiteX190" fmla="*/ 1456144 w 6572708"/>
              <a:gd name="connsiteY190" fmla="*/ 1570271 h 6858000"/>
              <a:gd name="connsiteX191" fmla="*/ 1458351 w 6572708"/>
              <a:gd name="connsiteY191" fmla="*/ 1554550 h 6858000"/>
              <a:gd name="connsiteX192" fmla="*/ 1458500 w 6572708"/>
              <a:gd name="connsiteY192" fmla="*/ 1551719 h 6858000"/>
              <a:gd name="connsiteX193" fmla="*/ 1464150 w 6572708"/>
              <a:gd name="connsiteY193" fmla="*/ 1542986 h 6858000"/>
              <a:gd name="connsiteX194" fmla="*/ 1459426 w 6572708"/>
              <a:gd name="connsiteY194" fmla="*/ 1537283 h 6858000"/>
              <a:gd name="connsiteX195" fmla="*/ 1463401 w 6572708"/>
              <a:gd name="connsiteY195" fmla="*/ 1521818 h 6858000"/>
              <a:gd name="connsiteX196" fmla="*/ 1475565 w 6572708"/>
              <a:gd name="connsiteY196" fmla="*/ 1506648 h 6858000"/>
              <a:gd name="connsiteX197" fmla="*/ 1540362 w 6572708"/>
              <a:gd name="connsiteY197" fmla="*/ 1438265 h 6858000"/>
              <a:gd name="connsiteX198" fmla="*/ 1575141 w 6572708"/>
              <a:gd name="connsiteY198" fmla="*/ 1395238 h 6858000"/>
              <a:gd name="connsiteX199" fmla="*/ 1582090 w 6572708"/>
              <a:gd name="connsiteY199" fmla="*/ 1375575 h 6858000"/>
              <a:gd name="connsiteX200" fmla="*/ 1596005 w 6572708"/>
              <a:gd name="connsiteY200" fmla="*/ 1350347 h 6858000"/>
              <a:gd name="connsiteX201" fmla="*/ 1615711 w 6572708"/>
              <a:gd name="connsiteY201" fmla="*/ 1303251 h 6858000"/>
              <a:gd name="connsiteX202" fmla="*/ 1650622 w 6572708"/>
              <a:gd name="connsiteY202" fmla="*/ 1244447 h 6858000"/>
              <a:gd name="connsiteX203" fmla="*/ 1702792 w 6572708"/>
              <a:gd name="connsiteY203" fmla="*/ 1215797 h 6858000"/>
              <a:gd name="connsiteX204" fmla="*/ 1700885 w 6572708"/>
              <a:gd name="connsiteY204" fmla="*/ 1209814 h 6858000"/>
              <a:gd name="connsiteX205" fmla="*/ 1723848 w 6572708"/>
              <a:gd name="connsiteY205" fmla="*/ 1183123 h 6858000"/>
              <a:gd name="connsiteX206" fmla="*/ 1759968 w 6572708"/>
              <a:gd name="connsiteY206" fmla="*/ 1166871 h 6858000"/>
              <a:gd name="connsiteX207" fmla="*/ 1767742 w 6572708"/>
              <a:gd name="connsiteY207" fmla="*/ 1158484 h 6858000"/>
              <a:gd name="connsiteX208" fmla="*/ 1773870 w 6572708"/>
              <a:gd name="connsiteY208" fmla="*/ 1125979 h 6858000"/>
              <a:gd name="connsiteX209" fmla="*/ 1767392 w 6572708"/>
              <a:gd name="connsiteY209" fmla="*/ 1121685 h 6858000"/>
              <a:gd name="connsiteX210" fmla="*/ 1770175 w 6572708"/>
              <a:gd name="connsiteY210" fmla="*/ 1112182 h 6858000"/>
              <a:gd name="connsiteX211" fmla="*/ 1769418 w 6572708"/>
              <a:gd name="connsiteY211" fmla="*/ 1109483 h 6858000"/>
              <a:gd name="connsiteX212" fmla="*/ 1766580 w 6572708"/>
              <a:gd name="connsiteY212" fmla="*/ 1094184 h 6858000"/>
              <a:gd name="connsiteX213" fmla="*/ 1797677 w 6572708"/>
              <a:gd name="connsiteY213" fmla="*/ 1065740 h 6858000"/>
              <a:gd name="connsiteX214" fmla="*/ 1805371 w 6572708"/>
              <a:gd name="connsiteY214" fmla="*/ 1027273 h 6858000"/>
              <a:gd name="connsiteX215" fmla="*/ 1882128 w 6572708"/>
              <a:gd name="connsiteY215" fmla="*/ 887059 h 6858000"/>
              <a:gd name="connsiteX216" fmla="*/ 1922110 w 6572708"/>
              <a:gd name="connsiteY216" fmla="*/ 824781 h 6858000"/>
              <a:gd name="connsiteX217" fmla="*/ 1970558 w 6572708"/>
              <a:gd name="connsiteY217" fmla="*/ 721635 h 6858000"/>
              <a:gd name="connsiteX218" fmla="*/ 1974257 w 6572708"/>
              <a:gd name="connsiteY218" fmla="*/ 713733 h 6858000"/>
              <a:gd name="connsiteX219" fmla="*/ 1971701 w 6572708"/>
              <a:gd name="connsiteY219" fmla="*/ 704563 h 6858000"/>
              <a:gd name="connsiteX220" fmla="*/ 1966819 w 6572708"/>
              <a:gd name="connsiteY220" fmla="*/ 628924 h 6858000"/>
              <a:gd name="connsiteX221" fmla="*/ 1956004 w 6572708"/>
              <a:gd name="connsiteY221" fmla="*/ 621102 h 6858000"/>
              <a:gd name="connsiteX222" fmla="*/ 1948613 w 6572708"/>
              <a:gd name="connsiteY222" fmla="*/ 609156 h 6858000"/>
              <a:gd name="connsiteX223" fmla="*/ 1949145 w 6572708"/>
              <a:gd name="connsiteY223" fmla="*/ 606753 h 6858000"/>
              <a:gd name="connsiteX224" fmla="*/ 1944819 w 6572708"/>
              <a:gd name="connsiteY224" fmla="*/ 590072 h 6858000"/>
              <a:gd name="connsiteX225" fmla="*/ 1941001 w 6572708"/>
              <a:gd name="connsiteY225" fmla="*/ 588296 h 6858000"/>
              <a:gd name="connsiteX226" fmla="*/ 1937134 w 6572708"/>
              <a:gd name="connsiteY226" fmla="*/ 577443 h 6858000"/>
              <a:gd name="connsiteX227" fmla="*/ 1927092 w 6572708"/>
              <a:gd name="connsiteY227" fmla="*/ 557642 h 6858000"/>
              <a:gd name="connsiteX228" fmla="*/ 1927484 w 6572708"/>
              <a:gd name="connsiteY228" fmla="*/ 552451 h 6858000"/>
              <a:gd name="connsiteX229" fmla="*/ 1915874 w 6572708"/>
              <a:gd name="connsiteY229" fmla="*/ 520271 h 6858000"/>
              <a:gd name="connsiteX230" fmla="*/ 1916793 w 6572708"/>
              <a:gd name="connsiteY230" fmla="*/ 519123 h 6858000"/>
              <a:gd name="connsiteX231" fmla="*/ 1918236 w 6572708"/>
              <a:gd name="connsiteY231" fmla="*/ 506970 h 6858000"/>
              <a:gd name="connsiteX232" fmla="*/ 1918529 w 6572708"/>
              <a:gd name="connsiteY232" fmla="*/ 485354 h 6858000"/>
              <a:gd name="connsiteX233" fmla="*/ 1932556 w 6572708"/>
              <a:gd name="connsiteY233" fmla="*/ 426779 h 6858000"/>
              <a:gd name="connsiteX234" fmla="*/ 1920572 w 6572708"/>
              <a:gd name="connsiteY234" fmla="*/ 393150 h 6858000"/>
              <a:gd name="connsiteX235" fmla="*/ 1918744 w 6572708"/>
              <a:gd name="connsiteY235" fmla="*/ 385981 h 6858000"/>
              <a:gd name="connsiteX236" fmla="*/ 1918949 w 6572708"/>
              <a:gd name="connsiteY236" fmla="*/ 385674 h 6858000"/>
              <a:gd name="connsiteX237" fmla="*/ 1917499 w 6572708"/>
              <a:gd name="connsiteY237" fmla="*/ 377782 h 6858000"/>
              <a:gd name="connsiteX238" fmla="*/ 1915412 w 6572708"/>
              <a:gd name="connsiteY238" fmla="*/ 372914 h 6858000"/>
              <a:gd name="connsiteX239" fmla="*/ 1911865 w 6572708"/>
              <a:gd name="connsiteY239" fmla="*/ 359009 h 6858000"/>
              <a:gd name="connsiteX240" fmla="*/ 1912244 w 6572708"/>
              <a:gd name="connsiteY240" fmla="*/ 353121 h 6858000"/>
              <a:gd name="connsiteX241" fmla="*/ 1933610 w 6572708"/>
              <a:gd name="connsiteY241" fmla="*/ 297387 h 6858000"/>
              <a:gd name="connsiteX242" fmla="*/ 1939454 w 6572708"/>
              <a:gd name="connsiteY242" fmla="*/ 194719 h 6858000"/>
              <a:gd name="connsiteX243" fmla="*/ 1942001 w 6572708"/>
              <a:gd name="connsiteY243" fmla="*/ 93227 h 6858000"/>
              <a:gd name="connsiteX244" fmla="*/ 1941351 w 6572708"/>
              <a:gd name="connsiteY244" fmla="*/ 56555 h 6858000"/>
              <a:gd name="connsiteX245" fmla="*/ 1950955 w 6572708"/>
              <a:gd name="connsiteY245" fmla="*/ 5312 h 6858000"/>
              <a:gd name="connsiteX246" fmla="*/ 1949546 w 6572708"/>
              <a:gd name="connsiteY246"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37994 w 6572708"/>
              <a:gd name="connsiteY14" fmla="*/ 6747193 h 6858000"/>
              <a:gd name="connsiteX15" fmla="*/ 60759 w 6572708"/>
              <a:gd name="connsiteY15" fmla="*/ 6667761 h 6858000"/>
              <a:gd name="connsiteX16" fmla="*/ 44882 w 6572708"/>
              <a:gd name="connsiteY16" fmla="*/ 6635203 h 6858000"/>
              <a:gd name="connsiteX17" fmla="*/ 38884 w 6572708"/>
              <a:gd name="connsiteY17" fmla="*/ 6601215 h 6858000"/>
              <a:gd name="connsiteX18" fmla="*/ 24537 w 6572708"/>
              <a:gd name="connsiteY18" fmla="*/ 6599857 h 6858000"/>
              <a:gd name="connsiteX19" fmla="*/ 30487 w 6572708"/>
              <a:gd name="connsiteY19" fmla="*/ 6582849 h 6858000"/>
              <a:gd name="connsiteX20" fmla="*/ 30797 w 6572708"/>
              <a:gd name="connsiteY20" fmla="*/ 6536021 h 6858000"/>
              <a:gd name="connsiteX21" fmla="*/ 10629 w 6572708"/>
              <a:gd name="connsiteY21" fmla="*/ 6483343 h 6858000"/>
              <a:gd name="connsiteX22" fmla="*/ 16211 w 6572708"/>
              <a:gd name="connsiteY22" fmla="*/ 6402087 h 6858000"/>
              <a:gd name="connsiteX23" fmla="*/ 25932 w 6572708"/>
              <a:gd name="connsiteY23" fmla="*/ 6321765 h 6858000"/>
              <a:gd name="connsiteX24" fmla="*/ 31488 w 6572708"/>
              <a:gd name="connsiteY24" fmla="*/ 6292746 h 6858000"/>
              <a:gd name="connsiteX25" fmla="*/ 32413 w 6572708"/>
              <a:gd name="connsiteY25" fmla="*/ 6240744 h 6858000"/>
              <a:gd name="connsiteX26" fmla="*/ 34430 w 6572708"/>
              <a:gd name="connsiteY26" fmla="*/ 6206738 h 6858000"/>
              <a:gd name="connsiteX27" fmla="*/ 55689 w 6572708"/>
              <a:gd name="connsiteY27" fmla="*/ 6203389 h 6858000"/>
              <a:gd name="connsiteX28" fmla="*/ 63475 w 6572708"/>
              <a:gd name="connsiteY28" fmla="*/ 6172740 h 6858000"/>
              <a:gd name="connsiteX29" fmla="*/ 50070 w 6572708"/>
              <a:gd name="connsiteY29" fmla="*/ 6141398 h 6858000"/>
              <a:gd name="connsiteX30" fmla="*/ 52252 w 6572708"/>
              <a:gd name="connsiteY30" fmla="*/ 6103364 h 6858000"/>
              <a:gd name="connsiteX31" fmla="*/ 53329 w 6572708"/>
              <a:gd name="connsiteY31" fmla="*/ 6080619 h 6858000"/>
              <a:gd name="connsiteX32" fmla="*/ 149610 w 6572708"/>
              <a:gd name="connsiteY32" fmla="*/ 5918672 h 6858000"/>
              <a:gd name="connsiteX33" fmla="*/ 160505 w 6572708"/>
              <a:gd name="connsiteY33" fmla="*/ 5887690 h 6858000"/>
              <a:gd name="connsiteX34" fmla="*/ 156200 w 6572708"/>
              <a:gd name="connsiteY34" fmla="*/ 5882649 h 6858000"/>
              <a:gd name="connsiteX35" fmla="*/ 194213 w 6572708"/>
              <a:gd name="connsiteY35" fmla="*/ 5841953 h 6858000"/>
              <a:gd name="connsiteX36" fmla="*/ 203216 w 6572708"/>
              <a:gd name="connsiteY36" fmla="*/ 5777927 h 6858000"/>
              <a:gd name="connsiteX37" fmla="*/ 202536 w 6572708"/>
              <a:gd name="connsiteY37" fmla="*/ 5728879 h 6858000"/>
              <a:gd name="connsiteX38" fmla="*/ 205380 w 6572708"/>
              <a:gd name="connsiteY38" fmla="*/ 5701696 h 6858000"/>
              <a:gd name="connsiteX39" fmla="*/ 203870 w 6572708"/>
              <a:gd name="connsiteY39" fmla="*/ 5681563 h 6858000"/>
              <a:gd name="connsiteX40" fmla="*/ 219294 w 6572708"/>
              <a:gd name="connsiteY40" fmla="*/ 5632219 h 6858000"/>
              <a:gd name="connsiteX41" fmla="*/ 252910 w 6572708"/>
              <a:gd name="connsiteY41" fmla="*/ 5551224 h 6858000"/>
              <a:gd name="connsiteX42" fmla="*/ 258253 w 6572708"/>
              <a:gd name="connsiteY42" fmla="*/ 5533854 h 6858000"/>
              <a:gd name="connsiteX43" fmla="*/ 255640 w 6572708"/>
              <a:gd name="connsiteY43" fmla="*/ 5518422 h 6858000"/>
              <a:gd name="connsiteX44" fmla="*/ 248756 w 6572708"/>
              <a:gd name="connsiteY44" fmla="*/ 5514403 h 6858000"/>
              <a:gd name="connsiteX45" fmla="*/ 250538 w 6572708"/>
              <a:gd name="connsiteY45" fmla="*/ 5504771 h 6858000"/>
              <a:gd name="connsiteX46" fmla="*/ 249507 w 6572708"/>
              <a:gd name="connsiteY46" fmla="*/ 5502102 h 6858000"/>
              <a:gd name="connsiteX47" fmla="*/ 245101 w 6572708"/>
              <a:gd name="connsiteY47" fmla="*/ 5486913 h 6858000"/>
              <a:gd name="connsiteX48" fmla="*/ 273088 w 6572708"/>
              <a:gd name="connsiteY48" fmla="*/ 5457083 h 6858000"/>
              <a:gd name="connsiteX49" fmla="*/ 276759 w 6572708"/>
              <a:gd name="connsiteY49" fmla="*/ 5418245 h 6858000"/>
              <a:gd name="connsiteX50" fmla="*/ 314712 w 6572708"/>
              <a:gd name="connsiteY50" fmla="*/ 5305770 h 6858000"/>
              <a:gd name="connsiteX51" fmla="*/ 320056 w 6572708"/>
              <a:gd name="connsiteY51" fmla="*/ 5298784 h 6858000"/>
              <a:gd name="connsiteX52" fmla="*/ 320763 w 6572708"/>
              <a:gd name="connsiteY52" fmla="*/ 5282149 h 6858000"/>
              <a:gd name="connsiteX53" fmla="*/ 325879 w 6572708"/>
              <a:gd name="connsiteY53" fmla="*/ 5270957 h 6858000"/>
              <a:gd name="connsiteX54" fmla="*/ 318913 w 6572708"/>
              <a:gd name="connsiteY54" fmla="*/ 5268991 h 6858000"/>
              <a:gd name="connsiteX55" fmla="*/ 317275 w 6572708"/>
              <a:gd name="connsiteY55" fmla="*/ 5230130 h 6858000"/>
              <a:gd name="connsiteX56" fmla="*/ 329641 w 6572708"/>
              <a:gd name="connsiteY56" fmla="*/ 5216534 h 6858000"/>
              <a:gd name="connsiteX57" fmla="*/ 329088 w 6572708"/>
              <a:gd name="connsiteY57" fmla="*/ 5211732 h 6858000"/>
              <a:gd name="connsiteX58" fmla="*/ 331669 w 6572708"/>
              <a:gd name="connsiteY58" fmla="*/ 5058537 h 6858000"/>
              <a:gd name="connsiteX59" fmla="*/ 323855 w 6572708"/>
              <a:gd name="connsiteY59" fmla="*/ 4827737 h 6858000"/>
              <a:gd name="connsiteX60" fmla="*/ 333687 w 6572708"/>
              <a:gd name="connsiteY60" fmla="*/ 4774692 h 6858000"/>
              <a:gd name="connsiteX61" fmla="*/ 322637 w 6572708"/>
              <a:gd name="connsiteY61" fmla="*/ 4727427 h 6858000"/>
              <a:gd name="connsiteX62" fmla="*/ 330798 w 6572708"/>
              <a:gd name="connsiteY62" fmla="*/ 4708193 h 6858000"/>
              <a:gd name="connsiteX63" fmla="*/ 332420 w 6572708"/>
              <a:gd name="connsiteY63" fmla="*/ 4704882 h 6858000"/>
              <a:gd name="connsiteX64" fmla="*/ 334216 w 6572708"/>
              <a:gd name="connsiteY64" fmla="*/ 4691500 h 6858000"/>
              <a:gd name="connsiteX65" fmla="*/ 340601 w 6572708"/>
              <a:gd name="connsiteY65" fmla="*/ 4687895 h 6858000"/>
              <a:gd name="connsiteX66" fmla="*/ 347516 w 6572708"/>
              <a:gd name="connsiteY66" fmla="*/ 4667873 h 6858000"/>
              <a:gd name="connsiteX67" fmla="*/ 349175 w 6572708"/>
              <a:gd name="connsiteY67" fmla="*/ 4643189 h 6858000"/>
              <a:gd name="connsiteX68" fmla="*/ 350492 w 6572708"/>
              <a:gd name="connsiteY68" fmla="*/ 4525833 h 6858000"/>
              <a:gd name="connsiteX69" fmla="*/ 355031 w 6572708"/>
              <a:gd name="connsiteY69" fmla="*/ 4455649 h 6858000"/>
              <a:gd name="connsiteX70" fmla="*/ 362651 w 6572708"/>
              <a:gd name="connsiteY70" fmla="*/ 4429036 h 6858000"/>
              <a:gd name="connsiteX71" fmla="*/ 369327 w 6572708"/>
              <a:gd name="connsiteY71" fmla="*/ 4391840 h 6858000"/>
              <a:gd name="connsiteX72" fmla="*/ 371272 w 6572708"/>
              <a:gd name="connsiteY72" fmla="*/ 4358845 h 6858000"/>
              <a:gd name="connsiteX73" fmla="*/ 382342 w 6572708"/>
              <a:gd name="connsiteY73" fmla="*/ 4333764 h 6858000"/>
              <a:gd name="connsiteX74" fmla="*/ 381365 w 6572708"/>
              <a:gd name="connsiteY74" fmla="*/ 4331730 h 6858000"/>
              <a:gd name="connsiteX75" fmla="*/ 364244 w 6572708"/>
              <a:gd name="connsiteY75" fmla="*/ 4309700 h 6858000"/>
              <a:gd name="connsiteX76" fmla="*/ 363377 w 6572708"/>
              <a:gd name="connsiteY76" fmla="*/ 4285388 h 6858000"/>
              <a:gd name="connsiteX77" fmla="*/ 357697 w 6572708"/>
              <a:gd name="connsiteY77" fmla="*/ 4266169 h 6858000"/>
              <a:gd name="connsiteX78" fmla="*/ 356998 w 6572708"/>
              <a:gd name="connsiteY78" fmla="*/ 4247672 h 6858000"/>
              <a:gd name="connsiteX79" fmla="*/ 357549 w 6572708"/>
              <a:gd name="connsiteY79" fmla="*/ 4237120 h 6858000"/>
              <a:gd name="connsiteX80" fmla="*/ 358116 w 6572708"/>
              <a:gd name="connsiteY80" fmla="*/ 4232936 h 6858000"/>
              <a:gd name="connsiteX81" fmla="*/ 366243 w 6572708"/>
              <a:gd name="connsiteY81" fmla="*/ 4224051 h 6858000"/>
              <a:gd name="connsiteX82" fmla="*/ 363841 w 6572708"/>
              <a:gd name="connsiteY82" fmla="*/ 4211782 h 6858000"/>
              <a:gd name="connsiteX83" fmla="*/ 372159 w 6572708"/>
              <a:gd name="connsiteY83" fmla="*/ 4198810 h 6858000"/>
              <a:gd name="connsiteX84" fmla="*/ 366211 w 6572708"/>
              <a:gd name="connsiteY84" fmla="*/ 4195262 h 6858000"/>
              <a:gd name="connsiteX85" fmla="*/ 360561 w 6572708"/>
              <a:gd name="connsiteY85" fmla="*/ 4184054 h 6858000"/>
              <a:gd name="connsiteX86" fmla="*/ 373972 w 6572708"/>
              <a:gd name="connsiteY86" fmla="*/ 4155792 h 6858000"/>
              <a:gd name="connsiteX87" fmla="*/ 373150 w 6572708"/>
              <a:gd name="connsiteY87" fmla="*/ 4150364 h 6858000"/>
              <a:gd name="connsiteX88" fmla="*/ 383773 w 6572708"/>
              <a:gd name="connsiteY88" fmla="*/ 4132084 h 6858000"/>
              <a:gd name="connsiteX89" fmla="*/ 389140 w 6572708"/>
              <a:gd name="connsiteY89" fmla="*/ 4115873 h 6858000"/>
              <a:gd name="connsiteX90" fmla="*/ 378846 w 6572708"/>
              <a:gd name="connsiteY90" fmla="*/ 4082551 h 6858000"/>
              <a:gd name="connsiteX91" fmla="*/ 368001 w 6572708"/>
              <a:gd name="connsiteY91" fmla="*/ 3968090 h 6858000"/>
              <a:gd name="connsiteX92" fmla="*/ 372661 w 6572708"/>
              <a:gd name="connsiteY92" fmla="*/ 3881355 h 6858000"/>
              <a:gd name="connsiteX93" fmla="*/ 379210 w 6572708"/>
              <a:gd name="connsiteY93" fmla="*/ 3850569 h 6858000"/>
              <a:gd name="connsiteX94" fmla="*/ 389880 w 6572708"/>
              <a:gd name="connsiteY94" fmla="*/ 3798988 h 6858000"/>
              <a:gd name="connsiteX95" fmla="*/ 409909 w 6572708"/>
              <a:gd name="connsiteY95" fmla="*/ 3760424 h 6858000"/>
              <a:gd name="connsiteX96" fmla="*/ 414051 w 6572708"/>
              <a:gd name="connsiteY96" fmla="*/ 3717298 h 6858000"/>
              <a:gd name="connsiteX97" fmla="*/ 399424 w 6572708"/>
              <a:gd name="connsiteY97" fmla="*/ 3707291 h 6858000"/>
              <a:gd name="connsiteX98" fmla="*/ 394460 w 6572708"/>
              <a:gd name="connsiteY98" fmla="*/ 3673415 h 6858000"/>
              <a:gd name="connsiteX99" fmla="*/ 408918 w 6572708"/>
              <a:gd name="connsiteY99" fmla="*/ 3661155 h 6858000"/>
              <a:gd name="connsiteX100" fmla="*/ 425028 w 6572708"/>
              <a:gd name="connsiteY100" fmla="*/ 3591166 h 6858000"/>
              <a:gd name="connsiteX101" fmla="*/ 430292 w 6572708"/>
              <a:gd name="connsiteY101" fmla="*/ 3550801 h 6858000"/>
              <a:gd name="connsiteX102" fmla="*/ 437149 w 6572708"/>
              <a:gd name="connsiteY102" fmla="*/ 3497399 h 6858000"/>
              <a:gd name="connsiteX103" fmla="*/ 442017 w 6572708"/>
              <a:gd name="connsiteY103" fmla="*/ 3474143 h 6858000"/>
              <a:gd name="connsiteX104" fmla="*/ 437175 w 6572708"/>
              <a:gd name="connsiteY104" fmla="*/ 3463057 h 6858000"/>
              <a:gd name="connsiteX105" fmla="*/ 438483 w 6572708"/>
              <a:gd name="connsiteY105" fmla="*/ 3457563 h 6858000"/>
              <a:gd name="connsiteX106" fmla="*/ 438642 w 6572708"/>
              <a:gd name="connsiteY106" fmla="*/ 3439053 h 6858000"/>
              <a:gd name="connsiteX107" fmla="*/ 439678 w 6572708"/>
              <a:gd name="connsiteY107" fmla="*/ 3428537 h 6858000"/>
              <a:gd name="connsiteX108" fmla="*/ 440437 w 6572708"/>
              <a:gd name="connsiteY108" fmla="*/ 3424381 h 6858000"/>
              <a:gd name="connsiteX109" fmla="*/ 448781 w 6572708"/>
              <a:gd name="connsiteY109" fmla="*/ 3416042 h 6858000"/>
              <a:gd name="connsiteX110" fmla="*/ 448765 w 6572708"/>
              <a:gd name="connsiteY110" fmla="*/ 3414504 h 6858000"/>
              <a:gd name="connsiteX111" fmla="*/ 447134 w 6572708"/>
              <a:gd name="connsiteY111" fmla="*/ 3403498 h 6858000"/>
              <a:gd name="connsiteX112" fmla="*/ 452387 w 6572708"/>
              <a:gd name="connsiteY112" fmla="*/ 3396070 h 6858000"/>
              <a:gd name="connsiteX113" fmla="*/ 453996 w 6572708"/>
              <a:gd name="connsiteY113" fmla="*/ 3389553 h 6858000"/>
              <a:gd name="connsiteX114" fmla="*/ 450265 w 6572708"/>
              <a:gd name="connsiteY114" fmla="*/ 3387098 h 6858000"/>
              <a:gd name="connsiteX115" fmla="*/ 445137 w 6572708"/>
              <a:gd name="connsiteY115" fmla="*/ 3375655 h 6858000"/>
              <a:gd name="connsiteX116" fmla="*/ 453359 w 6572708"/>
              <a:gd name="connsiteY116" fmla="*/ 3367050 h 6858000"/>
              <a:gd name="connsiteX117" fmla="*/ 459842 w 6572708"/>
              <a:gd name="connsiteY117" fmla="*/ 3348005 h 6858000"/>
              <a:gd name="connsiteX118" fmla="*/ 459268 w 6572708"/>
              <a:gd name="connsiteY118" fmla="*/ 3342546 h 6858000"/>
              <a:gd name="connsiteX119" fmla="*/ 470590 w 6572708"/>
              <a:gd name="connsiteY119" fmla="*/ 3324958 h 6858000"/>
              <a:gd name="connsiteX120" fmla="*/ 468579 w 6572708"/>
              <a:gd name="connsiteY120" fmla="*/ 3306990 h 6858000"/>
              <a:gd name="connsiteX121" fmla="*/ 480123 w 6572708"/>
              <a:gd name="connsiteY121" fmla="*/ 3295094 h 6858000"/>
              <a:gd name="connsiteX122" fmla="*/ 482298 w 6572708"/>
              <a:gd name="connsiteY122" fmla="*/ 3293541 h 6858000"/>
              <a:gd name="connsiteX123" fmla="*/ 489102 w 6572708"/>
              <a:gd name="connsiteY123" fmla="*/ 3262198 h 6858000"/>
              <a:gd name="connsiteX124" fmla="*/ 497561 w 6572708"/>
              <a:gd name="connsiteY124" fmla="*/ 3253284 h 6858000"/>
              <a:gd name="connsiteX125" fmla="*/ 522157 w 6572708"/>
              <a:gd name="connsiteY125" fmla="*/ 3192563 h 6858000"/>
              <a:gd name="connsiteX126" fmla="*/ 529302 w 6572708"/>
              <a:gd name="connsiteY126" fmla="*/ 3175520 h 6858000"/>
              <a:gd name="connsiteX127" fmla="*/ 528284 w 6572708"/>
              <a:gd name="connsiteY127" fmla="*/ 3160058 h 6858000"/>
              <a:gd name="connsiteX128" fmla="*/ 521806 w 6572708"/>
              <a:gd name="connsiteY128" fmla="*/ 3155764 h 6858000"/>
              <a:gd name="connsiteX129" fmla="*/ 524589 w 6572708"/>
              <a:gd name="connsiteY129" fmla="*/ 3146261 h 6858000"/>
              <a:gd name="connsiteX130" fmla="*/ 523832 w 6572708"/>
              <a:gd name="connsiteY130" fmla="*/ 3143561 h 6858000"/>
              <a:gd name="connsiteX131" fmla="*/ 520994 w 6572708"/>
              <a:gd name="connsiteY131" fmla="*/ 3128263 h 6858000"/>
              <a:gd name="connsiteX132" fmla="*/ 552091 w 6572708"/>
              <a:gd name="connsiteY132" fmla="*/ 3099818 h 6858000"/>
              <a:gd name="connsiteX133" fmla="*/ 618216 w 6572708"/>
              <a:gd name="connsiteY133" fmla="*/ 2895965 h 6858000"/>
              <a:gd name="connsiteX134" fmla="*/ 724973 w 6572708"/>
              <a:gd name="connsiteY134" fmla="*/ 2755713 h 6858000"/>
              <a:gd name="connsiteX135" fmla="*/ 765538 w 6572708"/>
              <a:gd name="connsiteY135" fmla="*/ 2648081 h 6858000"/>
              <a:gd name="connsiteX136" fmla="*/ 780267 w 6572708"/>
              <a:gd name="connsiteY136" fmla="*/ 2641879 h 6858000"/>
              <a:gd name="connsiteX137" fmla="*/ 790836 w 6572708"/>
              <a:gd name="connsiteY137" fmla="*/ 2632919 h 6858000"/>
              <a:gd name="connsiteX138" fmla="*/ 790328 w 6572708"/>
              <a:gd name="connsiteY138" fmla="*/ 2631229 h 6858000"/>
              <a:gd name="connsiteX139" fmla="*/ 797257 w 6572708"/>
              <a:gd name="connsiteY139" fmla="*/ 2619054 h 6858000"/>
              <a:gd name="connsiteX140" fmla="*/ 802383 w 6572708"/>
              <a:gd name="connsiteY140" fmla="*/ 2617568 h 6858000"/>
              <a:gd name="connsiteX141" fmla="*/ 808267 w 6572708"/>
              <a:gd name="connsiteY141" fmla="*/ 2609586 h 6858000"/>
              <a:gd name="connsiteX142" fmla="*/ 822908 w 6572708"/>
              <a:gd name="connsiteY142" fmla="*/ 2594856 h 6858000"/>
              <a:gd name="connsiteX143" fmla="*/ 822791 w 6572708"/>
              <a:gd name="connsiteY143" fmla="*/ 2591164 h 6858000"/>
              <a:gd name="connsiteX144" fmla="*/ 840423 w 6572708"/>
              <a:gd name="connsiteY144" fmla="*/ 2567492 h 6858000"/>
              <a:gd name="connsiteX145" fmla="*/ 839313 w 6572708"/>
              <a:gd name="connsiteY145" fmla="*/ 2566722 h 6858000"/>
              <a:gd name="connsiteX146" fmla="*/ 838361 w 6572708"/>
              <a:gd name="connsiteY146" fmla="*/ 2558109 h 6858000"/>
              <a:gd name="connsiteX147" fmla="*/ 839637 w 6572708"/>
              <a:gd name="connsiteY147" fmla="*/ 2542662 h 6858000"/>
              <a:gd name="connsiteX148" fmla="*/ 825800 w 6572708"/>
              <a:gd name="connsiteY148" fmla="*/ 2501548 h 6858000"/>
              <a:gd name="connsiteX149" fmla="*/ 844035 w 6572708"/>
              <a:gd name="connsiteY149" fmla="*/ 2476819 h 6858000"/>
              <a:gd name="connsiteX150" fmla="*/ 846972 w 6572708"/>
              <a:gd name="connsiteY150" fmla="*/ 2471590 h 6858000"/>
              <a:gd name="connsiteX151" fmla="*/ 846730 w 6572708"/>
              <a:gd name="connsiteY151" fmla="*/ 2471378 h 6858000"/>
              <a:gd name="connsiteX152" fmla="*/ 849228 w 6572708"/>
              <a:gd name="connsiteY152" fmla="*/ 2465654 h 6858000"/>
              <a:gd name="connsiteX153" fmla="*/ 852330 w 6572708"/>
              <a:gd name="connsiteY153" fmla="*/ 2462052 h 6858000"/>
              <a:gd name="connsiteX154" fmla="*/ 858029 w 6572708"/>
              <a:gd name="connsiteY154" fmla="*/ 2451906 h 6858000"/>
              <a:gd name="connsiteX155" fmla="*/ 857986 w 6572708"/>
              <a:gd name="connsiteY155" fmla="*/ 2447716 h 6858000"/>
              <a:gd name="connsiteX156" fmla="*/ 855075 w 6572708"/>
              <a:gd name="connsiteY156" fmla="*/ 2445047 h 6858000"/>
              <a:gd name="connsiteX157" fmla="*/ 856006 w 6572708"/>
              <a:gd name="connsiteY157" fmla="*/ 2444265 h 6858000"/>
              <a:gd name="connsiteX158" fmla="*/ 856444 w 6572708"/>
              <a:gd name="connsiteY158" fmla="*/ 2421759 h 6858000"/>
              <a:gd name="connsiteX159" fmla="*/ 868981 w 6572708"/>
              <a:gd name="connsiteY159" fmla="*/ 2375200 h 6858000"/>
              <a:gd name="connsiteX160" fmla="*/ 880811 w 6572708"/>
              <a:gd name="connsiteY160" fmla="*/ 2350147 h 6858000"/>
              <a:gd name="connsiteX161" fmla="*/ 908124 w 6572708"/>
              <a:gd name="connsiteY161" fmla="*/ 2279761 h 6858000"/>
              <a:gd name="connsiteX162" fmla="*/ 931678 w 6572708"/>
              <a:gd name="connsiteY162" fmla="*/ 2207772 h 6858000"/>
              <a:gd name="connsiteX163" fmla="*/ 921761 w 6572708"/>
              <a:gd name="connsiteY163" fmla="*/ 2164302 h 6858000"/>
              <a:gd name="connsiteX164" fmla="*/ 923058 w 6572708"/>
              <a:gd name="connsiteY164" fmla="*/ 2160162 h 6858000"/>
              <a:gd name="connsiteX165" fmla="*/ 931663 w 6572708"/>
              <a:gd name="connsiteY165" fmla="*/ 2151458 h 6858000"/>
              <a:gd name="connsiteX166" fmla="*/ 935730 w 6572708"/>
              <a:gd name="connsiteY166" fmla="*/ 2148616 h 6858000"/>
              <a:gd name="connsiteX167" fmla="*/ 939910 w 6572708"/>
              <a:gd name="connsiteY167" fmla="*/ 2143540 h 6858000"/>
              <a:gd name="connsiteX168" fmla="*/ 939746 w 6572708"/>
              <a:gd name="connsiteY168" fmla="*/ 2143278 h 6858000"/>
              <a:gd name="connsiteX169" fmla="*/ 944182 w 6572708"/>
              <a:gd name="connsiteY169" fmla="*/ 2138791 h 6858000"/>
              <a:gd name="connsiteX170" fmla="*/ 969240 w 6572708"/>
              <a:gd name="connsiteY170" fmla="*/ 2118565 h 6858000"/>
              <a:gd name="connsiteX171" fmla="*/ 969333 w 6572708"/>
              <a:gd name="connsiteY171" fmla="*/ 2074914 h 6858000"/>
              <a:gd name="connsiteX172" fmla="*/ 975462 w 6572708"/>
              <a:gd name="connsiteY172" fmla="*/ 2059981 h 6858000"/>
              <a:gd name="connsiteX173" fmla="*/ 977313 w 6572708"/>
              <a:gd name="connsiteY173" fmla="*/ 2051279 h 6858000"/>
              <a:gd name="connsiteX174" fmla="*/ 976512 w 6572708"/>
              <a:gd name="connsiteY174" fmla="*/ 2050269 h 6858000"/>
              <a:gd name="connsiteX175" fmla="*/ 1000665 w 6572708"/>
              <a:gd name="connsiteY175" fmla="*/ 2030946 h 6858000"/>
              <a:gd name="connsiteX176" fmla="*/ 1001735 w 6572708"/>
              <a:gd name="connsiteY176" fmla="*/ 2027284 h 6858000"/>
              <a:gd name="connsiteX177" fmla="*/ 1020214 w 6572708"/>
              <a:gd name="connsiteY177" fmla="*/ 2016095 h 6858000"/>
              <a:gd name="connsiteX178" fmla="*/ 1028302 w 6572708"/>
              <a:gd name="connsiteY178" fmla="*/ 2009567 h 6858000"/>
              <a:gd name="connsiteX179" fmla="*/ 1033598 w 6572708"/>
              <a:gd name="connsiteY179" fmla="*/ 2009267 h 6858000"/>
              <a:gd name="connsiteX180" fmla="*/ 1044008 w 6572708"/>
              <a:gd name="connsiteY180" fmla="*/ 1998844 h 6858000"/>
              <a:gd name="connsiteX181" fmla="*/ 1044069 w 6572708"/>
              <a:gd name="connsiteY181" fmla="*/ 1997063 h 6858000"/>
              <a:gd name="connsiteX182" fmla="*/ 1056878 w 6572708"/>
              <a:gd name="connsiteY182" fmla="*/ 1990634 h 6858000"/>
              <a:gd name="connsiteX183" fmla="*/ 1072722 w 6572708"/>
              <a:gd name="connsiteY183" fmla="*/ 1987868 h 6858000"/>
              <a:gd name="connsiteX184" fmla="*/ 1145252 w 6572708"/>
              <a:gd name="connsiteY184" fmla="*/ 1891028 h 6858000"/>
              <a:gd name="connsiteX185" fmla="*/ 1226890 w 6572708"/>
              <a:gd name="connsiteY185" fmla="*/ 1845992 h 6858000"/>
              <a:gd name="connsiteX186" fmla="*/ 1323685 w 6572708"/>
              <a:gd name="connsiteY186" fmla="*/ 1758717 h 6858000"/>
              <a:gd name="connsiteX187" fmla="*/ 1398273 w 6572708"/>
              <a:gd name="connsiteY187" fmla="*/ 1627389 h 6858000"/>
              <a:gd name="connsiteX188" fmla="*/ 1417786 w 6572708"/>
              <a:gd name="connsiteY188" fmla="*/ 1591233 h 6858000"/>
              <a:gd name="connsiteX189" fmla="*/ 1456144 w 6572708"/>
              <a:gd name="connsiteY189" fmla="*/ 1570271 h 6858000"/>
              <a:gd name="connsiteX190" fmla="*/ 1458351 w 6572708"/>
              <a:gd name="connsiteY190" fmla="*/ 1554550 h 6858000"/>
              <a:gd name="connsiteX191" fmla="*/ 1458500 w 6572708"/>
              <a:gd name="connsiteY191" fmla="*/ 1551719 h 6858000"/>
              <a:gd name="connsiteX192" fmla="*/ 1464150 w 6572708"/>
              <a:gd name="connsiteY192" fmla="*/ 1542986 h 6858000"/>
              <a:gd name="connsiteX193" fmla="*/ 1459426 w 6572708"/>
              <a:gd name="connsiteY193" fmla="*/ 1537283 h 6858000"/>
              <a:gd name="connsiteX194" fmla="*/ 1463401 w 6572708"/>
              <a:gd name="connsiteY194" fmla="*/ 1521818 h 6858000"/>
              <a:gd name="connsiteX195" fmla="*/ 1475565 w 6572708"/>
              <a:gd name="connsiteY195" fmla="*/ 1506648 h 6858000"/>
              <a:gd name="connsiteX196" fmla="*/ 1540362 w 6572708"/>
              <a:gd name="connsiteY196" fmla="*/ 1438265 h 6858000"/>
              <a:gd name="connsiteX197" fmla="*/ 1575141 w 6572708"/>
              <a:gd name="connsiteY197" fmla="*/ 1395238 h 6858000"/>
              <a:gd name="connsiteX198" fmla="*/ 1582090 w 6572708"/>
              <a:gd name="connsiteY198" fmla="*/ 1375575 h 6858000"/>
              <a:gd name="connsiteX199" fmla="*/ 1596005 w 6572708"/>
              <a:gd name="connsiteY199" fmla="*/ 1350347 h 6858000"/>
              <a:gd name="connsiteX200" fmla="*/ 1615711 w 6572708"/>
              <a:gd name="connsiteY200" fmla="*/ 1303251 h 6858000"/>
              <a:gd name="connsiteX201" fmla="*/ 1650622 w 6572708"/>
              <a:gd name="connsiteY201" fmla="*/ 1244447 h 6858000"/>
              <a:gd name="connsiteX202" fmla="*/ 1702792 w 6572708"/>
              <a:gd name="connsiteY202" fmla="*/ 1215797 h 6858000"/>
              <a:gd name="connsiteX203" fmla="*/ 1700885 w 6572708"/>
              <a:gd name="connsiteY203" fmla="*/ 1209814 h 6858000"/>
              <a:gd name="connsiteX204" fmla="*/ 1723848 w 6572708"/>
              <a:gd name="connsiteY204" fmla="*/ 1183123 h 6858000"/>
              <a:gd name="connsiteX205" fmla="*/ 1759968 w 6572708"/>
              <a:gd name="connsiteY205" fmla="*/ 1166871 h 6858000"/>
              <a:gd name="connsiteX206" fmla="*/ 1767742 w 6572708"/>
              <a:gd name="connsiteY206" fmla="*/ 1158484 h 6858000"/>
              <a:gd name="connsiteX207" fmla="*/ 1773870 w 6572708"/>
              <a:gd name="connsiteY207" fmla="*/ 1125979 h 6858000"/>
              <a:gd name="connsiteX208" fmla="*/ 1767392 w 6572708"/>
              <a:gd name="connsiteY208" fmla="*/ 1121685 h 6858000"/>
              <a:gd name="connsiteX209" fmla="*/ 1770175 w 6572708"/>
              <a:gd name="connsiteY209" fmla="*/ 1112182 h 6858000"/>
              <a:gd name="connsiteX210" fmla="*/ 1769418 w 6572708"/>
              <a:gd name="connsiteY210" fmla="*/ 1109483 h 6858000"/>
              <a:gd name="connsiteX211" fmla="*/ 1766580 w 6572708"/>
              <a:gd name="connsiteY211" fmla="*/ 1094184 h 6858000"/>
              <a:gd name="connsiteX212" fmla="*/ 1797677 w 6572708"/>
              <a:gd name="connsiteY212" fmla="*/ 1065740 h 6858000"/>
              <a:gd name="connsiteX213" fmla="*/ 1805371 w 6572708"/>
              <a:gd name="connsiteY213" fmla="*/ 1027273 h 6858000"/>
              <a:gd name="connsiteX214" fmla="*/ 1882128 w 6572708"/>
              <a:gd name="connsiteY214" fmla="*/ 887059 h 6858000"/>
              <a:gd name="connsiteX215" fmla="*/ 1922110 w 6572708"/>
              <a:gd name="connsiteY215" fmla="*/ 824781 h 6858000"/>
              <a:gd name="connsiteX216" fmla="*/ 1970558 w 6572708"/>
              <a:gd name="connsiteY216" fmla="*/ 721635 h 6858000"/>
              <a:gd name="connsiteX217" fmla="*/ 1974257 w 6572708"/>
              <a:gd name="connsiteY217" fmla="*/ 713733 h 6858000"/>
              <a:gd name="connsiteX218" fmla="*/ 1971701 w 6572708"/>
              <a:gd name="connsiteY218" fmla="*/ 704563 h 6858000"/>
              <a:gd name="connsiteX219" fmla="*/ 1966819 w 6572708"/>
              <a:gd name="connsiteY219" fmla="*/ 628924 h 6858000"/>
              <a:gd name="connsiteX220" fmla="*/ 1956004 w 6572708"/>
              <a:gd name="connsiteY220" fmla="*/ 621102 h 6858000"/>
              <a:gd name="connsiteX221" fmla="*/ 1948613 w 6572708"/>
              <a:gd name="connsiteY221" fmla="*/ 609156 h 6858000"/>
              <a:gd name="connsiteX222" fmla="*/ 1949145 w 6572708"/>
              <a:gd name="connsiteY222" fmla="*/ 606753 h 6858000"/>
              <a:gd name="connsiteX223" fmla="*/ 1944819 w 6572708"/>
              <a:gd name="connsiteY223" fmla="*/ 590072 h 6858000"/>
              <a:gd name="connsiteX224" fmla="*/ 1941001 w 6572708"/>
              <a:gd name="connsiteY224" fmla="*/ 588296 h 6858000"/>
              <a:gd name="connsiteX225" fmla="*/ 1937134 w 6572708"/>
              <a:gd name="connsiteY225" fmla="*/ 577443 h 6858000"/>
              <a:gd name="connsiteX226" fmla="*/ 1927092 w 6572708"/>
              <a:gd name="connsiteY226" fmla="*/ 557642 h 6858000"/>
              <a:gd name="connsiteX227" fmla="*/ 1927484 w 6572708"/>
              <a:gd name="connsiteY227" fmla="*/ 552451 h 6858000"/>
              <a:gd name="connsiteX228" fmla="*/ 1915874 w 6572708"/>
              <a:gd name="connsiteY228" fmla="*/ 520271 h 6858000"/>
              <a:gd name="connsiteX229" fmla="*/ 1916793 w 6572708"/>
              <a:gd name="connsiteY229" fmla="*/ 519123 h 6858000"/>
              <a:gd name="connsiteX230" fmla="*/ 1918236 w 6572708"/>
              <a:gd name="connsiteY230" fmla="*/ 506970 h 6858000"/>
              <a:gd name="connsiteX231" fmla="*/ 1918529 w 6572708"/>
              <a:gd name="connsiteY231" fmla="*/ 485354 h 6858000"/>
              <a:gd name="connsiteX232" fmla="*/ 1932556 w 6572708"/>
              <a:gd name="connsiteY232" fmla="*/ 426779 h 6858000"/>
              <a:gd name="connsiteX233" fmla="*/ 1920572 w 6572708"/>
              <a:gd name="connsiteY233" fmla="*/ 393150 h 6858000"/>
              <a:gd name="connsiteX234" fmla="*/ 1918744 w 6572708"/>
              <a:gd name="connsiteY234" fmla="*/ 385981 h 6858000"/>
              <a:gd name="connsiteX235" fmla="*/ 1918949 w 6572708"/>
              <a:gd name="connsiteY235" fmla="*/ 385674 h 6858000"/>
              <a:gd name="connsiteX236" fmla="*/ 1917499 w 6572708"/>
              <a:gd name="connsiteY236" fmla="*/ 377782 h 6858000"/>
              <a:gd name="connsiteX237" fmla="*/ 1915412 w 6572708"/>
              <a:gd name="connsiteY237" fmla="*/ 372914 h 6858000"/>
              <a:gd name="connsiteX238" fmla="*/ 1911865 w 6572708"/>
              <a:gd name="connsiteY238" fmla="*/ 359009 h 6858000"/>
              <a:gd name="connsiteX239" fmla="*/ 1912244 w 6572708"/>
              <a:gd name="connsiteY239" fmla="*/ 353121 h 6858000"/>
              <a:gd name="connsiteX240" fmla="*/ 1933610 w 6572708"/>
              <a:gd name="connsiteY240" fmla="*/ 297387 h 6858000"/>
              <a:gd name="connsiteX241" fmla="*/ 1939454 w 6572708"/>
              <a:gd name="connsiteY241" fmla="*/ 194719 h 6858000"/>
              <a:gd name="connsiteX242" fmla="*/ 1942001 w 6572708"/>
              <a:gd name="connsiteY242" fmla="*/ 93227 h 6858000"/>
              <a:gd name="connsiteX243" fmla="*/ 1941351 w 6572708"/>
              <a:gd name="connsiteY243" fmla="*/ 56555 h 6858000"/>
              <a:gd name="connsiteX244" fmla="*/ 1950955 w 6572708"/>
              <a:gd name="connsiteY244" fmla="*/ 5312 h 6858000"/>
              <a:gd name="connsiteX245" fmla="*/ 1949546 w 6572708"/>
              <a:gd name="connsiteY245"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11375 w 6572708"/>
              <a:gd name="connsiteY13" fmla="*/ 6764639 h 6858000"/>
              <a:gd name="connsiteX14" fmla="*/ 60759 w 6572708"/>
              <a:gd name="connsiteY14" fmla="*/ 6667761 h 6858000"/>
              <a:gd name="connsiteX15" fmla="*/ 44882 w 6572708"/>
              <a:gd name="connsiteY15" fmla="*/ 6635203 h 6858000"/>
              <a:gd name="connsiteX16" fmla="*/ 38884 w 6572708"/>
              <a:gd name="connsiteY16" fmla="*/ 6601215 h 6858000"/>
              <a:gd name="connsiteX17" fmla="*/ 24537 w 6572708"/>
              <a:gd name="connsiteY17" fmla="*/ 6599857 h 6858000"/>
              <a:gd name="connsiteX18" fmla="*/ 30487 w 6572708"/>
              <a:gd name="connsiteY18" fmla="*/ 6582849 h 6858000"/>
              <a:gd name="connsiteX19" fmla="*/ 30797 w 6572708"/>
              <a:gd name="connsiteY19" fmla="*/ 6536021 h 6858000"/>
              <a:gd name="connsiteX20" fmla="*/ 10629 w 6572708"/>
              <a:gd name="connsiteY20" fmla="*/ 6483343 h 6858000"/>
              <a:gd name="connsiteX21" fmla="*/ 16211 w 6572708"/>
              <a:gd name="connsiteY21" fmla="*/ 6402087 h 6858000"/>
              <a:gd name="connsiteX22" fmla="*/ 25932 w 6572708"/>
              <a:gd name="connsiteY22" fmla="*/ 6321765 h 6858000"/>
              <a:gd name="connsiteX23" fmla="*/ 31488 w 6572708"/>
              <a:gd name="connsiteY23" fmla="*/ 6292746 h 6858000"/>
              <a:gd name="connsiteX24" fmla="*/ 32413 w 6572708"/>
              <a:gd name="connsiteY24" fmla="*/ 6240744 h 6858000"/>
              <a:gd name="connsiteX25" fmla="*/ 34430 w 6572708"/>
              <a:gd name="connsiteY25" fmla="*/ 6206738 h 6858000"/>
              <a:gd name="connsiteX26" fmla="*/ 55689 w 6572708"/>
              <a:gd name="connsiteY26" fmla="*/ 6203389 h 6858000"/>
              <a:gd name="connsiteX27" fmla="*/ 63475 w 6572708"/>
              <a:gd name="connsiteY27" fmla="*/ 6172740 h 6858000"/>
              <a:gd name="connsiteX28" fmla="*/ 50070 w 6572708"/>
              <a:gd name="connsiteY28" fmla="*/ 6141398 h 6858000"/>
              <a:gd name="connsiteX29" fmla="*/ 52252 w 6572708"/>
              <a:gd name="connsiteY29" fmla="*/ 6103364 h 6858000"/>
              <a:gd name="connsiteX30" fmla="*/ 53329 w 6572708"/>
              <a:gd name="connsiteY30" fmla="*/ 6080619 h 6858000"/>
              <a:gd name="connsiteX31" fmla="*/ 149610 w 6572708"/>
              <a:gd name="connsiteY31" fmla="*/ 5918672 h 6858000"/>
              <a:gd name="connsiteX32" fmla="*/ 160505 w 6572708"/>
              <a:gd name="connsiteY32" fmla="*/ 5887690 h 6858000"/>
              <a:gd name="connsiteX33" fmla="*/ 156200 w 6572708"/>
              <a:gd name="connsiteY33" fmla="*/ 5882649 h 6858000"/>
              <a:gd name="connsiteX34" fmla="*/ 194213 w 6572708"/>
              <a:gd name="connsiteY34" fmla="*/ 5841953 h 6858000"/>
              <a:gd name="connsiteX35" fmla="*/ 203216 w 6572708"/>
              <a:gd name="connsiteY35" fmla="*/ 5777927 h 6858000"/>
              <a:gd name="connsiteX36" fmla="*/ 202536 w 6572708"/>
              <a:gd name="connsiteY36" fmla="*/ 5728879 h 6858000"/>
              <a:gd name="connsiteX37" fmla="*/ 205380 w 6572708"/>
              <a:gd name="connsiteY37" fmla="*/ 5701696 h 6858000"/>
              <a:gd name="connsiteX38" fmla="*/ 203870 w 6572708"/>
              <a:gd name="connsiteY38" fmla="*/ 5681563 h 6858000"/>
              <a:gd name="connsiteX39" fmla="*/ 219294 w 6572708"/>
              <a:gd name="connsiteY39" fmla="*/ 5632219 h 6858000"/>
              <a:gd name="connsiteX40" fmla="*/ 252910 w 6572708"/>
              <a:gd name="connsiteY40" fmla="*/ 5551224 h 6858000"/>
              <a:gd name="connsiteX41" fmla="*/ 258253 w 6572708"/>
              <a:gd name="connsiteY41" fmla="*/ 5533854 h 6858000"/>
              <a:gd name="connsiteX42" fmla="*/ 255640 w 6572708"/>
              <a:gd name="connsiteY42" fmla="*/ 5518422 h 6858000"/>
              <a:gd name="connsiteX43" fmla="*/ 248756 w 6572708"/>
              <a:gd name="connsiteY43" fmla="*/ 5514403 h 6858000"/>
              <a:gd name="connsiteX44" fmla="*/ 250538 w 6572708"/>
              <a:gd name="connsiteY44" fmla="*/ 5504771 h 6858000"/>
              <a:gd name="connsiteX45" fmla="*/ 249507 w 6572708"/>
              <a:gd name="connsiteY45" fmla="*/ 5502102 h 6858000"/>
              <a:gd name="connsiteX46" fmla="*/ 245101 w 6572708"/>
              <a:gd name="connsiteY46" fmla="*/ 5486913 h 6858000"/>
              <a:gd name="connsiteX47" fmla="*/ 273088 w 6572708"/>
              <a:gd name="connsiteY47" fmla="*/ 5457083 h 6858000"/>
              <a:gd name="connsiteX48" fmla="*/ 276759 w 6572708"/>
              <a:gd name="connsiteY48" fmla="*/ 5418245 h 6858000"/>
              <a:gd name="connsiteX49" fmla="*/ 314712 w 6572708"/>
              <a:gd name="connsiteY49" fmla="*/ 5305770 h 6858000"/>
              <a:gd name="connsiteX50" fmla="*/ 320056 w 6572708"/>
              <a:gd name="connsiteY50" fmla="*/ 5298784 h 6858000"/>
              <a:gd name="connsiteX51" fmla="*/ 320763 w 6572708"/>
              <a:gd name="connsiteY51" fmla="*/ 5282149 h 6858000"/>
              <a:gd name="connsiteX52" fmla="*/ 325879 w 6572708"/>
              <a:gd name="connsiteY52" fmla="*/ 5270957 h 6858000"/>
              <a:gd name="connsiteX53" fmla="*/ 318913 w 6572708"/>
              <a:gd name="connsiteY53" fmla="*/ 5268991 h 6858000"/>
              <a:gd name="connsiteX54" fmla="*/ 317275 w 6572708"/>
              <a:gd name="connsiteY54" fmla="*/ 5230130 h 6858000"/>
              <a:gd name="connsiteX55" fmla="*/ 329641 w 6572708"/>
              <a:gd name="connsiteY55" fmla="*/ 5216534 h 6858000"/>
              <a:gd name="connsiteX56" fmla="*/ 329088 w 6572708"/>
              <a:gd name="connsiteY56" fmla="*/ 5211732 h 6858000"/>
              <a:gd name="connsiteX57" fmla="*/ 331669 w 6572708"/>
              <a:gd name="connsiteY57" fmla="*/ 5058537 h 6858000"/>
              <a:gd name="connsiteX58" fmla="*/ 323855 w 6572708"/>
              <a:gd name="connsiteY58" fmla="*/ 4827737 h 6858000"/>
              <a:gd name="connsiteX59" fmla="*/ 333687 w 6572708"/>
              <a:gd name="connsiteY59" fmla="*/ 4774692 h 6858000"/>
              <a:gd name="connsiteX60" fmla="*/ 322637 w 6572708"/>
              <a:gd name="connsiteY60" fmla="*/ 4727427 h 6858000"/>
              <a:gd name="connsiteX61" fmla="*/ 330798 w 6572708"/>
              <a:gd name="connsiteY61" fmla="*/ 4708193 h 6858000"/>
              <a:gd name="connsiteX62" fmla="*/ 332420 w 6572708"/>
              <a:gd name="connsiteY62" fmla="*/ 4704882 h 6858000"/>
              <a:gd name="connsiteX63" fmla="*/ 334216 w 6572708"/>
              <a:gd name="connsiteY63" fmla="*/ 4691500 h 6858000"/>
              <a:gd name="connsiteX64" fmla="*/ 340601 w 6572708"/>
              <a:gd name="connsiteY64" fmla="*/ 4687895 h 6858000"/>
              <a:gd name="connsiteX65" fmla="*/ 347516 w 6572708"/>
              <a:gd name="connsiteY65" fmla="*/ 4667873 h 6858000"/>
              <a:gd name="connsiteX66" fmla="*/ 349175 w 6572708"/>
              <a:gd name="connsiteY66" fmla="*/ 4643189 h 6858000"/>
              <a:gd name="connsiteX67" fmla="*/ 350492 w 6572708"/>
              <a:gd name="connsiteY67" fmla="*/ 4525833 h 6858000"/>
              <a:gd name="connsiteX68" fmla="*/ 355031 w 6572708"/>
              <a:gd name="connsiteY68" fmla="*/ 4455649 h 6858000"/>
              <a:gd name="connsiteX69" fmla="*/ 362651 w 6572708"/>
              <a:gd name="connsiteY69" fmla="*/ 4429036 h 6858000"/>
              <a:gd name="connsiteX70" fmla="*/ 369327 w 6572708"/>
              <a:gd name="connsiteY70" fmla="*/ 4391840 h 6858000"/>
              <a:gd name="connsiteX71" fmla="*/ 371272 w 6572708"/>
              <a:gd name="connsiteY71" fmla="*/ 4358845 h 6858000"/>
              <a:gd name="connsiteX72" fmla="*/ 382342 w 6572708"/>
              <a:gd name="connsiteY72" fmla="*/ 4333764 h 6858000"/>
              <a:gd name="connsiteX73" fmla="*/ 381365 w 6572708"/>
              <a:gd name="connsiteY73" fmla="*/ 4331730 h 6858000"/>
              <a:gd name="connsiteX74" fmla="*/ 364244 w 6572708"/>
              <a:gd name="connsiteY74" fmla="*/ 4309700 h 6858000"/>
              <a:gd name="connsiteX75" fmla="*/ 363377 w 6572708"/>
              <a:gd name="connsiteY75" fmla="*/ 4285388 h 6858000"/>
              <a:gd name="connsiteX76" fmla="*/ 357697 w 6572708"/>
              <a:gd name="connsiteY76" fmla="*/ 4266169 h 6858000"/>
              <a:gd name="connsiteX77" fmla="*/ 356998 w 6572708"/>
              <a:gd name="connsiteY77" fmla="*/ 4247672 h 6858000"/>
              <a:gd name="connsiteX78" fmla="*/ 357549 w 6572708"/>
              <a:gd name="connsiteY78" fmla="*/ 4237120 h 6858000"/>
              <a:gd name="connsiteX79" fmla="*/ 358116 w 6572708"/>
              <a:gd name="connsiteY79" fmla="*/ 4232936 h 6858000"/>
              <a:gd name="connsiteX80" fmla="*/ 366243 w 6572708"/>
              <a:gd name="connsiteY80" fmla="*/ 4224051 h 6858000"/>
              <a:gd name="connsiteX81" fmla="*/ 363841 w 6572708"/>
              <a:gd name="connsiteY81" fmla="*/ 4211782 h 6858000"/>
              <a:gd name="connsiteX82" fmla="*/ 372159 w 6572708"/>
              <a:gd name="connsiteY82" fmla="*/ 4198810 h 6858000"/>
              <a:gd name="connsiteX83" fmla="*/ 366211 w 6572708"/>
              <a:gd name="connsiteY83" fmla="*/ 4195262 h 6858000"/>
              <a:gd name="connsiteX84" fmla="*/ 360561 w 6572708"/>
              <a:gd name="connsiteY84" fmla="*/ 4184054 h 6858000"/>
              <a:gd name="connsiteX85" fmla="*/ 373972 w 6572708"/>
              <a:gd name="connsiteY85" fmla="*/ 4155792 h 6858000"/>
              <a:gd name="connsiteX86" fmla="*/ 373150 w 6572708"/>
              <a:gd name="connsiteY86" fmla="*/ 4150364 h 6858000"/>
              <a:gd name="connsiteX87" fmla="*/ 383773 w 6572708"/>
              <a:gd name="connsiteY87" fmla="*/ 4132084 h 6858000"/>
              <a:gd name="connsiteX88" fmla="*/ 389140 w 6572708"/>
              <a:gd name="connsiteY88" fmla="*/ 4115873 h 6858000"/>
              <a:gd name="connsiteX89" fmla="*/ 378846 w 6572708"/>
              <a:gd name="connsiteY89" fmla="*/ 4082551 h 6858000"/>
              <a:gd name="connsiteX90" fmla="*/ 368001 w 6572708"/>
              <a:gd name="connsiteY90" fmla="*/ 3968090 h 6858000"/>
              <a:gd name="connsiteX91" fmla="*/ 372661 w 6572708"/>
              <a:gd name="connsiteY91" fmla="*/ 3881355 h 6858000"/>
              <a:gd name="connsiteX92" fmla="*/ 379210 w 6572708"/>
              <a:gd name="connsiteY92" fmla="*/ 3850569 h 6858000"/>
              <a:gd name="connsiteX93" fmla="*/ 389880 w 6572708"/>
              <a:gd name="connsiteY93" fmla="*/ 3798988 h 6858000"/>
              <a:gd name="connsiteX94" fmla="*/ 409909 w 6572708"/>
              <a:gd name="connsiteY94" fmla="*/ 3760424 h 6858000"/>
              <a:gd name="connsiteX95" fmla="*/ 414051 w 6572708"/>
              <a:gd name="connsiteY95" fmla="*/ 3717298 h 6858000"/>
              <a:gd name="connsiteX96" fmla="*/ 399424 w 6572708"/>
              <a:gd name="connsiteY96" fmla="*/ 3707291 h 6858000"/>
              <a:gd name="connsiteX97" fmla="*/ 394460 w 6572708"/>
              <a:gd name="connsiteY97" fmla="*/ 3673415 h 6858000"/>
              <a:gd name="connsiteX98" fmla="*/ 408918 w 6572708"/>
              <a:gd name="connsiteY98" fmla="*/ 3661155 h 6858000"/>
              <a:gd name="connsiteX99" fmla="*/ 425028 w 6572708"/>
              <a:gd name="connsiteY99" fmla="*/ 3591166 h 6858000"/>
              <a:gd name="connsiteX100" fmla="*/ 430292 w 6572708"/>
              <a:gd name="connsiteY100" fmla="*/ 3550801 h 6858000"/>
              <a:gd name="connsiteX101" fmla="*/ 437149 w 6572708"/>
              <a:gd name="connsiteY101" fmla="*/ 3497399 h 6858000"/>
              <a:gd name="connsiteX102" fmla="*/ 442017 w 6572708"/>
              <a:gd name="connsiteY102" fmla="*/ 3474143 h 6858000"/>
              <a:gd name="connsiteX103" fmla="*/ 437175 w 6572708"/>
              <a:gd name="connsiteY103" fmla="*/ 3463057 h 6858000"/>
              <a:gd name="connsiteX104" fmla="*/ 438483 w 6572708"/>
              <a:gd name="connsiteY104" fmla="*/ 3457563 h 6858000"/>
              <a:gd name="connsiteX105" fmla="*/ 438642 w 6572708"/>
              <a:gd name="connsiteY105" fmla="*/ 3439053 h 6858000"/>
              <a:gd name="connsiteX106" fmla="*/ 439678 w 6572708"/>
              <a:gd name="connsiteY106" fmla="*/ 3428537 h 6858000"/>
              <a:gd name="connsiteX107" fmla="*/ 440437 w 6572708"/>
              <a:gd name="connsiteY107" fmla="*/ 3424381 h 6858000"/>
              <a:gd name="connsiteX108" fmla="*/ 448781 w 6572708"/>
              <a:gd name="connsiteY108" fmla="*/ 3416042 h 6858000"/>
              <a:gd name="connsiteX109" fmla="*/ 448765 w 6572708"/>
              <a:gd name="connsiteY109" fmla="*/ 3414504 h 6858000"/>
              <a:gd name="connsiteX110" fmla="*/ 447134 w 6572708"/>
              <a:gd name="connsiteY110" fmla="*/ 3403498 h 6858000"/>
              <a:gd name="connsiteX111" fmla="*/ 452387 w 6572708"/>
              <a:gd name="connsiteY111" fmla="*/ 3396070 h 6858000"/>
              <a:gd name="connsiteX112" fmla="*/ 453996 w 6572708"/>
              <a:gd name="connsiteY112" fmla="*/ 3389553 h 6858000"/>
              <a:gd name="connsiteX113" fmla="*/ 450265 w 6572708"/>
              <a:gd name="connsiteY113" fmla="*/ 3387098 h 6858000"/>
              <a:gd name="connsiteX114" fmla="*/ 445137 w 6572708"/>
              <a:gd name="connsiteY114" fmla="*/ 3375655 h 6858000"/>
              <a:gd name="connsiteX115" fmla="*/ 453359 w 6572708"/>
              <a:gd name="connsiteY115" fmla="*/ 3367050 h 6858000"/>
              <a:gd name="connsiteX116" fmla="*/ 459842 w 6572708"/>
              <a:gd name="connsiteY116" fmla="*/ 3348005 h 6858000"/>
              <a:gd name="connsiteX117" fmla="*/ 459268 w 6572708"/>
              <a:gd name="connsiteY117" fmla="*/ 3342546 h 6858000"/>
              <a:gd name="connsiteX118" fmla="*/ 470590 w 6572708"/>
              <a:gd name="connsiteY118" fmla="*/ 3324958 h 6858000"/>
              <a:gd name="connsiteX119" fmla="*/ 468579 w 6572708"/>
              <a:gd name="connsiteY119" fmla="*/ 3306990 h 6858000"/>
              <a:gd name="connsiteX120" fmla="*/ 480123 w 6572708"/>
              <a:gd name="connsiteY120" fmla="*/ 3295094 h 6858000"/>
              <a:gd name="connsiteX121" fmla="*/ 482298 w 6572708"/>
              <a:gd name="connsiteY121" fmla="*/ 3293541 h 6858000"/>
              <a:gd name="connsiteX122" fmla="*/ 489102 w 6572708"/>
              <a:gd name="connsiteY122" fmla="*/ 3262198 h 6858000"/>
              <a:gd name="connsiteX123" fmla="*/ 497561 w 6572708"/>
              <a:gd name="connsiteY123" fmla="*/ 3253284 h 6858000"/>
              <a:gd name="connsiteX124" fmla="*/ 522157 w 6572708"/>
              <a:gd name="connsiteY124" fmla="*/ 3192563 h 6858000"/>
              <a:gd name="connsiteX125" fmla="*/ 529302 w 6572708"/>
              <a:gd name="connsiteY125" fmla="*/ 3175520 h 6858000"/>
              <a:gd name="connsiteX126" fmla="*/ 528284 w 6572708"/>
              <a:gd name="connsiteY126" fmla="*/ 3160058 h 6858000"/>
              <a:gd name="connsiteX127" fmla="*/ 521806 w 6572708"/>
              <a:gd name="connsiteY127" fmla="*/ 3155764 h 6858000"/>
              <a:gd name="connsiteX128" fmla="*/ 524589 w 6572708"/>
              <a:gd name="connsiteY128" fmla="*/ 3146261 h 6858000"/>
              <a:gd name="connsiteX129" fmla="*/ 523832 w 6572708"/>
              <a:gd name="connsiteY129" fmla="*/ 3143561 h 6858000"/>
              <a:gd name="connsiteX130" fmla="*/ 520994 w 6572708"/>
              <a:gd name="connsiteY130" fmla="*/ 3128263 h 6858000"/>
              <a:gd name="connsiteX131" fmla="*/ 552091 w 6572708"/>
              <a:gd name="connsiteY131" fmla="*/ 3099818 h 6858000"/>
              <a:gd name="connsiteX132" fmla="*/ 618216 w 6572708"/>
              <a:gd name="connsiteY132" fmla="*/ 2895965 h 6858000"/>
              <a:gd name="connsiteX133" fmla="*/ 724973 w 6572708"/>
              <a:gd name="connsiteY133" fmla="*/ 2755713 h 6858000"/>
              <a:gd name="connsiteX134" fmla="*/ 765538 w 6572708"/>
              <a:gd name="connsiteY134" fmla="*/ 2648081 h 6858000"/>
              <a:gd name="connsiteX135" fmla="*/ 780267 w 6572708"/>
              <a:gd name="connsiteY135" fmla="*/ 2641879 h 6858000"/>
              <a:gd name="connsiteX136" fmla="*/ 790836 w 6572708"/>
              <a:gd name="connsiteY136" fmla="*/ 2632919 h 6858000"/>
              <a:gd name="connsiteX137" fmla="*/ 790328 w 6572708"/>
              <a:gd name="connsiteY137" fmla="*/ 2631229 h 6858000"/>
              <a:gd name="connsiteX138" fmla="*/ 797257 w 6572708"/>
              <a:gd name="connsiteY138" fmla="*/ 2619054 h 6858000"/>
              <a:gd name="connsiteX139" fmla="*/ 802383 w 6572708"/>
              <a:gd name="connsiteY139" fmla="*/ 2617568 h 6858000"/>
              <a:gd name="connsiteX140" fmla="*/ 808267 w 6572708"/>
              <a:gd name="connsiteY140" fmla="*/ 2609586 h 6858000"/>
              <a:gd name="connsiteX141" fmla="*/ 822908 w 6572708"/>
              <a:gd name="connsiteY141" fmla="*/ 2594856 h 6858000"/>
              <a:gd name="connsiteX142" fmla="*/ 822791 w 6572708"/>
              <a:gd name="connsiteY142" fmla="*/ 2591164 h 6858000"/>
              <a:gd name="connsiteX143" fmla="*/ 840423 w 6572708"/>
              <a:gd name="connsiteY143" fmla="*/ 2567492 h 6858000"/>
              <a:gd name="connsiteX144" fmla="*/ 839313 w 6572708"/>
              <a:gd name="connsiteY144" fmla="*/ 2566722 h 6858000"/>
              <a:gd name="connsiteX145" fmla="*/ 838361 w 6572708"/>
              <a:gd name="connsiteY145" fmla="*/ 2558109 h 6858000"/>
              <a:gd name="connsiteX146" fmla="*/ 839637 w 6572708"/>
              <a:gd name="connsiteY146" fmla="*/ 2542662 h 6858000"/>
              <a:gd name="connsiteX147" fmla="*/ 825800 w 6572708"/>
              <a:gd name="connsiteY147" fmla="*/ 2501548 h 6858000"/>
              <a:gd name="connsiteX148" fmla="*/ 844035 w 6572708"/>
              <a:gd name="connsiteY148" fmla="*/ 2476819 h 6858000"/>
              <a:gd name="connsiteX149" fmla="*/ 846972 w 6572708"/>
              <a:gd name="connsiteY149" fmla="*/ 2471590 h 6858000"/>
              <a:gd name="connsiteX150" fmla="*/ 846730 w 6572708"/>
              <a:gd name="connsiteY150" fmla="*/ 2471378 h 6858000"/>
              <a:gd name="connsiteX151" fmla="*/ 849228 w 6572708"/>
              <a:gd name="connsiteY151" fmla="*/ 2465654 h 6858000"/>
              <a:gd name="connsiteX152" fmla="*/ 852330 w 6572708"/>
              <a:gd name="connsiteY152" fmla="*/ 2462052 h 6858000"/>
              <a:gd name="connsiteX153" fmla="*/ 858029 w 6572708"/>
              <a:gd name="connsiteY153" fmla="*/ 2451906 h 6858000"/>
              <a:gd name="connsiteX154" fmla="*/ 857986 w 6572708"/>
              <a:gd name="connsiteY154" fmla="*/ 2447716 h 6858000"/>
              <a:gd name="connsiteX155" fmla="*/ 855075 w 6572708"/>
              <a:gd name="connsiteY155" fmla="*/ 2445047 h 6858000"/>
              <a:gd name="connsiteX156" fmla="*/ 856006 w 6572708"/>
              <a:gd name="connsiteY156" fmla="*/ 2444265 h 6858000"/>
              <a:gd name="connsiteX157" fmla="*/ 856444 w 6572708"/>
              <a:gd name="connsiteY157" fmla="*/ 2421759 h 6858000"/>
              <a:gd name="connsiteX158" fmla="*/ 868981 w 6572708"/>
              <a:gd name="connsiteY158" fmla="*/ 2375200 h 6858000"/>
              <a:gd name="connsiteX159" fmla="*/ 880811 w 6572708"/>
              <a:gd name="connsiteY159" fmla="*/ 2350147 h 6858000"/>
              <a:gd name="connsiteX160" fmla="*/ 908124 w 6572708"/>
              <a:gd name="connsiteY160" fmla="*/ 2279761 h 6858000"/>
              <a:gd name="connsiteX161" fmla="*/ 931678 w 6572708"/>
              <a:gd name="connsiteY161" fmla="*/ 2207772 h 6858000"/>
              <a:gd name="connsiteX162" fmla="*/ 921761 w 6572708"/>
              <a:gd name="connsiteY162" fmla="*/ 2164302 h 6858000"/>
              <a:gd name="connsiteX163" fmla="*/ 923058 w 6572708"/>
              <a:gd name="connsiteY163" fmla="*/ 2160162 h 6858000"/>
              <a:gd name="connsiteX164" fmla="*/ 931663 w 6572708"/>
              <a:gd name="connsiteY164" fmla="*/ 2151458 h 6858000"/>
              <a:gd name="connsiteX165" fmla="*/ 935730 w 6572708"/>
              <a:gd name="connsiteY165" fmla="*/ 2148616 h 6858000"/>
              <a:gd name="connsiteX166" fmla="*/ 939910 w 6572708"/>
              <a:gd name="connsiteY166" fmla="*/ 2143540 h 6858000"/>
              <a:gd name="connsiteX167" fmla="*/ 939746 w 6572708"/>
              <a:gd name="connsiteY167" fmla="*/ 2143278 h 6858000"/>
              <a:gd name="connsiteX168" fmla="*/ 944182 w 6572708"/>
              <a:gd name="connsiteY168" fmla="*/ 2138791 h 6858000"/>
              <a:gd name="connsiteX169" fmla="*/ 969240 w 6572708"/>
              <a:gd name="connsiteY169" fmla="*/ 2118565 h 6858000"/>
              <a:gd name="connsiteX170" fmla="*/ 969333 w 6572708"/>
              <a:gd name="connsiteY170" fmla="*/ 2074914 h 6858000"/>
              <a:gd name="connsiteX171" fmla="*/ 975462 w 6572708"/>
              <a:gd name="connsiteY171" fmla="*/ 2059981 h 6858000"/>
              <a:gd name="connsiteX172" fmla="*/ 977313 w 6572708"/>
              <a:gd name="connsiteY172" fmla="*/ 2051279 h 6858000"/>
              <a:gd name="connsiteX173" fmla="*/ 976512 w 6572708"/>
              <a:gd name="connsiteY173" fmla="*/ 2050269 h 6858000"/>
              <a:gd name="connsiteX174" fmla="*/ 1000665 w 6572708"/>
              <a:gd name="connsiteY174" fmla="*/ 2030946 h 6858000"/>
              <a:gd name="connsiteX175" fmla="*/ 1001735 w 6572708"/>
              <a:gd name="connsiteY175" fmla="*/ 2027284 h 6858000"/>
              <a:gd name="connsiteX176" fmla="*/ 1020214 w 6572708"/>
              <a:gd name="connsiteY176" fmla="*/ 2016095 h 6858000"/>
              <a:gd name="connsiteX177" fmla="*/ 1028302 w 6572708"/>
              <a:gd name="connsiteY177" fmla="*/ 2009567 h 6858000"/>
              <a:gd name="connsiteX178" fmla="*/ 1033598 w 6572708"/>
              <a:gd name="connsiteY178" fmla="*/ 2009267 h 6858000"/>
              <a:gd name="connsiteX179" fmla="*/ 1044008 w 6572708"/>
              <a:gd name="connsiteY179" fmla="*/ 1998844 h 6858000"/>
              <a:gd name="connsiteX180" fmla="*/ 1044069 w 6572708"/>
              <a:gd name="connsiteY180" fmla="*/ 1997063 h 6858000"/>
              <a:gd name="connsiteX181" fmla="*/ 1056878 w 6572708"/>
              <a:gd name="connsiteY181" fmla="*/ 1990634 h 6858000"/>
              <a:gd name="connsiteX182" fmla="*/ 1072722 w 6572708"/>
              <a:gd name="connsiteY182" fmla="*/ 1987868 h 6858000"/>
              <a:gd name="connsiteX183" fmla="*/ 1145252 w 6572708"/>
              <a:gd name="connsiteY183" fmla="*/ 1891028 h 6858000"/>
              <a:gd name="connsiteX184" fmla="*/ 1226890 w 6572708"/>
              <a:gd name="connsiteY184" fmla="*/ 1845992 h 6858000"/>
              <a:gd name="connsiteX185" fmla="*/ 1323685 w 6572708"/>
              <a:gd name="connsiteY185" fmla="*/ 1758717 h 6858000"/>
              <a:gd name="connsiteX186" fmla="*/ 1398273 w 6572708"/>
              <a:gd name="connsiteY186" fmla="*/ 1627389 h 6858000"/>
              <a:gd name="connsiteX187" fmla="*/ 1417786 w 6572708"/>
              <a:gd name="connsiteY187" fmla="*/ 1591233 h 6858000"/>
              <a:gd name="connsiteX188" fmla="*/ 1456144 w 6572708"/>
              <a:gd name="connsiteY188" fmla="*/ 1570271 h 6858000"/>
              <a:gd name="connsiteX189" fmla="*/ 1458351 w 6572708"/>
              <a:gd name="connsiteY189" fmla="*/ 1554550 h 6858000"/>
              <a:gd name="connsiteX190" fmla="*/ 1458500 w 6572708"/>
              <a:gd name="connsiteY190" fmla="*/ 1551719 h 6858000"/>
              <a:gd name="connsiteX191" fmla="*/ 1464150 w 6572708"/>
              <a:gd name="connsiteY191" fmla="*/ 1542986 h 6858000"/>
              <a:gd name="connsiteX192" fmla="*/ 1459426 w 6572708"/>
              <a:gd name="connsiteY192" fmla="*/ 1537283 h 6858000"/>
              <a:gd name="connsiteX193" fmla="*/ 1463401 w 6572708"/>
              <a:gd name="connsiteY193" fmla="*/ 1521818 h 6858000"/>
              <a:gd name="connsiteX194" fmla="*/ 1475565 w 6572708"/>
              <a:gd name="connsiteY194" fmla="*/ 1506648 h 6858000"/>
              <a:gd name="connsiteX195" fmla="*/ 1540362 w 6572708"/>
              <a:gd name="connsiteY195" fmla="*/ 1438265 h 6858000"/>
              <a:gd name="connsiteX196" fmla="*/ 1575141 w 6572708"/>
              <a:gd name="connsiteY196" fmla="*/ 1395238 h 6858000"/>
              <a:gd name="connsiteX197" fmla="*/ 1582090 w 6572708"/>
              <a:gd name="connsiteY197" fmla="*/ 1375575 h 6858000"/>
              <a:gd name="connsiteX198" fmla="*/ 1596005 w 6572708"/>
              <a:gd name="connsiteY198" fmla="*/ 1350347 h 6858000"/>
              <a:gd name="connsiteX199" fmla="*/ 1615711 w 6572708"/>
              <a:gd name="connsiteY199" fmla="*/ 1303251 h 6858000"/>
              <a:gd name="connsiteX200" fmla="*/ 1650622 w 6572708"/>
              <a:gd name="connsiteY200" fmla="*/ 1244447 h 6858000"/>
              <a:gd name="connsiteX201" fmla="*/ 1702792 w 6572708"/>
              <a:gd name="connsiteY201" fmla="*/ 1215797 h 6858000"/>
              <a:gd name="connsiteX202" fmla="*/ 1700885 w 6572708"/>
              <a:gd name="connsiteY202" fmla="*/ 1209814 h 6858000"/>
              <a:gd name="connsiteX203" fmla="*/ 1723848 w 6572708"/>
              <a:gd name="connsiteY203" fmla="*/ 1183123 h 6858000"/>
              <a:gd name="connsiteX204" fmla="*/ 1759968 w 6572708"/>
              <a:gd name="connsiteY204" fmla="*/ 1166871 h 6858000"/>
              <a:gd name="connsiteX205" fmla="*/ 1767742 w 6572708"/>
              <a:gd name="connsiteY205" fmla="*/ 1158484 h 6858000"/>
              <a:gd name="connsiteX206" fmla="*/ 1773870 w 6572708"/>
              <a:gd name="connsiteY206" fmla="*/ 1125979 h 6858000"/>
              <a:gd name="connsiteX207" fmla="*/ 1767392 w 6572708"/>
              <a:gd name="connsiteY207" fmla="*/ 1121685 h 6858000"/>
              <a:gd name="connsiteX208" fmla="*/ 1770175 w 6572708"/>
              <a:gd name="connsiteY208" fmla="*/ 1112182 h 6858000"/>
              <a:gd name="connsiteX209" fmla="*/ 1769418 w 6572708"/>
              <a:gd name="connsiteY209" fmla="*/ 1109483 h 6858000"/>
              <a:gd name="connsiteX210" fmla="*/ 1766580 w 6572708"/>
              <a:gd name="connsiteY210" fmla="*/ 1094184 h 6858000"/>
              <a:gd name="connsiteX211" fmla="*/ 1797677 w 6572708"/>
              <a:gd name="connsiteY211" fmla="*/ 1065740 h 6858000"/>
              <a:gd name="connsiteX212" fmla="*/ 1805371 w 6572708"/>
              <a:gd name="connsiteY212" fmla="*/ 1027273 h 6858000"/>
              <a:gd name="connsiteX213" fmla="*/ 1882128 w 6572708"/>
              <a:gd name="connsiteY213" fmla="*/ 887059 h 6858000"/>
              <a:gd name="connsiteX214" fmla="*/ 1922110 w 6572708"/>
              <a:gd name="connsiteY214" fmla="*/ 824781 h 6858000"/>
              <a:gd name="connsiteX215" fmla="*/ 1970558 w 6572708"/>
              <a:gd name="connsiteY215" fmla="*/ 721635 h 6858000"/>
              <a:gd name="connsiteX216" fmla="*/ 1974257 w 6572708"/>
              <a:gd name="connsiteY216" fmla="*/ 713733 h 6858000"/>
              <a:gd name="connsiteX217" fmla="*/ 1971701 w 6572708"/>
              <a:gd name="connsiteY217" fmla="*/ 704563 h 6858000"/>
              <a:gd name="connsiteX218" fmla="*/ 1966819 w 6572708"/>
              <a:gd name="connsiteY218" fmla="*/ 628924 h 6858000"/>
              <a:gd name="connsiteX219" fmla="*/ 1956004 w 6572708"/>
              <a:gd name="connsiteY219" fmla="*/ 621102 h 6858000"/>
              <a:gd name="connsiteX220" fmla="*/ 1948613 w 6572708"/>
              <a:gd name="connsiteY220" fmla="*/ 609156 h 6858000"/>
              <a:gd name="connsiteX221" fmla="*/ 1949145 w 6572708"/>
              <a:gd name="connsiteY221" fmla="*/ 606753 h 6858000"/>
              <a:gd name="connsiteX222" fmla="*/ 1944819 w 6572708"/>
              <a:gd name="connsiteY222" fmla="*/ 590072 h 6858000"/>
              <a:gd name="connsiteX223" fmla="*/ 1941001 w 6572708"/>
              <a:gd name="connsiteY223" fmla="*/ 588296 h 6858000"/>
              <a:gd name="connsiteX224" fmla="*/ 1937134 w 6572708"/>
              <a:gd name="connsiteY224" fmla="*/ 577443 h 6858000"/>
              <a:gd name="connsiteX225" fmla="*/ 1927092 w 6572708"/>
              <a:gd name="connsiteY225" fmla="*/ 557642 h 6858000"/>
              <a:gd name="connsiteX226" fmla="*/ 1927484 w 6572708"/>
              <a:gd name="connsiteY226" fmla="*/ 552451 h 6858000"/>
              <a:gd name="connsiteX227" fmla="*/ 1915874 w 6572708"/>
              <a:gd name="connsiteY227" fmla="*/ 520271 h 6858000"/>
              <a:gd name="connsiteX228" fmla="*/ 1916793 w 6572708"/>
              <a:gd name="connsiteY228" fmla="*/ 519123 h 6858000"/>
              <a:gd name="connsiteX229" fmla="*/ 1918236 w 6572708"/>
              <a:gd name="connsiteY229" fmla="*/ 506970 h 6858000"/>
              <a:gd name="connsiteX230" fmla="*/ 1918529 w 6572708"/>
              <a:gd name="connsiteY230" fmla="*/ 485354 h 6858000"/>
              <a:gd name="connsiteX231" fmla="*/ 1932556 w 6572708"/>
              <a:gd name="connsiteY231" fmla="*/ 426779 h 6858000"/>
              <a:gd name="connsiteX232" fmla="*/ 1920572 w 6572708"/>
              <a:gd name="connsiteY232" fmla="*/ 393150 h 6858000"/>
              <a:gd name="connsiteX233" fmla="*/ 1918744 w 6572708"/>
              <a:gd name="connsiteY233" fmla="*/ 385981 h 6858000"/>
              <a:gd name="connsiteX234" fmla="*/ 1918949 w 6572708"/>
              <a:gd name="connsiteY234" fmla="*/ 385674 h 6858000"/>
              <a:gd name="connsiteX235" fmla="*/ 1917499 w 6572708"/>
              <a:gd name="connsiteY235" fmla="*/ 377782 h 6858000"/>
              <a:gd name="connsiteX236" fmla="*/ 1915412 w 6572708"/>
              <a:gd name="connsiteY236" fmla="*/ 372914 h 6858000"/>
              <a:gd name="connsiteX237" fmla="*/ 1911865 w 6572708"/>
              <a:gd name="connsiteY237" fmla="*/ 359009 h 6858000"/>
              <a:gd name="connsiteX238" fmla="*/ 1912244 w 6572708"/>
              <a:gd name="connsiteY238" fmla="*/ 353121 h 6858000"/>
              <a:gd name="connsiteX239" fmla="*/ 1933610 w 6572708"/>
              <a:gd name="connsiteY239" fmla="*/ 297387 h 6858000"/>
              <a:gd name="connsiteX240" fmla="*/ 1939454 w 6572708"/>
              <a:gd name="connsiteY240" fmla="*/ 194719 h 6858000"/>
              <a:gd name="connsiteX241" fmla="*/ 1942001 w 6572708"/>
              <a:gd name="connsiteY241" fmla="*/ 93227 h 6858000"/>
              <a:gd name="connsiteX242" fmla="*/ 1941351 w 6572708"/>
              <a:gd name="connsiteY242" fmla="*/ 56555 h 6858000"/>
              <a:gd name="connsiteX243" fmla="*/ 1950955 w 6572708"/>
              <a:gd name="connsiteY243" fmla="*/ 5312 h 6858000"/>
              <a:gd name="connsiteX244" fmla="*/ 1949546 w 6572708"/>
              <a:gd name="connsiteY244"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1368280 w 6572708"/>
              <a:gd name="connsiteY10" fmla="*/ 6858000 h 6858000"/>
              <a:gd name="connsiteX11" fmla="*/ 0 w 6572708"/>
              <a:gd name="connsiteY11" fmla="*/ 6858000 h 6858000"/>
              <a:gd name="connsiteX12" fmla="*/ 9990 w 6572708"/>
              <a:gd name="connsiteY12" fmla="*/ 6815347 h 6858000"/>
              <a:gd name="connsiteX13" fmla="*/ 60759 w 6572708"/>
              <a:gd name="connsiteY13" fmla="*/ 6667761 h 6858000"/>
              <a:gd name="connsiteX14" fmla="*/ 44882 w 6572708"/>
              <a:gd name="connsiteY14" fmla="*/ 6635203 h 6858000"/>
              <a:gd name="connsiteX15" fmla="*/ 38884 w 6572708"/>
              <a:gd name="connsiteY15" fmla="*/ 6601215 h 6858000"/>
              <a:gd name="connsiteX16" fmla="*/ 24537 w 6572708"/>
              <a:gd name="connsiteY16" fmla="*/ 6599857 h 6858000"/>
              <a:gd name="connsiteX17" fmla="*/ 30487 w 6572708"/>
              <a:gd name="connsiteY17" fmla="*/ 6582849 h 6858000"/>
              <a:gd name="connsiteX18" fmla="*/ 30797 w 6572708"/>
              <a:gd name="connsiteY18" fmla="*/ 6536021 h 6858000"/>
              <a:gd name="connsiteX19" fmla="*/ 10629 w 6572708"/>
              <a:gd name="connsiteY19" fmla="*/ 6483343 h 6858000"/>
              <a:gd name="connsiteX20" fmla="*/ 16211 w 6572708"/>
              <a:gd name="connsiteY20" fmla="*/ 6402087 h 6858000"/>
              <a:gd name="connsiteX21" fmla="*/ 25932 w 6572708"/>
              <a:gd name="connsiteY21" fmla="*/ 6321765 h 6858000"/>
              <a:gd name="connsiteX22" fmla="*/ 31488 w 6572708"/>
              <a:gd name="connsiteY22" fmla="*/ 6292746 h 6858000"/>
              <a:gd name="connsiteX23" fmla="*/ 32413 w 6572708"/>
              <a:gd name="connsiteY23" fmla="*/ 6240744 h 6858000"/>
              <a:gd name="connsiteX24" fmla="*/ 34430 w 6572708"/>
              <a:gd name="connsiteY24" fmla="*/ 6206738 h 6858000"/>
              <a:gd name="connsiteX25" fmla="*/ 55689 w 6572708"/>
              <a:gd name="connsiteY25" fmla="*/ 6203389 h 6858000"/>
              <a:gd name="connsiteX26" fmla="*/ 63475 w 6572708"/>
              <a:gd name="connsiteY26" fmla="*/ 6172740 h 6858000"/>
              <a:gd name="connsiteX27" fmla="*/ 50070 w 6572708"/>
              <a:gd name="connsiteY27" fmla="*/ 6141398 h 6858000"/>
              <a:gd name="connsiteX28" fmla="*/ 52252 w 6572708"/>
              <a:gd name="connsiteY28" fmla="*/ 6103364 h 6858000"/>
              <a:gd name="connsiteX29" fmla="*/ 53329 w 6572708"/>
              <a:gd name="connsiteY29" fmla="*/ 6080619 h 6858000"/>
              <a:gd name="connsiteX30" fmla="*/ 149610 w 6572708"/>
              <a:gd name="connsiteY30" fmla="*/ 5918672 h 6858000"/>
              <a:gd name="connsiteX31" fmla="*/ 160505 w 6572708"/>
              <a:gd name="connsiteY31" fmla="*/ 5887690 h 6858000"/>
              <a:gd name="connsiteX32" fmla="*/ 156200 w 6572708"/>
              <a:gd name="connsiteY32" fmla="*/ 5882649 h 6858000"/>
              <a:gd name="connsiteX33" fmla="*/ 194213 w 6572708"/>
              <a:gd name="connsiteY33" fmla="*/ 5841953 h 6858000"/>
              <a:gd name="connsiteX34" fmla="*/ 203216 w 6572708"/>
              <a:gd name="connsiteY34" fmla="*/ 5777927 h 6858000"/>
              <a:gd name="connsiteX35" fmla="*/ 202536 w 6572708"/>
              <a:gd name="connsiteY35" fmla="*/ 5728879 h 6858000"/>
              <a:gd name="connsiteX36" fmla="*/ 205380 w 6572708"/>
              <a:gd name="connsiteY36" fmla="*/ 5701696 h 6858000"/>
              <a:gd name="connsiteX37" fmla="*/ 203870 w 6572708"/>
              <a:gd name="connsiteY37" fmla="*/ 5681563 h 6858000"/>
              <a:gd name="connsiteX38" fmla="*/ 219294 w 6572708"/>
              <a:gd name="connsiteY38" fmla="*/ 5632219 h 6858000"/>
              <a:gd name="connsiteX39" fmla="*/ 252910 w 6572708"/>
              <a:gd name="connsiteY39" fmla="*/ 5551224 h 6858000"/>
              <a:gd name="connsiteX40" fmla="*/ 258253 w 6572708"/>
              <a:gd name="connsiteY40" fmla="*/ 5533854 h 6858000"/>
              <a:gd name="connsiteX41" fmla="*/ 255640 w 6572708"/>
              <a:gd name="connsiteY41" fmla="*/ 5518422 h 6858000"/>
              <a:gd name="connsiteX42" fmla="*/ 248756 w 6572708"/>
              <a:gd name="connsiteY42" fmla="*/ 5514403 h 6858000"/>
              <a:gd name="connsiteX43" fmla="*/ 250538 w 6572708"/>
              <a:gd name="connsiteY43" fmla="*/ 5504771 h 6858000"/>
              <a:gd name="connsiteX44" fmla="*/ 249507 w 6572708"/>
              <a:gd name="connsiteY44" fmla="*/ 5502102 h 6858000"/>
              <a:gd name="connsiteX45" fmla="*/ 245101 w 6572708"/>
              <a:gd name="connsiteY45" fmla="*/ 5486913 h 6858000"/>
              <a:gd name="connsiteX46" fmla="*/ 273088 w 6572708"/>
              <a:gd name="connsiteY46" fmla="*/ 5457083 h 6858000"/>
              <a:gd name="connsiteX47" fmla="*/ 276759 w 6572708"/>
              <a:gd name="connsiteY47" fmla="*/ 5418245 h 6858000"/>
              <a:gd name="connsiteX48" fmla="*/ 314712 w 6572708"/>
              <a:gd name="connsiteY48" fmla="*/ 5305770 h 6858000"/>
              <a:gd name="connsiteX49" fmla="*/ 320056 w 6572708"/>
              <a:gd name="connsiteY49" fmla="*/ 5298784 h 6858000"/>
              <a:gd name="connsiteX50" fmla="*/ 320763 w 6572708"/>
              <a:gd name="connsiteY50" fmla="*/ 5282149 h 6858000"/>
              <a:gd name="connsiteX51" fmla="*/ 325879 w 6572708"/>
              <a:gd name="connsiteY51" fmla="*/ 5270957 h 6858000"/>
              <a:gd name="connsiteX52" fmla="*/ 318913 w 6572708"/>
              <a:gd name="connsiteY52" fmla="*/ 5268991 h 6858000"/>
              <a:gd name="connsiteX53" fmla="*/ 317275 w 6572708"/>
              <a:gd name="connsiteY53" fmla="*/ 5230130 h 6858000"/>
              <a:gd name="connsiteX54" fmla="*/ 329641 w 6572708"/>
              <a:gd name="connsiteY54" fmla="*/ 5216534 h 6858000"/>
              <a:gd name="connsiteX55" fmla="*/ 329088 w 6572708"/>
              <a:gd name="connsiteY55" fmla="*/ 5211732 h 6858000"/>
              <a:gd name="connsiteX56" fmla="*/ 331669 w 6572708"/>
              <a:gd name="connsiteY56" fmla="*/ 5058537 h 6858000"/>
              <a:gd name="connsiteX57" fmla="*/ 323855 w 6572708"/>
              <a:gd name="connsiteY57" fmla="*/ 4827737 h 6858000"/>
              <a:gd name="connsiteX58" fmla="*/ 333687 w 6572708"/>
              <a:gd name="connsiteY58" fmla="*/ 4774692 h 6858000"/>
              <a:gd name="connsiteX59" fmla="*/ 322637 w 6572708"/>
              <a:gd name="connsiteY59" fmla="*/ 4727427 h 6858000"/>
              <a:gd name="connsiteX60" fmla="*/ 330798 w 6572708"/>
              <a:gd name="connsiteY60" fmla="*/ 4708193 h 6858000"/>
              <a:gd name="connsiteX61" fmla="*/ 332420 w 6572708"/>
              <a:gd name="connsiteY61" fmla="*/ 4704882 h 6858000"/>
              <a:gd name="connsiteX62" fmla="*/ 334216 w 6572708"/>
              <a:gd name="connsiteY62" fmla="*/ 4691500 h 6858000"/>
              <a:gd name="connsiteX63" fmla="*/ 340601 w 6572708"/>
              <a:gd name="connsiteY63" fmla="*/ 4687895 h 6858000"/>
              <a:gd name="connsiteX64" fmla="*/ 347516 w 6572708"/>
              <a:gd name="connsiteY64" fmla="*/ 4667873 h 6858000"/>
              <a:gd name="connsiteX65" fmla="*/ 349175 w 6572708"/>
              <a:gd name="connsiteY65" fmla="*/ 4643189 h 6858000"/>
              <a:gd name="connsiteX66" fmla="*/ 350492 w 6572708"/>
              <a:gd name="connsiteY66" fmla="*/ 4525833 h 6858000"/>
              <a:gd name="connsiteX67" fmla="*/ 355031 w 6572708"/>
              <a:gd name="connsiteY67" fmla="*/ 4455649 h 6858000"/>
              <a:gd name="connsiteX68" fmla="*/ 362651 w 6572708"/>
              <a:gd name="connsiteY68" fmla="*/ 4429036 h 6858000"/>
              <a:gd name="connsiteX69" fmla="*/ 369327 w 6572708"/>
              <a:gd name="connsiteY69" fmla="*/ 4391840 h 6858000"/>
              <a:gd name="connsiteX70" fmla="*/ 371272 w 6572708"/>
              <a:gd name="connsiteY70" fmla="*/ 4358845 h 6858000"/>
              <a:gd name="connsiteX71" fmla="*/ 382342 w 6572708"/>
              <a:gd name="connsiteY71" fmla="*/ 4333764 h 6858000"/>
              <a:gd name="connsiteX72" fmla="*/ 381365 w 6572708"/>
              <a:gd name="connsiteY72" fmla="*/ 4331730 h 6858000"/>
              <a:gd name="connsiteX73" fmla="*/ 364244 w 6572708"/>
              <a:gd name="connsiteY73" fmla="*/ 4309700 h 6858000"/>
              <a:gd name="connsiteX74" fmla="*/ 363377 w 6572708"/>
              <a:gd name="connsiteY74" fmla="*/ 4285388 h 6858000"/>
              <a:gd name="connsiteX75" fmla="*/ 357697 w 6572708"/>
              <a:gd name="connsiteY75" fmla="*/ 4266169 h 6858000"/>
              <a:gd name="connsiteX76" fmla="*/ 356998 w 6572708"/>
              <a:gd name="connsiteY76" fmla="*/ 4247672 h 6858000"/>
              <a:gd name="connsiteX77" fmla="*/ 357549 w 6572708"/>
              <a:gd name="connsiteY77" fmla="*/ 4237120 h 6858000"/>
              <a:gd name="connsiteX78" fmla="*/ 358116 w 6572708"/>
              <a:gd name="connsiteY78" fmla="*/ 4232936 h 6858000"/>
              <a:gd name="connsiteX79" fmla="*/ 366243 w 6572708"/>
              <a:gd name="connsiteY79" fmla="*/ 4224051 h 6858000"/>
              <a:gd name="connsiteX80" fmla="*/ 363841 w 6572708"/>
              <a:gd name="connsiteY80" fmla="*/ 4211782 h 6858000"/>
              <a:gd name="connsiteX81" fmla="*/ 372159 w 6572708"/>
              <a:gd name="connsiteY81" fmla="*/ 4198810 h 6858000"/>
              <a:gd name="connsiteX82" fmla="*/ 366211 w 6572708"/>
              <a:gd name="connsiteY82" fmla="*/ 4195262 h 6858000"/>
              <a:gd name="connsiteX83" fmla="*/ 360561 w 6572708"/>
              <a:gd name="connsiteY83" fmla="*/ 4184054 h 6858000"/>
              <a:gd name="connsiteX84" fmla="*/ 373972 w 6572708"/>
              <a:gd name="connsiteY84" fmla="*/ 4155792 h 6858000"/>
              <a:gd name="connsiteX85" fmla="*/ 373150 w 6572708"/>
              <a:gd name="connsiteY85" fmla="*/ 4150364 h 6858000"/>
              <a:gd name="connsiteX86" fmla="*/ 383773 w 6572708"/>
              <a:gd name="connsiteY86" fmla="*/ 4132084 h 6858000"/>
              <a:gd name="connsiteX87" fmla="*/ 389140 w 6572708"/>
              <a:gd name="connsiteY87" fmla="*/ 4115873 h 6858000"/>
              <a:gd name="connsiteX88" fmla="*/ 378846 w 6572708"/>
              <a:gd name="connsiteY88" fmla="*/ 4082551 h 6858000"/>
              <a:gd name="connsiteX89" fmla="*/ 368001 w 6572708"/>
              <a:gd name="connsiteY89" fmla="*/ 3968090 h 6858000"/>
              <a:gd name="connsiteX90" fmla="*/ 372661 w 6572708"/>
              <a:gd name="connsiteY90" fmla="*/ 3881355 h 6858000"/>
              <a:gd name="connsiteX91" fmla="*/ 379210 w 6572708"/>
              <a:gd name="connsiteY91" fmla="*/ 3850569 h 6858000"/>
              <a:gd name="connsiteX92" fmla="*/ 389880 w 6572708"/>
              <a:gd name="connsiteY92" fmla="*/ 3798988 h 6858000"/>
              <a:gd name="connsiteX93" fmla="*/ 409909 w 6572708"/>
              <a:gd name="connsiteY93" fmla="*/ 3760424 h 6858000"/>
              <a:gd name="connsiteX94" fmla="*/ 414051 w 6572708"/>
              <a:gd name="connsiteY94" fmla="*/ 3717298 h 6858000"/>
              <a:gd name="connsiteX95" fmla="*/ 399424 w 6572708"/>
              <a:gd name="connsiteY95" fmla="*/ 3707291 h 6858000"/>
              <a:gd name="connsiteX96" fmla="*/ 394460 w 6572708"/>
              <a:gd name="connsiteY96" fmla="*/ 3673415 h 6858000"/>
              <a:gd name="connsiteX97" fmla="*/ 408918 w 6572708"/>
              <a:gd name="connsiteY97" fmla="*/ 3661155 h 6858000"/>
              <a:gd name="connsiteX98" fmla="*/ 425028 w 6572708"/>
              <a:gd name="connsiteY98" fmla="*/ 3591166 h 6858000"/>
              <a:gd name="connsiteX99" fmla="*/ 430292 w 6572708"/>
              <a:gd name="connsiteY99" fmla="*/ 3550801 h 6858000"/>
              <a:gd name="connsiteX100" fmla="*/ 437149 w 6572708"/>
              <a:gd name="connsiteY100" fmla="*/ 3497399 h 6858000"/>
              <a:gd name="connsiteX101" fmla="*/ 442017 w 6572708"/>
              <a:gd name="connsiteY101" fmla="*/ 3474143 h 6858000"/>
              <a:gd name="connsiteX102" fmla="*/ 437175 w 6572708"/>
              <a:gd name="connsiteY102" fmla="*/ 3463057 h 6858000"/>
              <a:gd name="connsiteX103" fmla="*/ 438483 w 6572708"/>
              <a:gd name="connsiteY103" fmla="*/ 3457563 h 6858000"/>
              <a:gd name="connsiteX104" fmla="*/ 438642 w 6572708"/>
              <a:gd name="connsiteY104" fmla="*/ 3439053 h 6858000"/>
              <a:gd name="connsiteX105" fmla="*/ 439678 w 6572708"/>
              <a:gd name="connsiteY105" fmla="*/ 3428537 h 6858000"/>
              <a:gd name="connsiteX106" fmla="*/ 440437 w 6572708"/>
              <a:gd name="connsiteY106" fmla="*/ 3424381 h 6858000"/>
              <a:gd name="connsiteX107" fmla="*/ 448781 w 6572708"/>
              <a:gd name="connsiteY107" fmla="*/ 3416042 h 6858000"/>
              <a:gd name="connsiteX108" fmla="*/ 448765 w 6572708"/>
              <a:gd name="connsiteY108" fmla="*/ 3414504 h 6858000"/>
              <a:gd name="connsiteX109" fmla="*/ 447134 w 6572708"/>
              <a:gd name="connsiteY109" fmla="*/ 3403498 h 6858000"/>
              <a:gd name="connsiteX110" fmla="*/ 452387 w 6572708"/>
              <a:gd name="connsiteY110" fmla="*/ 3396070 h 6858000"/>
              <a:gd name="connsiteX111" fmla="*/ 453996 w 6572708"/>
              <a:gd name="connsiteY111" fmla="*/ 3389553 h 6858000"/>
              <a:gd name="connsiteX112" fmla="*/ 450265 w 6572708"/>
              <a:gd name="connsiteY112" fmla="*/ 3387098 h 6858000"/>
              <a:gd name="connsiteX113" fmla="*/ 445137 w 6572708"/>
              <a:gd name="connsiteY113" fmla="*/ 3375655 h 6858000"/>
              <a:gd name="connsiteX114" fmla="*/ 453359 w 6572708"/>
              <a:gd name="connsiteY114" fmla="*/ 3367050 h 6858000"/>
              <a:gd name="connsiteX115" fmla="*/ 459842 w 6572708"/>
              <a:gd name="connsiteY115" fmla="*/ 3348005 h 6858000"/>
              <a:gd name="connsiteX116" fmla="*/ 459268 w 6572708"/>
              <a:gd name="connsiteY116" fmla="*/ 3342546 h 6858000"/>
              <a:gd name="connsiteX117" fmla="*/ 470590 w 6572708"/>
              <a:gd name="connsiteY117" fmla="*/ 3324958 h 6858000"/>
              <a:gd name="connsiteX118" fmla="*/ 468579 w 6572708"/>
              <a:gd name="connsiteY118" fmla="*/ 3306990 h 6858000"/>
              <a:gd name="connsiteX119" fmla="*/ 480123 w 6572708"/>
              <a:gd name="connsiteY119" fmla="*/ 3295094 h 6858000"/>
              <a:gd name="connsiteX120" fmla="*/ 482298 w 6572708"/>
              <a:gd name="connsiteY120" fmla="*/ 3293541 h 6858000"/>
              <a:gd name="connsiteX121" fmla="*/ 489102 w 6572708"/>
              <a:gd name="connsiteY121" fmla="*/ 3262198 h 6858000"/>
              <a:gd name="connsiteX122" fmla="*/ 497561 w 6572708"/>
              <a:gd name="connsiteY122" fmla="*/ 3253284 h 6858000"/>
              <a:gd name="connsiteX123" fmla="*/ 522157 w 6572708"/>
              <a:gd name="connsiteY123" fmla="*/ 3192563 h 6858000"/>
              <a:gd name="connsiteX124" fmla="*/ 529302 w 6572708"/>
              <a:gd name="connsiteY124" fmla="*/ 3175520 h 6858000"/>
              <a:gd name="connsiteX125" fmla="*/ 528284 w 6572708"/>
              <a:gd name="connsiteY125" fmla="*/ 3160058 h 6858000"/>
              <a:gd name="connsiteX126" fmla="*/ 521806 w 6572708"/>
              <a:gd name="connsiteY126" fmla="*/ 3155764 h 6858000"/>
              <a:gd name="connsiteX127" fmla="*/ 524589 w 6572708"/>
              <a:gd name="connsiteY127" fmla="*/ 3146261 h 6858000"/>
              <a:gd name="connsiteX128" fmla="*/ 523832 w 6572708"/>
              <a:gd name="connsiteY128" fmla="*/ 3143561 h 6858000"/>
              <a:gd name="connsiteX129" fmla="*/ 520994 w 6572708"/>
              <a:gd name="connsiteY129" fmla="*/ 3128263 h 6858000"/>
              <a:gd name="connsiteX130" fmla="*/ 552091 w 6572708"/>
              <a:gd name="connsiteY130" fmla="*/ 3099818 h 6858000"/>
              <a:gd name="connsiteX131" fmla="*/ 618216 w 6572708"/>
              <a:gd name="connsiteY131" fmla="*/ 2895965 h 6858000"/>
              <a:gd name="connsiteX132" fmla="*/ 724973 w 6572708"/>
              <a:gd name="connsiteY132" fmla="*/ 2755713 h 6858000"/>
              <a:gd name="connsiteX133" fmla="*/ 765538 w 6572708"/>
              <a:gd name="connsiteY133" fmla="*/ 2648081 h 6858000"/>
              <a:gd name="connsiteX134" fmla="*/ 780267 w 6572708"/>
              <a:gd name="connsiteY134" fmla="*/ 2641879 h 6858000"/>
              <a:gd name="connsiteX135" fmla="*/ 790836 w 6572708"/>
              <a:gd name="connsiteY135" fmla="*/ 2632919 h 6858000"/>
              <a:gd name="connsiteX136" fmla="*/ 790328 w 6572708"/>
              <a:gd name="connsiteY136" fmla="*/ 2631229 h 6858000"/>
              <a:gd name="connsiteX137" fmla="*/ 797257 w 6572708"/>
              <a:gd name="connsiteY137" fmla="*/ 2619054 h 6858000"/>
              <a:gd name="connsiteX138" fmla="*/ 802383 w 6572708"/>
              <a:gd name="connsiteY138" fmla="*/ 2617568 h 6858000"/>
              <a:gd name="connsiteX139" fmla="*/ 808267 w 6572708"/>
              <a:gd name="connsiteY139" fmla="*/ 2609586 h 6858000"/>
              <a:gd name="connsiteX140" fmla="*/ 822908 w 6572708"/>
              <a:gd name="connsiteY140" fmla="*/ 2594856 h 6858000"/>
              <a:gd name="connsiteX141" fmla="*/ 822791 w 6572708"/>
              <a:gd name="connsiteY141" fmla="*/ 2591164 h 6858000"/>
              <a:gd name="connsiteX142" fmla="*/ 840423 w 6572708"/>
              <a:gd name="connsiteY142" fmla="*/ 2567492 h 6858000"/>
              <a:gd name="connsiteX143" fmla="*/ 839313 w 6572708"/>
              <a:gd name="connsiteY143" fmla="*/ 2566722 h 6858000"/>
              <a:gd name="connsiteX144" fmla="*/ 838361 w 6572708"/>
              <a:gd name="connsiteY144" fmla="*/ 2558109 h 6858000"/>
              <a:gd name="connsiteX145" fmla="*/ 839637 w 6572708"/>
              <a:gd name="connsiteY145" fmla="*/ 2542662 h 6858000"/>
              <a:gd name="connsiteX146" fmla="*/ 825800 w 6572708"/>
              <a:gd name="connsiteY146" fmla="*/ 2501548 h 6858000"/>
              <a:gd name="connsiteX147" fmla="*/ 844035 w 6572708"/>
              <a:gd name="connsiteY147" fmla="*/ 2476819 h 6858000"/>
              <a:gd name="connsiteX148" fmla="*/ 846972 w 6572708"/>
              <a:gd name="connsiteY148" fmla="*/ 2471590 h 6858000"/>
              <a:gd name="connsiteX149" fmla="*/ 846730 w 6572708"/>
              <a:gd name="connsiteY149" fmla="*/ 2471378 h 6858000"/>
              <a:gd name="connsiteX150" fmla="*/ 849228 w 6572708"/>
              <a:gd name="connsiteY150" fmla="*/ 2465654 h 6858000"/>
              <a:gd name="connsiteX151" fmla="*/ 852330 w 6572708"/>
              <a:gd name="connsiteY151" fmla="*/ 2462052 h 6858000"/>
              <a:gd name="connsiteX152" fmla="*/ 858029 w 6572708"/>
              <a:gd name="connsiteY152" fmla="*/ 2451906 h 6858000"/>
              <a:gd name="connsiteX153" fmla="*/ 857986 w 6572708"/>
              <a:gd name="connsiteY153" fmla="*/ 2447716 h 6858000"/>
              <a:gd name="connsiteX154" fmla="*/ 855075 w 6572708"/>
              <a:gd name="connsiteY154" fmla="*/ 2445047 h 6858000"/>
              <a:gd name="connsiteX155" fmla="*/ 856006 w 6572708"/>
              <a:gd name="connsiteY155" fmla="*/ 2444265 h 6858000"/>
              <a:gd name="connsiteX156" fmla="*/ 856444 w 6572708"/>
              <a:gd name="connsiteY156" fmla="*/ 2421759 h 6858000"/>
              <a:gd name="connsiteX157" fmla="*/ 868981 w 6572708"/>
              <a:gd name="connsiteY157" fmla="*/ 2375200 h 6858000"/>
              <a:gd name="connsiteX158" fmla="*/ 880811 w 6572708"/>
              <a:gd name="connsiteY158" fmla="*/ 2350147 h 6858000"/>
              <a:gd name="connsiteX159" fmla="*/ 908124 w 6572708"/>
              <a:gd name="connsiteY159" fmla="*/ 2279761 h 6858000"/>
              <a:gd name="connsiteX160" fmla="*/ 931678 w 6572708"/>
              <a:gd name="connsiteY160" fmla="*/ 2207772 h 6858000"/>
              <a:gd name="connsiteX161" fmla="*/ 921761 w 6572708"/>
              <a:gd name="connsiteY161" fmla="*/ 2164302 h 6858000"/>
              <a:gd name="connsiteX162" fmla="*/ 923058 w 6572708"/>
              <a:gd name="connsiteY162" fmla="*/ 2160162 h 6858000"/>
              <a:gd name="connsiteX163" fmla="*/ 931663 w 6572708"/>
              <a:gd name="connsiteY163" fmla="*/ 2151458 h 6858000"/>
              <a:gd name="connsiteX164" fmla="*/ 935730 w 6572708"/>
              <a:gd name="connsiteY164" fmla="*/ 2148616 h 6858000"/>
              <a:gd name="connsiteX165" fmla="*/ 939910 w 6572708"/>
              <a:gd name="connsiteY165" fmla="*/ 2143540 h 6858000"/>
              <a:gd name="connsiteX166" fmla="*/ 939746 w 6572708"/>
              <a:gd name="connsiteY166" fmla="*/ 2143278 h 6858000"/>
              <a:gd name="connsiteX167" fmla="*/ 944182 w 6572708"/>
              <a:gd name="connsiteY167" fmla="*/ 2138791 h 6858000"/>
              <a:gd name="connsiteX168" fmla="*/ 969240 w 6572708"/>
              <a:gd name="connsiteY168" fmla="*/ 2118565 h 6858000"/>
              <a:gd name="connsiteX169" fmla="*/ 969333 w 6572708"/>
              <a:gd name="connsiteY169" fmla="*/ 2074914 h 6858000"/>
              <a:gd name="connsiteX170" fmla="*/ 975462 w 6572708"/>
              <a:gd name="connsiteY170" fmla="*/ 2059981 h 6858000"/>
              <a:gd name="connsiteX171" fmla="*/ 977313 w 6572708"/>
              <a:gd name="connsiteY171" fmla="*/ 2051279 h 6858000"/>
              <a:gd name="connsiteX172" fmla="*/ 976512 w 6572708"/>
              <a:gd name="connsiteY172" fmla="*/ 2050269 h 6858000"/>
              <a:gd name="connsiteX173" fmla="*/ 1000665 w 6572708"/>
              <a:gd name="connsiteY173" fmla="*/ 2030946 h 6858000"/>
              <a:gd name="connsiteX174" fmla="*/ 1001735 w 6572708"/>
              <a:gd name="connsiteY174" fmla="*/ 2027284 h 6858000"/>
              <a:gd name="connsiteX175" fmla="*/ 1020214 w 6572708"/>
              <a:gd name="connsiteY175" fmla="*/ 2016095 h 6858000"/>
              <a:gd name="connsiteX176" fmla="*/ 1028302 w 6572708"/>
              <a:gd name="connsiteY176" fmla="*/ 2009567 h 6858000"/>
              <a:gd name="connsiteX177" fmla="*/ 1033598 w 6572708"/>
              <a:gd name="connsiteY177" fmla="*/ 2009267 h 6858000"/>
              <a:gd name="connsiteX178" fmla="*/ 1044008 w 6572708"/>
              <a:gd name="connsiteY178" fmla="*/ 1998844 h 6858000"/>
              <a:gd name="connsiteX179" fmla="*/ 1044069 w 6572708"/>
              <a:gd name="connsiteY179" fmla="*/ 1997063 h 6858000"/>
              <a:gd name="connsiteX180" fmla="*/ 1056878 w 6572708"/>
              <a:gd name="connsiteY180" fmla="*/ 1990634 h 6858000"/>
              <a:gd name="connsiteX181" fmla="*/ 1072722 w 6572708"/>
              <a:gd name="connsiteY181" fmla="*/ 1987868 h 6858000"/>
              <a:gd name="connsiteX182" fmla="*/ 1145252 w 6572708"/>
              <a:gd name="connsiteY182" fmla="*/ 1891028 h 6858000"/>
              <a:gd name="connsiteX183" fmla="*/ 1226890 w 6572708"/>
              <a:gd name="connsiteY183" fmla="*/ 1845992 h 6858000"/>
              <a:gd name="connsiteX184" fmla="*/ 1323685 w 6572708"/>
              <a:gd name="connsiteY184" fmla="*/ 1758717 h 6858000"/>
              <a:gd name="connsiteX185" fmla="*/ 1398273 w 6572708"/>
              <a:gd name="connsiteY185" fmla="*/ 1627389 h 6858000"/>
              <a:gd name="connsiteX186" fmla="*/ 1417786 w 6572708"/>
              <a:gd name="connsiteY186" fmla="*/ 1591233 h 6858000"/>
              <a:gd name="connsiteX187" fmla="*/ 1456144 w 6572708"/>
              <a:gd name="connsiteY187" fmla="*/ 1570271 h 6858000"/>
              <a:gd name="connsiteX188" fmla="*/ 1458351 w 6572708"/>
              <a:gd name="connsiteY188" fmla="*/ 1554550 h 6858000"/>
              <a:gd name="connsiteX189" fmla="*/ 1458500 w 6572708"/>
              <a:gd name="connsiteY189" fmla="*/ 1551719 h 6858000"/>
              <a:gd name="connsiteX190" fmla="*/ 1464150 w 6572708"/>
              <a:gd name="connsiteY190" fmla="*/ 1542986 h 6858000"/>
              <a:gd name="connsiteX191" fmla="*/ 1459426 w 6572708"/>
              <a:gd name="connsiteY191" fmla="*/ 1537283 h 6858000"/>
              <a:gd name="connsiteX192" fmla="*/ 1463401 w 6572708"/>
              <a:gd name="connsiteY192" fmla="*/ 1521818 h 6858000"/>
              <a:gd name="connsiteX193" fmla="*/ 1475565 w 6572708"/>
              <a:gd name="connsiteY193" fmla="*/ 1506648 h 6858000"/>
              <a:gd name="connsiteX194" fmla="*/ 1540362 w 6572708"/>
              <a:gd name="connsiteY194" fmla="*/ 1438265 h 6858000"/>
              <a:gd name="connsiteX195" fmla="*/ 1575141 w 6572708"/>
              <a:gd name="connsiteY195" fmla="*/ 1395238 h 6858000"/>
              <a:gd name="connsiteX196" fmla="*/ 1582090 w 6572708"/>
              <a:gd name="connsiteY196" fmla="*/ 1375575 h 6858000"/>
              <a:gd name="connsiteX197" fmla="*/ 1596005 w 6572708"/>
              <a:gd name="connsiteY197" fmla="*/ 1350347 h 6858000"/>
              <a:gd name="connsiteX198" fmla="*/ 1615711 w 6572708"/>
              <a:gd name="connsiteY198" fmla="*/ 1303251 h 6858000"/>
              <a:gd name="connsiteX199" fmla="*/ 1650622 w 6572708"/>
              <a:gd name="connsiteY199" fmla="*/ 1244447 h 6858000"/>
              <a:gd name="connsiteX200" fmla="*/ 1702792 w 6572708"/>
              <a:gd name="connsiteY200" fmla="*/ 1215797 h 6858000"/>
              <a:gd name="connsiteX201" fmla="*/ 1700885 w 6572708"/>
              <a:gd name="connsiteY201" fmla="*/ 1209814 h 6858000"/>
              <a:gd name="connsiteX202" fmla="*/ 1723848 w 6572708"/>
              <a:gd name="connsiteY202" fmla="*/ 1183123 h 6858000"/>
              <a:gd name="connsiteX203" fmla="*/ 1759968 w 6572708"/>
              <a:gd name="connsiteY203" fmla="*/ 1166871 h 6858000"/>
              <a:gd name="connsiteX204" fmla="*/ 1767742 w 6572708"/>
              <a:gd name="connsiteY204" fmla="*/ 1158484 h 6858000"/>
              <a:gd name="connsiteX205" fmla="*/ 1773870 w 6572708"/>
              <a:gd name="connsiteY205" fmla="*/ 1125979 h 6858000"/>
              <a:gd name="connsiteX206" fmla="*/ 1767392 w 6572708"/>
              <a:gd name="connsiteY206" fmla="*/ 1121685 h 6858000"/>
              <a:gd name="connsiteX207" fmla="*/ 1770175 w 6572708"/>
              <a:gd name="connsiteY207" fmla="*/ 1112182 h 6858000"/>
              <a:gd name="connsiteX208" fmla="*/ 1769418 w 6572708"/>
              <a:gd name="connsiteY208" fmla="*/ 1109483 h 6858000"/>
              <a:gd name="connsiteX209" fmla="*/ 1766580 w 6572708"/>
              <a:gd name="connsiteY209" fmla="*/ 1094184 h 6858000"/>
              <a:gd name="connsiteX210" fmla="*/ 1797677 w 6572708"/>
              <a:gd name="connsiteY210" fmla="*/ 1065740 h 6858000"/>
              <a:gd name="connsiteX211" fmla="*/ 1805371 w 6572708"/>
              <a:gd name="connsiteY211" fmla="*/ 1027273 h 6858000"/>
              <a:gd name="connsiteX212" fmla="*/ 1882128 w 6572708"/>
              <a:gd name="connsiteY212" fmla="*/ 887059 h 6858000"/>
              <a:gd name="connsiteX213" fmla="*/ 1922110 w 6572708"/>
              <a:gd name="connsiteY213" fmla="*/ 824781 h 6858000"/>
              <a:gd name="connsiteX214" fmla="*/ 1970558 w 6572708"/>
              <a:gd name="connsiteY214" fmla="*/ 721635 h 6858000"/>
              <a:gd name="connsiteX215" fmla="*/ 1974257 w 6572708"/>
              <a:gd name="connsiteY215" fmla="*/ 713733 h 6858000"/>
              <a:gd name="connsiteX216" fmla="*/ 1971701 w 6572708"/>
              <a:gd name="connsiteY216" fmla="*/ 704563 h 6858000"/>
              <a:gd name="connsiteX217" fmla="*/ 1966819 w 6572708"/>
              <a:gd name="connsiteY217" fmla="*/ 628924 h 6858000"/>
              <a:gd name="connsiteX218" fmla="*/ 1956004 w 6572708"/>
              <a:gd name="connsiteY218" fmla="*/ 621102 h 6858000"/>
              <a:gd name="connsiteX219" fmla="*/ 1948613 w 6572708"/>
              <a:gd name="connsiteY219" fmla="*/ 609156 h 6858000"/>
              <a:gd name="connsiteX220" fmla="*/ 1949145 w 6572708"/>
              <a:gd name="connsiteY220" fmla="*/ 606753 h 6858000"/>
              <a:gd name="connsiteX221" fmla="*/ 1944819 w 6572708"/>
              <a:gd name="connsiteY221" fmla="*/ 590072 h 6858000"/>
              <a:gd name="connsiteX222" fmla="*/ 1941001 w 6572708"/>
              <a:gd name="connsiteY222" fmla="*/ 588296 h 6858000"/>
              <a:gd name="connsiteX223" fmla="*/ 1937134 w 6572708"/>
              <a:gd name="connsiteY223" fmla="*/ 577443 h 6858000"/>
              <a:gd name="connsiteX224" fmla="*/ 1927092 w 6572708"/>
              <a:gd name="connsiteY224" fmla="*/ 557642 h 6858000"/>
              <a:gd name="connsiteX225" fmla="*/ 1927484 w 6572708"/>
              <a:gd name="connsiteY225" fmla="*/ 552451 h 6858000"/>
              <a:gd name="connsiteX226" fmla="*/ 1915874 w 6572708"/>
              <a:gd name="connsiteY226" fmla="*/ 520271 h 6858000"/>
              <a:gd name="connsiteX227" fmla="*/ 1916793 w 6572708"/>
              <a:gd name="connsiteY227" fmla="*/ 519123 h 6858000"/>
              <a:gd name="connsiteX228" fmla="*/ 1918236 w 6572708"/>
              <a:gd name="connsiteY228" fmla="*/ 506970 h 6858000"/>
              <a:gd name="connsiteX229" fmla="*/ 1918529 w 6572708"/>
              <a:gd name="connsiteY229" fmla="*/ 485354 h 6858000"/>
              <a:gd name="connsiteX230" fmla="*/ 1932556 w 6572708"/>
              <a:gd name="connsiteY230" fmla="*/ 426779 h 6858000"/>
              <a:gd name="connsiteX231" fmla="*/ 1920572 w 6572708"/>
              <a:gd name="connsiteY231" fmla="*/ 393150 h 6858000"/>
              <a:gd name="connsiteX232" fmla="*/ 1918744 w 6572708"/>
              <a:gd name="connsiteY232" fmla="*/ 385981 h 6858000"/>
              <a:gd name="connsiteX233" fmla="*/ 1918949 w 6572708"/>
              <a:gd name="connsiteY233" fmla="*/ 385674 h 6858000"/>
              <a:gd name="connsiteX234" fmla="*/ 1917499 w 6572708"/>
              <a:gd name="connsiteY234" fmla="*/ 377782 h 6858000"/>
              <a:gd name="connsiteX235" fmla="*/ 1915412 w 6572708"/>
              <a:gd name="connsiteY235" fmla="*/ 372914 h 6858000"/>
              <a:gd name="connsiteX236" fmla="*/ 1911865 w 6572708"/>
              <a:gd name="connsiteY236" fmla="*/ 359009 h 6858000"/>
              <a:gd name="connsiteX237" fmla="*/ 1912244 w 6572708"/>
              <a:gd name="connsiteY237" fmla="*/ 353121 h 6858000"/>
              <a:gd name="connsiteX238" fmla="*/ 1933610 w 6572708"/>
              <a:gd name="connsiteY238" fmla="*/ 297387 h 6858000"/>
              <a:gd name="connsiteX239" fmla="*/ 1939454 w 6572708"/>
              <a:gd name="connsiteY239" fmla="*/ 194719 h 6858000"/>
              <a:gd name="connsiteX240" fmla="*/ 1942001 w 6572708"/>
              <a:gd name="connsiteY240" fmla="*/ 93227 h 6858000"/>
              <a:gd name="connsiteX241" fmla="*/ 1941351 w 6572708"/>
              <a:gd name="connsiteY241" fmla="*/ 56555 h 6858000"/>
              <a:gd name="connsiteX242" fmla="*/ 1950955 w 6572708"/>
              <a:gd name="connsiteY242" fmla="*/ 5312 h 6858000"/>
              <a:gd name="connsiteX243" fmla="*/ 1949546 w 6572708"/>
              <a:gd name="connsiteY243"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3831783 w 6572708"/>
              <a:gd name="connsiteY9" fmla="*/ 6858000 h 6858000"/>
              <a:gd name="connsiteX10" fmla="*/ 0 w 6572708"/>
              <a:gd name="connsiteY10" fmla="*/ 6858000 h 6858000"/>
              <a:gd name="connsiteX11" fmla="*/ 9990 w 6572708"/>
              <a:gd name="connsiteY11" fmla="*/ 6815347 h 6858000"/>
              <a:gd name="connsiteX12" fmla="*/ 60759 w 6572708"/>
              <a:gd name="connsiteY12" fmla="*/ 6667761 h 6858000"/>
              <a:gd name="connsiteX13" fmla="*/ 44882 w 6572708"/>
              <a:gd name="connsiteY13" fmla="*/ 6635203 h 6858000"/>
              <a:gd name="connsiteX14" fmla="*/ 38884 w 6572708"/>
              <a:gd name="connsiteY14" fmla="*/ 6601215 h 6858000"/>
              <a:gd name="connsiteX15" fmla="*/ 24537 w 6572708"/>
              <a:gd name="connsiteY15" fmla="*/ 6599857 h 6858000"/>
              <a:gd name="connsiteX16" fmla="*/ 30487 w 6572708"/>
              <a:gd name="connsiteY16" fmla="*/ 6582849 h 6858000"/>
              <a:gd name="connsiteX17" fmla="*/ 30797 w 6572708"/>
              <a:gd name="connsiteY17" fmla="*/ 6536021 h 6858000"/>
              <a:gd name="connsiteX18" fmla="*/ 10629 w 6572708"/>
              <a:gd name="connsiteY18" fmla="*/ 6483343 h 6858000"/>
              <a:gd name="connsiteX19" fmla="*/ 16211 w 6572708"/>
              <a:gd name="connsiteY19" fmla="*/ 6402087 h 6858000"/>
              <a:gd name="connsiteX20" fmla="*/ 25932 w 6572708"/>
              <a:gd name="connsiteY20" fmla="*/ 6321765 h 6858000"/>
              <a:gd name="connsiteX21" fmla="*/ 31488 w 6572708"/>
              <a:gd name="connsiteY21" fmla="*/ 6292746 h 6858000"/>
              <a:gd name="connsiteX22" fmla="*/ 32413 w 6572708"/>
              <a:gd name="connsiteY22" fmla="*/ 6240744 h 6858000"/>
              <a:gd name="connsiteX23" fmla="*/ 34430 w 6572708"/>
              <a:gd name="connsiteY23" fmla="*/ 6206738 h 6858000"/>
              <a:gd name="connsiteX24" fmla="*/ 55689 w 6572708"/>
              <a:gd name="connsiteY24" fmla="*/ 6203389 h 6858000"/>
              <a:gd name="connsiteX25" fmla="*/ 63475 w 6572708"/>
              <a:gd name="connsiteY25" fmla="*/ 6172740 h 6858000"/>
              <a:gd name="connsiteX26" fmla="*/ 50070 w 6572708"/>
              <a:gd name="connsiteY26" fmla="*/ 6141398 h 6858000"/>
              <a:gd name="connsiteX27" fmla="*/ 52252 w 6572708"/>
              <a:gd name="connsiteY27" fmla="*/ 6103364 h 6858000"/>
              <a:gd name="connsiteX28" fmla="*/ 53329 w 6572708"/>
              <a:gd name="connsiteY28" fmla="*/ 6080619 h 6858000"/>
              <a:gd name="connsiteX29" fmla="*/ 149610 w 6572708"/>
              <a:gd name="connsiteY29" fmla="*/ 5918672 h 6858000"/>
              <a:gd name="connsiteX30" fmla="*/ 160505 w 6572708"/>
              <a:gd name="connsiteY30" fmla="*/ 5887690 h 6858000"/>
              <a:gd name="connsiteX31" fmla="*/ 156200 w 6572708"/>
              <a:gd name="connsiteY31" fmla="*/ 5882649 h 6858000"/>
              <a:gd name="connsiteX32" fmla="*/ 194213 w 6572708"/>
              <a:gd name="connsiteY32" fmla="*/ 5841953 h 6858000"/>
              <a:gd name="connsiteX33" fmla="*/ 203216 w 6572708"/>
              <a:gd name="connsiteY33" fmla="*/ 5777927 h 6858000"/>
              <a:gd name="connsiteX34" fmla="*/ 202536 w 6572708"/>
              <a:gd name="connsiteY34" fmla="*/ 5728879 h 6858000"/>
              <a:gd name="connsiteX35" fmla="*/ 205380 w 6572708"/>
              <a:gd name="connsiteY35" fmla="*/ 5701696 h 6858000"/>
              <a:gd name="connsiteX36" fmla="*/ 203870 w 6572708"/>
              <a:gd name="connsiteY36" fmla="*/ 5681563 h 6858000"/>
              <a:gd name="connsiteX37" fmla="*/ 219294 w 6572708"/>
              <a:gd name="connsiteY37" fmla="*/ 5632219 h 6858000"/>
              <a:gd name="connsiteX38" fmla="*/ 252910 w 6572708"/>
              <a:gd name="connsiteY38" fmla="*/ 5551224 h 6858000"/>
              <a:gd name="connsiteX39" fmla="*/ 258253 w 6572708"/>
              <a:gd name="connsiteY39" fmla="*/ 5533854 h 6858000"/>
              <a:gd name="connsiteX40" fmla="*/ 255640 w 6572708"/>
              <a:gd name="connsiteY40" fmla="*/ 5518422 h 6858000"/>
              <a:gd name="connsiteX41" fmla="*/ 248756 w 6572708"/>
              <a:gd name="connsiteY41" fmla="*/ 5514403 h 6858000"/>
              <a:gd name="connsiteX42" fmla="*/ 250538 w 6572708"/>
              <a:gd name="connsiteY42" fmla="*/ 5504771 h 6858000"/>
              <a:gd name="connsiteX43" fmla="*/ 249507 w 6572708"/>
              <a:gd name="connsiteY43" fmla="*/ 5502102 h 6858000"/>
              <a:gd name="connsiteX44" fmla="*/ 245101 w 6572708"/>
              <a:gd name="connsiteY44" fmla="*/ 5486913 h 6858000"/>
              <a:gd name="connsiteX45" fmla="*/ 273088 w 6572708"/>
              <a:gd name="connsiteY45" fmla="*/ 5457083 h 6858000"/>
              <a:gd name="connsiteX46" fmla="*/ 276759 w 6572708"/>
              <a:gd name="connsiteY46" fmla="*/ 5418245 h 6858000"/>
              <a:gd name="connsiteX47" fmla="*/ 314712 w 6572708"/>
              <a:gd name="connsiteY47" fmla="*/ 5305770 h 6858000"/>
              <a:gd name="connsiteX48" fmla="*/ 320056 w 6572708"/>
              <a:gd name="connsiteY48" fmla="*/ 5298784 h 6858000"/>
              <a:gd name="connsiteX49" fmla="*/ 320763 w 6572708"/>
              <a:gd name="connsiteY49" fmla="*/ 5282149 h 6858000"/>
              <a:gd name="connsiteX50" fmla="*/ 325879 w 6572708"/>
              <a:gd name="connsiteY50" fmla="*/ 5270957 h 6858000"/>
              <a:gd name="connsiteX51" fmla="*/ 318913 w 6572708"/>
              <a:gd name="connsiteY51" fmla="*/ 5268991 h 6858000"/>
              <a:gd name="connsiteX52" fmla="*/ 317275 w 6572708"/>
              <a:gd name="connsiteY52" fmla="*/ 5230130 h 6858000"/>
              <a:gd name="connsiteX53" fmla="*/ 329641 w 6572708"/>
              <a:gd name="connsiteY53" fmla="*/ 5216534 h 6858000"/>
              <a:gd name="connsiteX54" fmla="*/ 329088 w 6572708"/>
              <a:gd name="connsiteY54" fmla="*/ 5211732 h 6858000"/>
              <a:gd name="connsiteX55" fmla="*/ 331669 w 6572708"/>
              <a:gd name="connsiteY55" fmla="*/ 5058537 h 6858000"/>
              <a:gd name="connsiteX56" fmla="*/ 323855 w 6572708"/>
              <a:gd name="connsiteY56" fmla="*/ 4827737 h 6858000"/>
              <a:gd name="connsiteX57" fmla="*/ 333687 w 6572708"/>
              <a:gd name="connsiteY57" fmla="*/ 4774692 h 6858000"/>
              <a:gd name="connsiteX58" fmla="*/ 322637 w 6572708"/>
              <a:gd name="connsiteY58" fmla="*/ 4727427 h 6858000"/>
              <a:gd name="connsiteX59" fmla="*/ 330798 w 6572708"/>
              <a:gd name="connsiteY59" fmla="*/ 4708193 h 6858000"/>
              <a:gd name="connsiteX60" fmla="*/ 332420 w 6572708"/>
              <a:gd name="connsiteY60" fmla="*/ 4704882 h 6858000"/>
              <a:gd name="connsiteX61" fmla="*/ 334216 w 6572708"/>
              <a:gd name="connsiteY61" fmla="*/ 4691500 h 6858000"/>
              <a:gd name="connsiteX62" fmla="*/ 340601 w 6572708"/>
              <a:gd name="connsiteY62" fmla="*/ 4687895 h 6858000"/>
              <a:gd name="connsiteX63" fmla="*/ 347516 w 6572708"/>
              <a:gd name="connsiteY63" fmla="*/ 4667873 h 6858000"/>
              <a:gd name="connsiteX64" fmla="*/ 349175 w 6572708"/>
              <a:gd name="connsiteY64" fmla="*/ 4643189 h 6858000"/>
              <a:gd name="connsiteX65" fmla="*/ 350492 w 6572708"/>
              <a:gd name="connsiteY65" fmla="*/ 4525833 h 6858000"/>
              <a:gd name="connsiteX66" fmla="*/ 355031 w 6572708"/>
              <a:gd name="connsiteY66" fmla="*/ 4455649 h 6858000"/>
              <a:gd name="connsiteX67" fmla="*/ 362651 w 6572708"/>
              <a:gd name="connsiteY67" fmla="*/ 4429036 h 6858000"/>
              <a:gd name="connsiteX68" fmla="*/ 369327 w 6572708"/>
              <a:gd name="connsiteY68" fmla="*/ 4391840 h 6858000"/>
              <a:gd name="connsiteX69" fmla="*/ 371272 w 6572708"/>
              <a:gd name="connsiteY69" fmla="*/ 4358845 h 6858000"/>
              <a:gd name="connsiteX70" fmla="*/ 382342 w 6572708"/>
              <a:gd name="connsiteY70" fmla="*/ 4333764 h 6858000"/>
              <a:gd name="connsiteX71" fmla="*/ 381365 w 6572708"/>
              <a:gd name="connsiteY71" fmla="*/ 4331730 h 6858000"/>
              <a:gd name="connsiteX72" fmla="*/ 364244 w 6572708"/>
              <a:gd name="connsiteY72" fmla="*/ 4309700 h 6858000"/>
              <a:gd name="connsiteX73" fmla="*/ 363377 w 6572708"/>
              <a:gd name="connsiteY73" fmla="*/ 4285388 h 6858000"/>
              <a:gd name="connsiteX74" fmla="*/ 357697 w 6572708"/>
              <a:gd name="connsiteY74" fmla="*/ 4266169 h 6858000"/>
              <a:gd name="connsiteX75" fmla="*/ 356998 w 6572708"/>
              <a:gd name="connsiteY75" fmla="*/ 4247672 h 6858000"/>
              <a:gd name="connsiteX76" fmla="*/ 357549 w 6572708"/>
              <a:gd name="connsiteY76" fmla="*/ 4237120 h 6858000"/>
              <a:gd name="connsiteX77" fmla="*/ 358116 w 6572708"/>
              <a:gd name="connsiteY77" fmla="*/ 4232936 h 6858000"/>
              <a:gd name="connsiteX78" fmla="*/ 366243 w 6572708"/>
              <a:gd name="connsiteY78" fmla="*/ 4224051 h 6858000"/>
              <a:gd name="connsiteX79" fmla="*/ 363841 w 6572708"/>
              <a:gd name="connsiteY79" fmla="*/ 4211782 h 6858000"/>
              <a:gd name="connsiteX80" fmla="*/ 372159 w 6572708"/>
              <a:gd name="connsiteY80" fmla="*/ 4198810 h 6858000"/>
              <a:gd name="connsiteX81" fmla="*/ 366211 w 6572708"/>
              <a:gd name="connsiteY81" fmla="*/ 4195262 h 6858000"/>
              <a:gd name="connsiteX82" fmla="*/ 360561 w 6572708"/>
              <a:gd name="connsiteY82" fmla="*/ 4184054 h 6858000"/>
              <a:gd name="connsiteX83" fmla="*/ 373972 w 6572708"/>
              <a:gd name="connsiteY83" fmla="*/ 4155792 h 6858000"/>
              <a:gd name="connsiteX84" fmla="*/ 373150 w 6572708"/>
              <a:gd name="connsiteY84" fmla="*/ 4150364 h 6858000"/>
              <a:gd name="connsiteX85" fmla="*/ 383773 w 6572708"/>
              <a:gd name="connsiteY85" fmla="*/ 4132084 h 6858000"/>
              <a:gd name="connsiteX86" fmla="*/ 389140 w 6572708"/>
              <a:gd name="connsiteY86" fmla="*/ 4115873 h 6858000"/>
              <a:gd name="connsiteX87" fmla="*/ 378846 w 6572708"/>
              <a:gd name="connsiteY87" fmla="*/ 4082551 h 6858000"/>
              <a:gd name="connsiteX88" fmla="*/ 368001 w 6572708"/>
              <a:gd name="connsiteY88" fmla="*/ 3968090 h 6858000"/>
              <a:gd name="connsiteX89" fmla="*/ 372661 w 6572708"/>
              <a:gd name="connsiteY89" fmla="*/ 3881355 h 6858000"/>
              <a:gd name="connsiteX90" fmla="*/ 379210 w 6572708"/>
              <a:gd name="connsiteY90" fmla="*/ 3850569 h 6858000"/>
              <a:gd name="connsiteX91" fmla="*/ 389880 w 6572708"/>
              <a:gd name="connsiteY91" fmla="*/ 3798988 h 6858000"/>
              <a:gd name="connsiteX92" fmla="*/ 409909 w 6572708"/>
              <a:gd name="connsiteY92" fmla="*/ 3760424 h 6858000"/>
              <a:gd name="connsiteX93" fmla="*/ 414051 w 6572708"/>
              <a:gd name="connsiteY93" fmla="*/ 3717298 h 6858000"/>
              <a:gd name="connsiteX94" fmla="*/ 399424 w 6572708"/>
              <a:gd name="connsiteY94" fmla="*/ 3707291 h 6858000"/>
              <a:gd name="connsiteX95" fmla="*/ 394460 w 6572708"/>
              <a:gd name="connsiteY95" fmla="*/ 3673415 h 6858000"/>
              <a:gd name="connsiteX96" fmla="*/ 408918 w 6572708"/>
              <a:gd name="connsiteY96" fmla="*/ 3661155 h 6858000"/>
              <a:gd name="connsiteX97" fmla="*/ 425028 w 6572708"/>
              <a:gd name="connsiteY97" fmla="*/ 3591166 h 6858000"/>
              <a:gd name="connsiteX98" fmla="*/ 430292 w 6572708"/>
              <a:gd name="connsiteY98" fmla="*/ 3550801 h 6858000"/>
              <a:gd name="connsiteX99" fmla="*/ 437149 w 6572708"/>
              <a:gd name="connsiteY99" fmla="*/ 3497399 h 6858000"/>
              <a:gd name="connsiteX100" fmla="*/ 442017 w 6572708"/>
              <a:gd name="connsiteY100" fmla="*/ 3474143 h 6858000"/>
              <a:gd name="connsiteX101" fmla="*/ 437175 w 6572708"/>
              <a:gd name="connsiteY101" fmla="*/ 3463057 h 6858000"/>
              <a:gd name="connsiteX102" fmla="*/ 438483 w 6572708"/>
              <a:gd name="connsiteY102" fmla="*/ 3457563 h 6858000"/>
              <a:gd name="connsiteX103" fmla="*/ 438642 w 6572708"/>
              <a:gd name="connsiteY103" fmla="*/ 3439053 h 6858000"/>
              <a:gd name="connsiteX104" fmla="*/ 439678 w 6572708"/>
              <a:gd name="connsiteY104" fmla="*/ 3428537 h 6858000"/>
              <a:gd name="connsiteX105" fmla="*/ 440437 w 6572708"/>
              <a:gd name="connsiteY105" fmla="*/ 3424381 h 6858000"/>
              <a:gd name="connsiteX106" fmla="*/ 448781 w 6572708"/>
              <a:gd name="connsiteY106" fmla="*/ 3416042 h 6858000"/>
              <a:gd name="connsiteX107" fmla="*/ 448765 w 6572708"/>
              <a:gd name="connsiteY107" fmla="*/ 3414504 h 6858000"/>
              <a:gd name="connsiteX108" fmla="*/ 447134 w 6572708"/>
              <a:gd name="connsiteY108" fmla="*/ 3403498 h 6858000"/>
              <a:gd name="connsiteX109" fmla="*/ 452387 w 6572708"/>
              <a:gd name="connsiteY109" fmla="*/ 3396070 h 6858000"/>
              <a:gd name="connsiteX110" fmla="*/ 453996 w 6572708"/>
              <a:gd name="connsiteY110" fmla="*/ 3389553 h 6858000"/>
              <a:gd name="connsiteX111" fmla="*/ 450265 w 6572708"/>
              <a:gd name="connsiteY111" fmla="*/ 3387098 h 6858000"/>
              <a:gd name="connsiteX112" fmla="*/ 445137 w 6572708"/>
              <a:gd name="connsiteY112" fmla="*/ 3375655 h 6858000"/>
              <a:gd name="connsiteX113" fmla="*/ 453359 w 6572708"/>
              <a:gd name="connsiteY113" fmla="*/ 3367050 h 6858000"/>
              <a:gd name="connsiteX114" fmla="*/ 459842 w 6572708"/>
              <a:gd name="connsiteY114" fmla="*/ 3348005 h 6858000"/>
              <a:gd name="connsiteX115" fmla="*/ 459268 w 6572708"/>
              <a:gd name="connsiteY115" fmla="*/ 3342546 h 6858000"/>
              <a:gd name="connsiteX116" fmla="*/ 470590 w 6572708"/>
              <a:gd name="connsiteY116" fmla="*/ 3324958 h 6858000"/>
              <a:gd name="connsiteX117" fmla="*/ 468579 w 6572708"/>
              <a:gd name="connsiteY117" fmla="*/ 3306990 h 6858000"/>
              <a:gd name="connsiteX118" fmla="*/ 480123 w 6572708"/>
              <a:gd name="connsiteY118" fmla="*/ 3295094 h 6858000"/>
              <a:gd name="connsiteX119" fmla="*/ 482298 w 6572708"/>
              <a:gd name="connsiteY119" fmla="*/ 3293541 h 6858000"/>
              <a:gd name="connsiteX120" fmla="*/ 489102 w 6572708"/>
              <a:gd name="connsiteY120" fmla="*/ 3262198 h 6858000"/>
              <a:gd name="connsiteX121" fmla="*/ 497561 w 6572708"/>
              <a:gd name="connsiteY121" fmla="*/ 3253284 h 6858000"/>
              <a:gd name="connsiteX122" fmla="*/ 522157 w 6572708"/>
              <a:gd name="connsiteY122" fmla="*/ 3192563 h 6858000"/>
              <a:gd name="connsiteX123" fmla="*/ 529302 w 6572708"/>
              <a:gd name="connsiteY123" fmla="*/ 3175520 h 6858000"/>
              <a:gd name="connsiteX124" fmla="*/ 528284 w 6572708"/>
              <a:gd name="connsiteY124" fmla="*/ 3160058 h 6858000"/>
              <a:gd name="connsiteX125" fmla="*/ 521806 w 6572708"/>
              <a:gd name="connsiteY125" fmla="*/ 3155764 h 6858000"/>
              <a:gd name="connsiteX126" fmla="*/ 524589 w 6572708"/>
              <a:gd name="connsiteY126" fmla="*/ 3146261 h 6858000"/>
              <a:gd name="connsiteX127" fmla="*/ 523832 w 6572708"/>
              <a:gd name="connsiteY127" fmla="*/ 3143561 h 6858000"/>
              <a:gd name="connsiteX128" fmla="*/ 520994 w 6572708"/>
              <a:gd name="connsiteY128" fmla="*/ 3128263 h 6858000"/>
              <a:gd name="connsiteX129" fmla="*/ 552091 w 6572708"/>
              <a:gd name="connsiteY129" fmla="*/ 3099818 h 6858000"/>
              <a:gd name="connsiteX130" fmla="*/ 618216 w 6572708"/>
              <a:gd name="connsiteY130" fmla="*/ 2895965 h 6858000"/>
              <a:gd name="connsiteX131" fmla="*/ 724973 w 6572708"/>
              <a:gd name="connsiteY131" fmla="*/ 2755713 h 6858000"/>
              <a:gd name="connsiteX132" fmla="*/ 765538 w 6572708"/>
              <a:gd name="connsiteY132" fmla="*/ 2648081 h 6858000"/>
              <a:gd name="connsiteX133" fmla="*/ 780267 w 6572708"/>
              <a:gd name="connsiteY133" fmla="*/ 2641879 h 6858000"/>
              <a:gd name="connsiteX134" fmla="*/ 790836 w 6572708"/>
              <a:gd name="connsiteY134" fmla="*/ 2632919 h 6858000"/>
              <a:gd name="connsiteX135" fmla="*/ 790328 w 6572708"/>
              <a:gd name="connsiteY135" fmla="*/ 2631229 h 6858000"/>
              <a:gd name="connsiteX136" fmla="*/ 797257 w 6572708"/>
              <a:gd name="connsiteY136" fmla="*/ 2619054 h 6858000"/>
              <a:gd name="connsiteX137" fmla="*/ 802383 w 6572708"/>
              <a:gd name="connsiteY137" fmla="*/ 2617568 h 6858000"/>
              <a:gd name="connsiteX138" fmla="*/ 808267 w 6572708"/>
              <a:gd name="connsiteY138" fmla="*/ 2609586 h 6858000"/>
              <a:gd name="connsiteX139" fmla="*/ 822908 w 6572708"/>
              <a:gd name="connsiteY139" fmla="*/ 2594856 h 6858000"/>
              <a:gd name="connsiteX140" fmla="*/ 822791 w 6572708"/>
              <a:gd name="connsiteY140" fmla="*/ 2591164 h 6858000"/>
              <a:gd name="connsiteX141" fmla="*/ 840423 w 6572708"/>
              <a:gd name="connsiteY141" fmla="*/ 2567492 h 6858000"/>
              <a:gd name="connsiteX142" fmla="*/ 839313 w 6572708"/>
              <a:gd name="connsiteY142" fmla="*/ 2566722 h 6858000"/>
              <a:gd name="connsiteX143" fmla="*/ 838361 w 6572708"/>
              <a:gd name="connsiteY143" fmla="*/ 2558109 h 6858000"/>
              <a:gd name="connsiteX144" fmla="*/ 839637 w 6572708"/>
              <a:gd name="connsiteY144" fmla="*/ 2542662 h 6858000"/>
              <a:gd name="connsiteX145" fmla="*/ 825800 w 6572708"/>
              <a:gd name="connsiteY145" fmla="*/ 2501548 h 6858000"/>
              <a:gd name="connsiteX146" fmla="*/ 844035 w 6572708"/>
              <a:gd name="connsiteY146" fmla="*/ 2476819 h 6858000"/>
              <a:gd name="connsiteX147" fmla="*/ 846972 w 6572708"/>
              <a:gd name="connsiteY147" fmla="*/ 2471590 h 6858000"/>
              <a:gd name="connsiteX148" fmla="*/ 846730 w 6572708"/>
              <a:gd name="connsiteY148" fmla="*/ 2471378 h 6858000"/>
              <a:gd name="connsiteX149" fmla="*/ 849228 w 6572708"/>
              <a:gd name="connsiteY149" fmla="*/ 2465654 h 6858000"/>
              <a:gd name="connsiteX150" fmla="*/ 852330 w 6572708"/>
              <a:gd name="connsiteY150" fmla="*/ 2462052 h 6858000"/>
              <a:gd name="connsiteX151" fmla="*/ 858029 w 6572708"/>
              <a:gd name="connsiteY151" fmla="*/ 2451906 h 6858000"/>
              <a:gd name="connsiteX152" fmla="*/ 857986 w 6572708"/>
              <a:gd name="connsiteY152" fmla="*/ 2447716 h 6858000"/>
              <a:gd name="connsiteX153" fmla="*/ 855075 w 6572708"/>
              <a:gd name="connsiteY153" fmla="*/ 2445047 h 6858000"/>
              <a:gd name="connsiteX154" fmla="*/ 856006 w 6572708"/>
              <a:gd name="connsiteY154" fmla="*/ 2444265 h 6858000"/>
              <a:gd name="connsiteX155" fmla="*/ 856444 w 6572708"/>
              <a:gd name="connsiteY155" fmla="*/ 2421759 h 6858000"/>
              <a:gd name="connsiteX156" fmla="*/ 868981 w 6572708"/>
              <a:gd name="connsiteY156" fmla="*/ 2375200 h 6858000"/>
              <a:gd name="connsiteX157" fmla="*/ 880811 w 6572708"/>
              <a:gd name="connsiteY157" fmla="*/ 2350147 h 6858000"/>
              <a:gd name="connsiteX158" fmla="*/ 908124 w 6572708"/>
              <a:gd name="connsiteY158" fmla="*/ 2279761 h 6858000"/>
              <a:gd name="connsiteX159" fmla="*/ 931678 w 6572708"/>
              <a:gd name="connsiteY159" fmla="*/ 2207772 h 6858000"/>
              <a:gd name="connsiteX160" fmla="*/ 921761 w 6572708"/>
              <a:gd name="connsiteY160" fmla="*/ 2164302 h 6858000"/>
              <a:gd name="connsiteX161" fmla="*/ 923058 w 6572708"/>
              <a:gd name="connsiteY161" fmla="*/ 2160162 h 6858000"/>
              <a:gd name="connsiteX162" fmla="*/ 931663 w 6572708"/>
              <a:gd name="connsiteY162" fmla="*/ 2151458 h 6858000"/>
              <a:gd name="connsiteX163" fmla="*/ 935730 w 6572708"/>
              <a:gd name="connsiteY163" fmla="*/ 2148616 h 6858000"/>
              <a:gd name="connsiteX164" fmla="*/ 939910 w 6572708"/>
              <a:gd name="connsiteY164" fmla="*/ 2143540 h 6858000"/>
              <a:gd name="connsiteX165" fmla="*/ 939746 w 6572708"/>
              <a:gd name="connsiteY165" fmla="*/ 2143278 h 6858000"/>
              <a:gd name="connsiteX166" fmla="*/ 944182 w 6572708"/>
              <a:gd name="connsiteY166" fmla="*/ 2138791 h 6858000"/>
              <a:gd name="connsiteX167" fmla="*/ 969240 w 6572708"/>
              <a:gd name="connsiteY167" fmla="*/ 2118565 h 6858000"/>
              <a:gd name="connsiteX168" fmla="*/ 969333 w 6572708"/>
              <a:gd name="connsiteY168" fmla="*/ 2074914 h 6858000"/>
              <a:gd name="connsiteX169" fmla="*/ 975462 w 6572708"/>
              <a:gd name="connsiteY169" fmla="*/ 2059981 h 6858000"/>
              <a:gd name="connsiteX170" fmla="*/ 977313 w 6572708"/>
              <a:gd name="connsiteY170" fmla="*/ 2051279 h 6858000"/>
              <a:gd name="connsiteX171" fmla="*/ 976512 w 6572708"/>
              <a:gd name="connsiteY171" fmla="*/ 2050269 h 6858000"/>
              <a:gd name="connsiteX172" fmla="*/ 1000665 w 6572708"/>
              <a:gd name="connsiteY172" fmla="*/ 2030946 h 6858000"/>
              <a:gd name="connsiteX173" fmla="*/ 1001735 w 6572708"/>
              <a:gd name="connsiteY173" fmla="*/ 2027284 h 6858000"/>
              <a:gd name="connsiteX174" fmla="*/ 1020214 w 6572708"/>
              <a:gd name="connsiteY174" fmla="*/ 2016095 h 6858000"/>
              <a:gd name="connsiteX175" fmla="*/ 1028302 w 6572708"/>
              <a:gd name="connsiteY175" fmla="*/ 2009567 h 6858000"/>
              <a:gd name="connsiteX176" fmla="*/ 1033598 w 6572708"/>
              <a:gd name="connsiteY176" fmla="*/ 2009267 h 6858000"/>
              <a:gd name="connsiteX177" fmla="*/ 1044008 w 6572708"/>
              <a:gd name="connsiteY177" fmla="*/ 1998844 h 6858000"/>
              <a:gd name="connsiteX178" fmla="*/ 1044069 w 6572708"/>
              <a:gd name="connsiteY178" fmla="*/ 1997063 h 6858000"/>
              <a:gd name="connsiteX179" fmla="*/ 1056878 w 6572708"/>
              <a:gd name="connsiteY179" fmla="*/ 1990634 h 6858000"/>
              <a:gd name="connsiteX180" fmla="*/ 1072722 w 6572708"/>
              <a:gd name="connsiteY180" fmla="*/ 1987868 h 6858000"/>
              <a:gd name="connsiteX181" fmla="*/ 1145252 w 6572708"/>
              <a:gd name="connsiteY181" fmla="*/ 1891028 h 6858000"/>
              <a:gd name="connsiteX182" fmla="*/ 1226890 w 6572708"/>
              <a:gd name="connsiteY182" fmla="*/ 1845992 h 6858000"/>
              <a:gd name="connsiteX183" fmla="*/ 1323685 w 6572708"/>
              <a:gd name="connsiteY183" fmla="*/ 1758717 h 6858000"/>
              <a:gd name="connsiteX184" fmla="*/ 1398273 w 6572708"/>
              <a:gd name="connsiteY184" fmla="*/ 1627389 h 6858000"/>
              <a:gd name="connsiteX185" fmla="*/ 1417786 w 6572708"/>
              <a:gd name="connsiteY185" fmla="*/ 1591233 h 6858000"/>
              <a:gd name="connsiteX186" fmla="*/ 1456144 w 6572708"/>
              <a:gd name="connsiteY186" fmla="*/ 1570271 h 6858000"/>
              <a:gd name="connsiteX187" fmla="*/ 1458351 w 6572708"/>
              <a:gd name="connsiteY187" fmla="*/ 1554550 h 6858000"/>
              <a:gd name="connsiteX188" fmla="*/ 1458500 w 6572708"/>
              <a:gd name="connsiteY188" fmla="*/ 1551719 h 6858000"/>
              <a:gd name="connsiteX189" fmla="*/ 1464150 w 6572708"/>
              <a:gd name="connsiteY189" fmla="*/ 1542986 h 6858000"/>
              <a:gd name="connsiteX190" fmla="*/ 1459426 w 6572708"/>
              <a:gd name="connsiteY190" fmla="*/ 1537283 h 6858000"/>
              <a:gd name="connsiteX191" fmla="*/ 1463401 w 6572708"/>
              <a:gd name="connsiteY191" fmla="*/ 1521818 h 6858000"/>
              <a:gd name="connsiteX192" fmla="*/ 1475565 w 6572708"/>
              <a:gd name="connsiteY192" fmla="*/ 1506648 h 6858000"/>
              <a:gd name="connsiteX193" fmla="*/ 1540362 w 6572708"/>
              <a:gd name="connsiteY193" fmla="*/ 1438265 h 6858000"/>
              <a:gd name="connsiteX194" fmla="*/ 1575141 w 6572708"/>
              <a:gd name="connsiteY194" fmla="*/ 1395238 h 6858000"/>
              <a:gd name="connsiteX195" fmla="*/ 1582090 w 6572708"/>
              <a:gd name="connsiteY195" fmla="*/ 1375575 h 6858000"/>
              <a:gd name="connsiteX196" fmla="*/ 1596005 w 6572708"/>
              <a:gd name="connsiteY196" fmla="*/ 1350347 h 6858000"/>
              <a:gd name="connsiteX197" fmla="*/ 1615711 w 6572708"/>
              <a:gd name="connsiteY197" fmla="*/ 1303251 h 6858000"/>
              <a:gd name="connsiteX198" fmla="*/ 1650622 w 6572708"/>
              <a:gd name="connsiteY198" fmla="*/ 1244447 h 6858000"/>
              <a:gd name="connsiteX199" fmla="*/ 1702792 w 6572708"/>
              <a:gd name="connsiteY199" fmla="*/ 1215797 h 6858000"/>
              <a:gd name="connsiteX200" fmla="*/ 1700885 w 6572708"/>
              <a:gd name="connsiteY200" fmla="*/ 1209814 h 6858000"/>
              <a:gd name="connsiteX201" fmla="*/ 1723848 w 6572708"/>
              <a:gd name="connsiteY201" fmla="*/ 1183123 h 6858000"/>
              <a:gd name="connsiteX202" fmla="*/ 1759968 w 6572708"/>
              <a:gd name="connsiteY202" fmla="*/ 1166871 h 6858000"/>
              <a:gd name="connsiteX203" fmla="*/ 1767742 w 6572708"/>
              <a:gd name="connsiteY203" fmla="*/ 1158484 h 6858000"/>
              <a:gd name="connsiteX204" fmla="*/ 1773870 w 6572708"/>
              <a:gd name="connsiteY204" fmla="*/ 1125979 h 6858000"/>
              <a:gd name="connsiteX205" fmla="*/ 1767392 w 6572708"/>
              <a:gd name="connsiteY205" fmla="*/ 1121685 h 6858000"/>
              <a:gd name="connsiteX206" fmla="*/ 1770175 w 6572708"/>
              <a:gd name="connsiteY206" fmla="*/ 1112182 h 6858000"/>
              <a:gd name="connsiteX207" fmla="*/ 1769418 w 6572708"/>
              <a:gd name="connsiteY207" fmla="*/ 1109483 h 6858000"/>
              <a:gd name="connsiteX208" fmla="*/ 1766580 w 6572708"/>
              <a:gd name="connsiteY208" fmla="*/ 1094184 h 6858000"/>
              <a:gd name="connsiteX209" fmla="*/ 1797677 w 6572708"/>
              <a:gd name="connsiteY209" fmla="*/ 1065740 h 6858000"/>
              <a:gd name="connsiteX210" fmla="*/ 1805371 w 6572708"/>
              <a:gd name="connsiteY210" fmla="*/ 1027273 h 6858000"/>
              <a:gd name="connsiteX211" fmla="*/ 1882128 w 6572708"/>
              <a:gd name="connsiteY211" fmla="*/ 887059 h 6858000"/>
              <a:gd name="connsiteX212" fmla="*/ 1922110 w 6572708"/>
              <a:gd name="connsiteY212" fmla="*/ 824781 h 6858000"/>
              <a:gd name="connsiteX213" fmla="*/ 1970558 w 6572708"/>
              <a:gd name="connsiteY213" fmla="*/ 721635 h 6858000"/>
              <a:gd name="connsiteX214" fmla="*/ 1974257 w 6572708"/>
              <a:gd name="connsiteY214" fmla="*/ 713733 h 6858000"/>
              <a:gd name="connsiteX215" fmla="*/ 1971701 w 6572708"/>
              <a:gd name="connsiteY215" fmla="*/ 704563 h 6858000"/>
              <a:gd name="connsiteX216" fmla="*/ 1966819 w 6572708"/>
              <a:gd name="connsiteY216" fmla="*/ 628924 h 6858000"/>
              <a:gd name="connsiteX217" fmla="*/ 1956004 w 6572708"/>
              <a:gd name="connsiteY217" fmla="*/ 621102 h 6858000"/>
              <a:gd name="connsiteX218" fmla="*/ 1948613 w 6572708"/>
              <a:gd name="connsiteY218" fmla="*/ 609156 h 6858000"/>
              <a:gd name="connsiteX219" fmla="*/ 1949145 w 6572708"/>
              <a:gd name="connsiteY219" fmla="*/ 606753 h 6858000"/>
              <a:gd name="connsiteX220" fmla="*/ 1944819 w 6572708"/>
              <a:gd name="connsiteY220" fmla="*/ 590072 h 6858000"/>
              <a:gd name="connsiteX221" fmla="*/ 1941001 w 6572708"/>
              <a:gd name="connsiteY221" fmla="*/ 588296 h 6858000"/>
              <a:gd name="connsiteX222" fmla="*/ 1937134 w 6572708"/>
              <a:gd name="connsiteY222" fmla="*/ 577443 h 6858000"/>
              <a:gd name="connsiteX223" fmla="*/ 1927092 w 6572708"/>
              <a:gd name="connsiteY223" fmla="*/ 557642 h 6858000"/>
              <a:gd name="connsiteX224" fmla="*/ 1927484 w 6572708"/>
              <a:gd name="connsiteY224" fmla="*/ 552451 h 6858000"/>
              <a:gd name="connsiteX225" fmla="*/ 1915874 w 6572708"/>
              <a:gd name="connsiteY225" fmla="*/ 520271 h 6858000"/>
              <a:gd name="connsiteX226" fmla="*/ 1916793 w 6572708"/>
              <a:gd name="connsiteY226" fmla="*/ 519123 h 6858000"/>
              <a:gd name="connsiteX227" fmla="*/ 1918236 w 6572708"/>
              <a:gd name="connsiteY227" fmla="*/ 506970 h 6858000"/>
              <a:gd name="connsiteX228" fmla="*/ 1918529 w 6572708"/>
              <a:gd name="connsiteY228" fmla="*/ 485354 h 6858000"/>
              <a:gd name="connsiteX229" fmla="*/ 1932556 w 6572708"/>
              <a:gd name="connsiteY229" fmla="*/ 426779 h 6858000"/>
              <a:gd name="connsiteX230" fmla="*/ 1920572 w 6572708"/>
              <a:gd name="connsiteY230" fmla="*/ 393150 h 6858000"/>
              <a:gd name="connsiteX231" fmla="*/ 1918744 w 6572708"/>
              <a:gd name="connsiteY231" fmla="*/ 385981 h 6858000"/>
              <a:gd name="connsiteX232" fmla="*/ 1918949 w 6572708"/>
              <a:gd name="connsiteY232" fmla="*/ 385674 h 6858000"/>
              <a:gd name="connsiteX233" fmla="*/ 1917499 w 6572708"/>
              <a:gd name="connsiteY233" fmla="*/ 377782 h 6858000"/>
              <a:gd name="connsiteX234" fmla="*/ 1915412 w 6572708"/>
              <a:gd name="connsiteY234" fmla="*/ 372914 h 6858000"/>
              <a:gd name="connsiteX235" fmla="*/ 1911865 w 6572708"/>
              <a:gd name="connsiteY235" fmla="*/ 359009 h 6858000"/>
              <a:gd name="connsiteX236" fmla="*/ 1912244 w 6572708"/>
              <a:gd name="connsiteY236" fmla="*/ 353121 h 6858000"/>
              <a:gd name="connsiteX237" fmla="*/ 1933610 w 6572708"/>
              <a:gd name="connsiteY237" fmla="*/ 297387 h 6858000"/>
              <a:gd name="connsiteX238" fmla="*/ 1939454 w 6572708"/>
              <a:gd name="connsiteY238" fmla="*/ 194719 h 6858000"/>
              <a:gd name="connsiteX239" fmla="*/ 1942001 w 6572708"/>
              <a:gd name="connsiteY239" fmla="*/ 93227 h 6858000"/>
              <a:gd name="connsiteX240" fmla="*/ 1941351 w 6572708"/>
              <a:gd name="connsiteY240" fmla="*/ 56555 h 6858000"/>
              <a:gd name="connsiteX241" fmla="*/ 1950955 w 6572708"/>
              <a:gd name="connsiteY241" fmla="*/ 5312 h 6858000"/>
              <a:gd name="connsiteX242" fmla="*/ 1949546 w 6572708"/>
              <a:gd name="connsiteY242"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4727719 w 6572708"/>
              <a:gd name="connsiteY8" fmla="*/ 6858000 h 6858000"/>
              <a:gd name="connsiteX9" fmla="*/ 0 w 6572708"/>
              <a:gd name="connsiteY9" fmla="*/ 6858000 h 6858000"/>
              <a:gd name="connsiteX10" fmla="*/ 9990 w 6572708"/>
              <a:gd name="connsiteY10" fmla="*/ 6815347 h 6858000"/>
              <a:gd name="connsiteX11" fmla="*/ 60759 w 6572708"/>
              <a:gd name="connsiteY11" fmla="*/ 6667761 h 6858000"/>
              <a:gd name="connsiteX12" fmla="*/ 44882 w 6572708"/>
              <a:gd name="connsiteY12" fmla="*/ 6635203 h 6858000"/>
              <a:gd name="connsiteX13" fmla="*/ 38884 w 6572708"/>
              <a:gd name="connsiteY13" fmla="*/ 6601215 h 6858000"/>
              <a:gd name="connsiteX14" fmla="*/ 24537 w 6572708"/>
              <a:gd name="connsiteY14" fmla="*/ 6599857 h 6858000"/>
              <a:gd name="connsiteX15" fmla="*/ 30487 w 6572708"/>
              <a:gd name="connsiteY15" fmla="*/ 6582849 h 6858000"/>
              <a:gd name="connsiteX16" fmla="*/ 30797 w 6572708"/>
              <a:gd name="connsiteY16" fmla="*/ 6536021 h 6858000"/>
              <a:gd name="connsiteX17" fmla="*/ 10629 w 6572708"/>
              <a:gd name="connsiteY17" fmla="*/ 6483343 h 6858000"/>
              <a:gd name="connsiteX18" fmla="*/ 16211 w 6572708"/>
              <a:gd name="connsiteY18" fmla="*/ 6402087 h 6858000"/>
              <a:gd name="connsiteX19" fmla="*/ 25932 w 6572708"/>
              <a:gd name="connsiteY19" fmla="*/ 6321765 h 6858000"/>
              <a:gd name="connsiteX20" fmla="*/ 31488 w 6572708"/>
              <a:gd name="connsiteY20" fmla="*/ 6292746 h 6858000"/>
              <a:gd name="connsiteX21" fmla="*/ 32413 w 6572708"/>
              <a:gd name="connsiteY21" fmla="*/ 6240744 h 6858000"/>
              <a:gd name="connsiteX22" fmla="*/ 34430 w 6572708"/>
              <a:gd name="connsiteY22" fmla="*/ 6206738 h 6858000"/>
              <a:gd name="connsiteX23" fmla="*/ 55689 w 6572708"/>
              <a:gd name="connsiteY23" fmla="*/ 6203389 h 6858000"/>
              <a:gd name="connsiteX24" fmla="*/ 63475 w 6572708"/>
              <a:gd name="connsiteY24" fmla="*/ 6172740 h 6858000"/>
              <a:gd name="connsiteX25" fmla="*/ 50070 w 6572708"/>
              <a:gd name="connsiteY25" fmla="*/ 6141398 h 6858000"/>
              <a:gd name="connsiteX26" fmla="*/ 52252 w 6572708"/>
              <a:gd name="connsiteY26" fmla="*/ 6103364 h 6858000"/>
              <a:gd name="connsiteX27" fmla="*/ 53329 w 6572708"/>
              <a:gd name="connsiteY27" fmla="*/ 6080619 h 6858000"/>
              <a:gd name="connsiteX28" fmla="*/ 149610 w 6572708"/>
              <a:gd name="connsiteY28" fmla="*/ 5918672 h 6858000"/>
              <a:gd name="connsiteX29" fmla="*/ 160505 w 6572708"/>
              <a:gd name="connsiteY29" fmla="*/ 5887690 h 6858000"/>
              <a:gd name="connsiteX30" fmla="*/ 156200 w 6572708"/>
              <a:gd name="connsiteY30" fmla="*/ 5882649 h 6858000"/>
              <a:gd name="connsiteX31" fmla="*/ 194213 w 6572708"/>
              <a:gd name="connsiteY31" fmla="*/ 5841953 h 6858000"/>
              <a:gd name="connsiteX32" fmla="*/ 203216 w 6572708"/>
              <a:gd name="connsiteY32" fmla="*/ 5777927 h 6858000"/>
              <a:gd name="connsiteX33" fmla="*/ 202536 w 6572708"/>
              <a:gd name="connsiteY33" fmla="*/ 5728879 h 6858000"/>
              <a:gd name="connsiteX34" fmla="*/ 205380 w 6572708"/>
              <a:gd name="connsiteY34" fmla="*/ 5701696 h 6858000"/>
              <a:gd name="connsiteX35" fmla="*/ 203870 w 6572708"/>
              <a:gd name="connsiteY35" fmla="*/ 5681563 h 6858000"/>
              <a:gd name="connsiteX36" fmla="*/ 219294 w 6572708"/>
              <a:gd name="connsiteY36" fmla="*/ 5632219 h 6858000"/>
              <a:gd name="connsiteX37" fmla="*/ 252910 w 6572708"/>
              <a:gd name="connsiteY37" fmla="*/ 5551224 h 6858000"/>
              <a:gd name="connsiteX38" fmla="*/ 258253 w 6572708"/>
              <a:gd name="connsiteY38" fmla="*/ 5533854 h 6858000"/>
              <a:gd name="connsiteX39" fmla="*/ 255640 w 6572708"/>
              <a:gd name="connsiteY39" fmla="*/ 5518422 h 6858000"/>
              <a:gd name="connsiteX40" fmla="*/ 248756 w 6572708"/>
              <a:gd name="connsiteY40" fmla="*/ 5514403 h 6858000"/>
              <a:gd name="connsiteX41" fmla="*/ 250538 w 6572708"/>
              <a:gd name="connsiteY41" fmla="*/ 5504771 h 6858000"/>
              <a:gd name="connsiteX42" fmla="*/ 249507 w 6572708"/>
              <a:gd name="connsiteY42" fmla="*/ 5502102 h 6858000"/>
              <a:gd name="connsiteX43" fmla="*/ 245101 w 6572708"/>
              <a:gd name="connsiteY43" fmla="*/ 5486913 h 6858000"/>
              <a:gd name="connsiteX44" fmla="*/ 273088 w 6572708"/>
              <a:gd name="connsiteY44" fmla="*/ 5457083 h 6858000"/>
              <a:gd name="connsiteX45" fmla="*/ 276759 w 6572708"/>
              <a:gd name="connsiteY45" fmla="*/ 5418245 h 6858000"/>
              <a:gd name="connsiteX46" fmla="*/ 314712 w 6572708"/>
              <a:gd name="connsiteY46" fmla="*/ 5305770 h 6858000"/>
              <a:gd name="connsiteX47" fmla="*/ 320056 w 6572708"/>
              <a:gd name="connsiteY47" fmla="*/ 5298784 h 6858000"/>
              <a:gd name="connsiteX48" fmla="*/ 320763 w 6572708"/>
              <a:gd name="connsiteY48" fmla="*/ 5282149 h 6858000"/>
              <a:gd name="connsiteX49" fmla="*/ 325879 w 6572708"/>
              <a:gd name="connsiteY49" fmla="*/ 5270957 h 6858000"/>
              <a:gd name="connsiteX50" fmla="*/ 318913 w 6572708"/>
              <a:gd name="connsiteY50" fmla="*/ 5268991 h 6858000"/>
              <a:gd name="connsiteX51" fmla="*/ 317275 w 6572708"/>
              <a:gd name="connsiteY51" fmla="*/ 5230130 h 6858000"/>
              <a:gd name="connsiteX52" fmla="*/ 329641 w 6572708"/>
              <a:gd name="connsiteY52" fmla="*/ 5216534 h 6858000"/>
              <a:gd name="connsiteX53" fmla="*/ 329088 w 6572708"/>
              <a:gd name="connsiteY53" fmla="*/ 5211732 h 6858000"/>
              <a:gd name="connsiteX54" fmla="*/ 331669 w 6572708"/>
              <a:gd name="connsiteY54" fmla="*/ 5058537 h 6858000"/>
              <a:gd name="connsiteX55" fmla="*/ 323855 w 6572708"/>
              <a:gd name="connsiteY55" fmla="*/ 4827737 h 6858000"/>
              <a:gd name="connsiteX56" fmla="*/ 333687 w 6572708"/>
              <a:gd name="connsiteY56" fmla="*/ 4774692 h 6858000"/>
              <a:gd name="connsiteX57" fmla="*/ 322637 w 6572708"/>
              <a:gd name="connsiteY57" fmla="*/ 4727427 h 6858000"/>
              <a:gd name="connsiteX58" fmla="*/ 330798 w 6572708"/>
              <a:gd name="connsiteY58" fmla="*/ 4708193 h 6858000"/>
              <a:gd name="connsiteX59" fmla="*/ 332420 w 6572708"/>
              <a:gd name="connsiteY59" fmla="*/ 4704882 h 6858000"/>
              <a:gd name="connsiteX60" fmla="*/ 334216 w 6572708"/>
              <a:gd name="connsiteY60" fmla="*/ 4691500 h 6858000"/>
              <a:gd name="connsiteX61" fmla="*/ 340601 w 6572708"/>
              <a:gd name="connsiteY61" fmla="*/ 4687895 h 6858000"/>
              <a:gd name="connsiteX62" fmla="*/ 347516 w 6572708"/>
              <a:gd name="connsiteY62" fmla="*/ 4667873 h 6858000"/>
              <a:gd name="connsiteX63" fmla="*/ 349175 w 6572708"/>
              <a:gd name="connsiteY63" fmla="*/ 4643189 h 6858000"/>
              <a:gd name="connsiteX64" fmla="*/ 350492 w 6572708"/>
              <a:gd name="connsiteY64" fmla="*/ 4525833 h 6858000"/>
              <a:gd name="connsiteX65" fmla="*/ 355031 w 6572708"/>
              <a:gd name="connsiteY65" fmla="*/ 4455649 h 6858000"/>
              <a:gd name="connsiteX66" fmla="*/ 362651 w 6572708"/>
              <a:gd name="connsiteY66" fmla="*/ 4429036 h 6858000"/>
              <a:gd name="connsiteX67" fmla="*/ 369327 w 6572708"/>
              <a:gd name="connsiteY67" fmla="*/ 4391840 h 6858000"/>
              <a:gd name="connsiteX68" fmla="*/ 371272 w 6572708"/>
              <a:gd name="connsiteY68" fmla="*/ 4358845 h 6858000"/>
              <a:gd name="connsiteX69" fmla="*/ 382342 w 6572708"/>
              <a:gd name="connsiteY69" fmla="*/ 4333764 h 6858000"/>
              <a:gd name="connsiteX70" fmla="*/ 381365 w 6572708"/>
              <a:gd name="connsiteY70" fmla="*/ 4331730 h 6858000"/>
              <a:gd name="connsiteX71" fmla="*/ 364244 w 6572708"/>
              <a:gd name="connsiteY71" fmla="*/ 4309700 h 6858000"/>
              <a:gd name="connsiteX72" fmla="*/ 363377 w 6572708"/>
              <a:gd name="connsiteY72" fmla="*/ 4285388 h 6858000"/>
              <a:gd name="connsiteX73" fmla="*/ 357697 w 6572708"/>
              <a:gd name="connsiteY73" fmla="*/ 4266169 h 6858000"/>
              <a:gd name="connsiteX74" fmla="*/ 356998 w 6572708"/>
              <a:gd name="connsiteY74" fmla="*/ 4247672 h 6858000"/>
              <a:gd name="connsiteX75" fmla="*/ 357549 w 6572708"/>
              <a:gd name="connsiteY75" fmla="*/ 4237120 h 6858000"/>
              <a:gd name="connsiteX76" fmla="*/ 358116 w 6572708"/>
              <a:gd name="connsiteY76" fmla="*/ 4232936 h 6858000"/>
              <a:gd name="connsiteX77" fmla="*/ 366243 w 6572708"/>
              <a:gd name="connsiteY77" fmla="*/ 4224051 h 6858000"/>
              <a:gd name="connsiteX78" fmla="*/ 363841 w 6572708"/>
              <a:gd name="connsiteY78" fmla="*/ 4211782 h 6858000"/>
              <a:gd name="connsiteX79" fmla="*/ 372159 w 6572708"/>
              <a:gd name="connsiteY79" fmla="*/ 4198810 h 6858000"/>
              <a:gd name="connsiteX80" fmla="*/ 366211 w 6572708"/>
              <a:gd name="connsiteY80" fmla="*/ 4195262 h 6858000"/>
              <a:gd name="connsiteX81" fmla="*/ 360561 w 6572708"/>
              <a:gd name="connsiteY81" fmla="*/ 4184054 h 6858000"/>
              <a:gd name="connsiteX82" fmla="*/ 373972 w 6572708"/>
              <a:gd name="connsiteY82" fmla="*/ 4155792 h 6858000"/>
              <a:gd name="connsiteX83" fmla="*/ 373150 w 6572708"/>
              <a:gd name="connsiteY83" fmla="*/ 4150364 h 6858000"/>
              <a:gd name="connsiteX84" fmla="*/ 383773 w 6572708"/>
              <a:gd name="connsiteY84" fmla="*/ 4132084 h 6858000"/>
              <a:gd name="connsiteX85" fmla="*/ 389140 w 6572708"/>
              <a:gd name="connsiteY85" fmla="*/ 4115873 h 6858000"/>
              <a:gd name="connsiteX86" fmla="*/ 378846 w 6572708"/>
              <a:gd name="connsiteY86" fmla="*/ 4082551 h 6858000"/>
              <a:gd name="connsiteX87" fmla="*/ 368001 w 6572708"/>
              <a:gd name="connsiteY87" fmla="*/ 3968090 h 6858000"/>
              <a:gd name="connsiteX88" fmla="*/ 372661 w 6572708"/>
              <a:gd name="connsiteY88" fmla="*/ 3881355 h 6858000"/>
              <a:gd name="connsiteX89" fmla="*/ 379210 w 6572708"/>
              <a:gd name="connsiteY89" fmla="*/ 3850569 h 6858000"/>
              <a:gd name="connsiteX90" fmla="*/ 389880 w 6572708"/>
              <a:gd name="connsiteY90" fmla="*/ 3798988 h 6858000"/>
              <a:gd name="connsiteX91" fmla="*/ 409909 w 6572708"/>
              <a:gd name="connsiteY91" fmla="*/ 3760424 h 6858000"/>
              <a:gd name="connsiteX92" fmla="*/ 414051 w 6572708"/>
              <a:gd name="connsiteY92" fmla="*/ 3717298 h 6858000"/>
              <a:gd name="connsiteX93" fmla="*/ 399424 w 6572708"/>
              <a:gd name="connsiteY93" fmla="*/ 3707291 h 6858000"/>
              <a:gd name="connsiteX94" fmla="*/ 394460 w 6572708"/>
              <a:gd name="connsiteY94" fmla="*/ 3673415 h 6858000"/>
              <a:gd name="connsiteX95" fmla="*/ 408918 w 6572708"/>
              <a:gd name="connsiteY95" fmla="*/ 3661155 h 6858000"/>
              <a:gd name="connsiteX96" fmla="*/ 425028 w 6572708"/>
              <a:gd name="connsiteY96" fmla="*/ 3591166 h 6858000"/>
              <a:gd name="connsiteX97" fmla="*/ 430292 w 6572708"/>
              <a:gd name="connsiteY97" fmla="*/ 3550801 h 6858000"/>
              <a:gd name="connsiteX98" fmla="*/ 437149 w 6572708"/>
              <a:gd name="connsiteY98" fmla="*/ 3497399 h 6858000"/>
              <a:gd name="connsiteX99" fmla="*/ 442017 w 6572708"/>
              <a:gd name="connsiteY99" fmla="*/ 3474143 h 6858000"/>
              <a:gd name="connsiteX100" fmla="*/ 437175 w 6572708"/>
              <a:gd name="connsiteY100" fmla="*/ 3463057 h 6858000"/>
              <a:gd name="connsiteX101" fmla="*/ 438483 w 6572708"/>
              <a:gd name="connsiteY101" fmla="*/ 3457563 h 6858000"/>
              <a:gd name="connsiteX102" fmla="*/ 438642 w 6572708"/>
              <a:gd name="connsiteY102" fmla="*/ 3439053 h 6858000"/>
              <a:gd name="connsiteX103" fmla="*/ 439678 w 6572708"/>
              <a:gd name="connsiteY103" fmla="*/ 3428537 h 6858000"/>
              <a:gd name="connsiteX104" fmla="*/ 440437 w 6572708"/>
              <a:gd name="connsiteY104" fmla="*/ 3424381 h 6858000"/>
              <a:gd name="connsiteX105" fmla="*/ 448781 w 6572708"/>
              <a:gd name="connsiteY105" fmla="*/ 3416042 h 6858000"/>
              <a:gd name="connsiteX106" fmla="*/ 448765 w 6572708"/>
              <a:gd name="connsiteY106" fmla="*/ 3414504 h 6858000"/>
              <a:gd name="connsiteX107" fmla="*/ 447134 w 6572708"/>
              <a:gd name="connsiteY107" fmla="*/ 3403498 h 6858000"/>
              <a:gd name="connsiteX108" fmla="*/ 452387 w 6572708"/>
              <a:gd name="connsiteY108" fmla="*/ 3396070 h 6858000"/>
              <a:gd name="connsiteX109" fmla="*/ 453996 w 6572708"/>
              <a:gd name="connsiteY109" fmla="*/ 3389553 h 6858000"/>
              <a:gd name="connsiteX110" fmla="*/ 450265 w 6572708"/>
              <a:gd name="connsiteY110" fmla="*/ 3387098 h 6858000"/>
              <a:gd name="connsiteX111" fmla="*/ 445137 w 6572708"/>
              <a:gd name="connsiteY111" fmla="*/ 3375655 h 6858000"/>
              <a:gd name="connsiteX112" fmla="*/ 453359 w 6572708"/>
              <a:gd name="connsiteY112" fmla="*/ 3367050 h 6858000"/>
              <a:gd name="connsiteX113" fmla="*/ 459842 w 6572708"/>
              <a:gd name="connsiteY113" fmla="*/ 3348005 h 6858000"/>
              <a:gd name="connsiteX114" fmla="*/ 459268 w 6572708"/>
              <a:gd name="connsiteY114" fmla="*/ 3342546 h 6858000"/>
              <a:gd name="connsiteX115" fmla="*/ 470590 w 6572708"/>
              <a:gd name="connsiteY115" fmla="*/ 3324958 h 6858000"/>
              <a:gd name="connsiteX116" fmla="*/ 468579 w 6572708"/>
              <a:gd name="connsiteY116" fmla="*/ 3306990 h 6858000"/>
              <a:gd name="connsiteX117" fmla="*/ 480123 w 6572708"/>
              <a:gd name="connsiteY117" fmla="*/ 3295094 h 6858000"/>
              <a:gd name="connsiteX118" fmla="*/ 482298 w 6572708"/>
              <a:gd name="connsiteY118" fmla="*/ 3293541 h 6858000"/>
              <a:gd name="connsiteX119" fmla="*/ 489102 w 6572708"/>
              <a:gd name="connsiteY119" fmla="*/ 3262198 h 6858000"/>
              <a:gd name="connsiteX120" fmla="*/ 497561 w 6572708"/>
              <a:gd name="connsiteY120" fmla="*/ 3253284 h 6858000"/>
              <a:gd name="connsiteX121" fmla="*/ 522157 w 6572708"/>
              <a:gd name="connsiteY121" fmla="*/ 3192563 h 6858000"/>
              <a:gd name="connsiteX122" fmla="*/ 529302 w 6572708"/>
              <a:gd name="connsiteY122" fmla="*/ 3175520 h 6858000"/>
              <a:gd name="connsiteX123" fmla="*/ 528284 w 6572708"/>
              <a:gd name="connsiteY123" fmla="*/ 3160058 h 6858000"/>
              <a:gd name="connsiteX124" fmla="*/ 521806 w 6572708"/>
              <a:gd name="connsiteY124" fmla="*/ 3155764 h 6858000"/>
              <a:gd name="connsiteX125" fmla="*/ 524589 w 6572708"/>
              <a:gd name="connsiteY125" fmla="*/ 3146261 h 6858000"/>
              <a:gd name="connsiteX126" fmla="*/ 523832 w 6572708"/>
              <a:gd name="connsiteY126" fmla="*/ 3143561 h 6858000"/>
              <a:gd name="connsiteX127" fmla="*/ 520994 w 6572708"/>
              <a:gd name="connsiteY127" fmla="*/ 3128263 h 6858000"/>
              <a:gd name="connsiteX128" fmla="*/ 552091 w 6572708"/>
              <a:gd name="connsiteY128" fmla="*/ 3099818 h 6858000"/>
              <a:gd name="connsiteX129" fmla="*/ 618216 w 6572708"/>
              <a:gd name="connsiteY129" fmla="*/ 2895965 h 6858000"/>
              <a:gd name="connsiteX130" fmla="*/ 724973 w 6572708"/>
              <a:gd name="connsiteY130" fmla="*/ 2755713 h 6858000"/>
              <a:gd name="connsiteX131" fmla="*/ 765538 w 6572708"/>
              <a:gd name="connsiteY131" fmla="*/ 2648081 h 6858000"/>
              <a:gd name="connsiteX132" fmla="*/ 780267 w 6572708"/>
              <a:gd name="connsiteY132" fmla="*/ 2641879 h 6858000"/>
              <a:gd name="connsiteX133" fmla="*/ 790836 w 6572708"/>
              <a:gd name="connsiteY133" fmla="*/ 2632919 h 6858000"/>
              <a:gd name="connsiteX134" fmla="*/ 790328 w 6572708"/>
              <a:gd name="connsiteY134" fmla="*/ 2631229 h 6858000"/>
              <a:gd name="connsiteX135" fmla="*/ 797257 w 6572708"/>
              <a:gd name="connsiteY135" fmla="*/ 2619054 h 6858000"/>
              <a:gd name="connsiteX136" fmla="*/ 802383 w 6572708"/>
              <a:gd name="connsiteY136" fmla="*/ 2617568 h 6858000"/>
              <a:gd name="connsiteX137" fmla="*/ 808267 w 6572708"/>
              <a:gd name="connsiteY137" fmla="*/ 2609586 h 6858000"/>
              <a:gd name="connsiteX138" fmla="*/ 822908 w 6572708"/>
              <a:gd name="connsiteY138" fmla="*/ 2594856 h 6858000"/>
              <a:gd name="connsiteX139" fmla="*/ 822791 w 6572708"/>
              <a:gd name="connsiteY139" fmla="*/ 2591164 h 6858000"/>
              <a:gd name="connsiteX140" fmla="*/ 840423 w 6572708"/>
              <a:gd name="connsiteY140" fmla="*/ 2567492 h 6858000"/>
              <a:gd name="connsiteX141" fmla="*/ 839313 w 6572708"/>
              <a:gd name="connsiteY141" fmla="*/ 2566722 h 6858000"/>
              <a:gd name="connsiteX142" fmla="*/ 838361 w 6572708"/>
              <a:gd name="connsiteY142" fmla="*/ 2558109 h 6858000"/>
              <a:gd name="connsiteX143" fmla="*/ 839637 w 6572708"/>
              <a:gd name="connsiteY143" fmla="*/ 2542662 h 6858000"/>
              <a:gd name="connsiteX144" fmla="*/ 825800 w 6572708"/>
              <a:gd name="connsiteY144" fmla="*/ 2501548 h 6858000"/>
              <a:gd name="connsiteX145" fmla="*/ 844035 w 6572708"/>
              <a:gd name="connsiteY145" fmla="*/ 2476819 h 6858000"/>
              <a:gd name="connsiteX146" fmla="*/ 846972 w 6572708"/>
              <a:gd name="connsiteY146" fmla="*/ 2471590 h 6858000"/>
              <a:gd name="connsiteX147" fmla="*/ 846730 w 6572708"/>
              <a:gd name="connsiteY147" fmla="*/ 2471378 h 6858000"/>
              <a:gd name="connsiteX148" fmla="*/ 849228 w 6572708"/>
              <a:gd name="connsiteY148" fmla="*/ 2465654 h 6858000"/>
              <a:gd name="connsiteX149" fmla="*/ 852330 w 6572708"/>
              <a:gd name="connsiteY149" fmla="*/ 2462052 h 6858000"/>
              <a:gd name="connsiteX150" fmla="*/ 858029 w 6572708"/>
              <a:gd name="connsiteY150" fmla="*/ 2451906 h 6858000"/>
              <a:gd name="connsiteX151" fmla="*/ 857986 w 6572708"/>
              <a:gd name="connsiteY151" fmla="*/ 2447716 h 6858000"/>
              <a:gd name="connsiteX152" fmla="*/ 855075 w 6572708"/>
              <a:gd name="connsiteY152" fmla="*/ 2445047 h 6858000"/>
              <a:gd name="connsiteX153" fmla="*/ 856006 w 6572708"/>
              <a:gd name="connsiteY153" fmla="*/ 2444265 h 6858000"/>
              <a:gd name="connsiteX154" fmla="*/ 856444 w 6572708"/>
              <a:gd name="connsiteY154" fmla="*/ 2421759 h 6858000"/>
              <a:gd name="connsiteX155" fmla="*/ 868981 w 6572708"/>
              <a:gd name="connsiteY155" fmla="*/ 2375200 h 6858000"/>
              <a:gd name="connsiteX156" fmla="*/ 880811 w 6572708"/>
              <a:gd name="connsiteY156" fmla="*/ 2350147 h 6858000"/>
              <a:gd name="connsiteX157" fmla="*/ 908124 w 6572708"/>
              <a:gd name="connsiteY157" fmla="*/ 2279761 h 6858000"/>
              <a:gd name="connsiteX158" fmla="*/ 931678 w 6572708"/>
              <a:gd name="connsiteY158" fmla="*/ 2207772 h 6858000"/>
              <a:gd name="connsiteX159" fmla="*/ 921761 w 6572708"/>
              <a:gd name="connsiteY159" fmla="*/ 2164302 h 6858000"/>
              <a:gd name="connsiteX160" fmla="*/ 923058 w 6572708"/>
              <a:gd name="connsiteY160" fmla="*/ 2160162 h 6858000"/>
              <a:gd name="connsiteX161" fmla="*/ 931663 w 6572708"/>
              <a:gd name="connsiteY161" fmla="*/ 2151458 h 6858000"/>
              <a:gd name="connsiteX162" fmla="*/ 935730 w 6572708"/>
              <a:gd name="connsiteY162" fmla="*/ 2148616 h 6858000"/>
              <a:gd name="connsiteX163" fmla="*/ 939910 w 6572708"/>
              <a:gd name="connsiteY163" fmla="*/ 2143540 h 6858000"/>
              <a:gd name="connsiteX164" fmla="*/ 939746 w 6572708"/>
              <a:gd name="connsiteY164" fmla="*/ 2143278 h 6858000"/>
              <a:gd name="connsiteX165" fmla="*/ 944182 w 6572708"/>
              <a:gd name="connsiteY165" fmla="*/ 2138791 h 6858000"/>
              <a:gd name="connsiteX166" fmla="*/ 969240 w 6572708"/>
              <a:gd name="connsiteY166" fmla="*/ 2118565 h 6858000"/>
              <a:gd name="connsiteX167" fmla="*/ 969333 w 6572708"/>
              <a:gd name="connsiteY167" fmla="*/ 2074914 h 6858000"/>
              <a:gd name="connsiteX168" fmla="*/ 975462 w 6572708"/>
              <a:gd name="connsiteY168" fmla="*/ 2059981 h 6858000"/>
              <a:gd name="connsiteX169" fmla="*/ 977313 w 6572708"/>
              <a:gd name="connsiteY169" fmla="*/ 2051279 h 6858000"/>
              <a:gd name="connsiteX170" fmla="*/ 976512 w 6572708"/>
              <a:gd name="connsiteY170" fmla="*/ 2050269 h 6858000"/>
              <a:gd name="connsiteX171" fmla="*/ 1000665 w 6572708"/>
              <a:gd name="connsiteY171" fmla="*/ 2030946 h 6858000"/>
              <a:gd name="connsiteX172" fmla="*/ 1001735 w 6572708"/>
              <a:gd name="connsiteY172" fmla="*/ 2027284 h 6858000"/>
              <a:gd name="connsiteX173" fmla="*/ 1020214 w 6572708"/>
              <a:gd name="connsiteY173" fmla="*/ 2016095 h 6858000"/>
              <a:gd name="connsiteX174" fmla="*/ 1028302 w 6572708"/>
              <a:gd name="connsiteY174" fmla="*/ 2009567 h 6858000"/>
              <a:gd name="connsiteX175" fmla="*/ 1033598 w 6572708"/>
              <a:gd name="connsiteY175" fmla="*/ 2009267 h 6858000"/>
              <a:gd name="connsiteX176" fmla="*/ 1044008 w 6572708"/>
              <a:gd name="connsiteY176" fmla="*/ 1998844 h 6858000"/>
              <a:gd name="connsiteX177" fmla="*/ 1044069 w 6572708"/>
              <a:gd name="connsiteY177" fmla="*/ 1997063 h 6858000"/>
              <a:gd name="connsiteX178" fmla="*/ 1056878 w 6572708"/>
              <a:gd name="connsiteY178" fmla="*/ 1990634 h 6858000"/>
              <a:gd name="connsiteX179" fmla="*/ 1072722 w 6572708"/>
              <a:gd name="connsiteY179" fmla="*/ 1987868 h 6858000"/>
              <a:gd name="connsiteX180" fmla="*/ 1145252 w 6572708"/>
              <a:gd name="connsiteY180" fmla="*/ 1891028 h 6858000"/>
              <a:gd name="connsiteX181" fmla="*/ 1226890 w 6572708"/>
              <a:gd name="connsiteY181" fmla="*/ 1845992 h 6858000"/>
              <a:gd name="connsiteX182" fmla="*/ 1323685 w 6572708"/>
              <a:gd name="connsiteY182" fmla="*/ 1758717 h 6858000"/>
              <a:gd name="connsiteX183" fmla="*/ 1398273 w 6572708"/>
              <a:gd name="connsiteY183" fmla="*/ 1627389 h 6858000"/>
              <a:gd name="connsiteX184" fmla="*/ 1417786 w 6572708"/>
              <a:gd name="connsiteY184" fmla="*/ 1591233 h 6858000"/>
              <a:gd name="connsiteX185" fmla="*/ 1456144 w 6572708"/>
              <a:gd name="connsiteY185" fmla="*/ 1570271 h 6858000"/>
              <a:gd name="connsiteX186" fmla="*/ 1458351 w 6572708"/>
              <a:gd name="connsiteY186" fmla="*/ 1554550 h 6858000"/>
              <a:gd name="connsiteX187" fmla="*/ 1458500 w 6572708"/>
              <a:gd name="connsiteY187" fmla="*/ 1551719 h 6858000"/>
              <a:gd name="connsiteX188" fmla="*/ 1464150 w 6572708"/>
              <a:gd name="connsiteY188" fmla="*/ 1542986 h 6858000"/>
              <a:gd name="connsiteX189" fmla="*/ 1459426 w 6572708"/>
              <a:gd name="connsiteY189" fmla="*/ 1537283 h 6858000"/>
              <a:gd name="connsiteX190" fmla="*/ 1463401 w 6572708"/>
              <a:gd name="connsiteY190" fmla="*/ 1521818 h 6858000"/>
              <a:gd name="connsiteX191" fmla="*/ 1475565 w 6572708"/>
              <a:gd name="connsiteY191" fmla="*/ 1506648 h 6858000"/>
              <a:gd name="connsiteX192" fmla="*/ 1540362 w 6572708"/>
              <a:gd name="connsiteY192" fmla="*/ 1438265 h 6858000"/>
              <a:gd name="connsiteX193" fmla="*/ 1575141 w 6572708"/>
              <a:gd name="connsiteY193" fmla="*/ 1395238 h 6858000"/>
              <a:gd name="connsiteX194" fmla="*/ 1582090 w 6572708"/>
              <a:gd name="connsiteY194" fmla="*/ 1375575 h 6858000"/>
              <a:gd name="connsiteX195" fmla="*/ 1596005 w 6572708"/>
              <a:gd name="connsiteY195" fmla="*/ 1350347 h 6858000"/>
              <a:gd name="connsiteX196" fmla="*/ 1615711 w 6572708"/>
              <a:gd name="connsiteY196" fmla="*/ 1303251 h 6858000"/>
              <a:gd name="connsiteX197" fmla="*/ 1650622 w 6572708"/>
              <a:gd name="connsiteY197" fmla="*/ 1244447 h 6858000"/>
              <a:gd name="connsiteX198" fmla="*/ 1702792 w 6572708"/>
              <a:gd name="connsiteY198" fmla="*/ 1215797 h 6858000"/>
              <a:gd name="connsiteX199" fmla="*/ 1700885 w 6572708"/>
              <a:gd name="connsiteY199" fmla="*/ 1209814 h 6858000"/>
              <a:gd name="connsiteX200" fmla="*/ 1723848 w 6572708"/>
              <a:gd name="connsiteY200" fmla="*/ 1183123 h 6858000"/>
              <a:gd name="connsiteX201" fmla="*/ 1759968 w 6572708"/>
              <a:gd name="connsiteY201" fmla="*/ 1166871 h 6858000"/>
              <a:gd name="connsiteX202" fmla="*/ 1767742 w 6572708"/>
              <a:gd name="connsiteY202" fmla="*/ 1158484 h 6858000"/>
              <a:gd name="connsiteX203" fmla="*/ 1773870 w 6572708"/>
              <a:gd name="connsiteY203" fmla="*/ 1125979 h 6858000"/>
              <a:gd name="connsiteX204" fmla="*/ 1767392 w 6572708"/>
              <a:gd name="connsiteY204" fmla="*/ 1121685 h 6858000"/>
              <a:gd name="connsiteX205" fmla="*/ 1770175 w 6572708"/>
              <a:gd name="connsiteY205" fmla="*/ 1112182 h 6858000"/>
              <a:gd name="connsiteX206" fmla="*/ 1769418 w 6572708"/>
              <a:gd name="connsiteY206" fmla="*/ 1109483 h 6858000"/>
              <a:gd name="connsiteX207" fmla="*/ 1766580 w 6572708"/>
              <a:gd name="connsiteY207" fmla="*/ 1094184 h 6858000"/>
              <a:gd name="connsiteX208" fmla="*/ 1797677 w 6572708"/>
              <a:gd name="connsiteY208" fmla="*/ 1065740 h 6858000"/>
              <a:gd name="connsiteX209" fmla="*/ 1805371 w 6572708"/>
              <a:gd name="connsiteY209" fmla="*/ 1027273 h 6858000"/>
              <a:gd name="connsiteX210" fmla="*/ 1882128 w 6572708"/>
              <a:gd name="connsiteY210" fmla="*/ 887059 h 6858000"/>
              <a:gd name="connsiteX211" fmla="*/ 1922110 w 6572708"/>
              <a:gd name="connsiteY211" fmla="*/ 824781 h 6858000"/>
              <a:gd name="connsiteX212" fmla="*/ 1970558 w 6572708"/>
              <a:gd name="connsiteY212" fmla="*/ 721635 h 6858000"/>
              <a:gd name="connsiteX213" fmla="*/ 1974257 w 6572708"/>
              <a:gd name="connsiteY213" fmla="*/ 713733 h 6858000"/>
              <a:gd name="connsiteX214" fmla="*/ 1971701 w 6572708"/>
              <a:gd name="connsiteY214" fmla="*/ 704563 h 6858000"/>
              <a:gd name="connsiteX215" fmla="*/ 1966819 w 6572708"/>
              <a:gd name="connsiteY215" fmla="*/ 628924 h 6858000"/>
              <a:gd name="connsiteX216" fmla="*/ 1956004 w 6572708"/>
              <a:gd name="connsiteY216" fmla="*/ 621102 h 6858000"/>
              <a:gd name="connsiteX217" fmla="*/ 1948613 w 6572708"/>
              <a:gd name="connsiteY217" fmla="*/ 609156 h 6858000"/>
              <a:gd name="connsiteX218" fmla="*/ 1949145 w 6572708"/>
              <a:gd name="connsiteY218" fmla="*/ 606753 h 6858000"/>
              <a:gd name="connsiteX219" fmla="*/ 1944819 w 6572708"/>
              <a:gd name="connsiteY219" fmla="*/ 590072 h 6858000"/>
              <a:gd name="connsiteX220" fmla="*/ 1941001 w 6572708"/>
              <a:gd name="connsiteY220" fmla="*/ 588296 h 6858000"/>
              <a:gd name="connsiteX221" fmla="*/ 1937134 w 6572708"/>
              <a:gd name="connsiteY221" fmla="*/ 577443 h 6858000"/>
              <a:gd name="connsiteX222" fmla="*/ 1927092 w 6572708"/>
              <a:gd name="connsiteY222" fmla="*/ 557642 h 6858000"/>
              <a:gd name="connsiteX223" fmla="*/ 1927484 w 6572708"/>
              <a:gd name="connsiteY223" fmla="*/ 552451 h 6858000"/>
              <a:gd name="connsiteX224" fmla="*/ 1915874 w 6572708"/>
              <a:gd name="connsiteY224" fmla="*/ 520271 h 6858000"/>
              <a:gd name="connsiteX225" fmla="*/ 1916793 w 6572708"/>
              <a:gd name="connsiteY225" fmla="*/ 519123 h 6858000"/>
              <a:gd name="connsiteX226" fmla="*/ 1918236 w 6572708"/>
              <a:gd name="connsiteY226" fmla="*/ 506970 h 6858000"/>
              <a:gd name="connsiteX227" fmla="*/ 1918529 w 6572708"/>
              <a:gd name="connsiteY227" fmla="*/ 485354 h 6858000"/>
              <a:gd name="connsiteX228" fmla="*/ 1932556 w 6572708"/>
              <a:gd name="connsiteY228" fmla="*/ 426779 h 6858000"/>
              <a:gd name="connsiteX229" fmla="*/ 1920572 w 6572708"/>
              <a:gd name="connsiteY229" fmla="*/ 393150 h 6858000"/>
              <a:gd name="connsiteX230" fmla="*/ 1918744 w 6572708"/>
              <a:gd name="connsiteY230" fmla="*/ 385981 h 6858000"/>
              <a:gd name="connsiteX231" fmla="*/ 1918949 w 6572708"/>
              <a:gd name="connsiteY231" fmla="*/ 385674 h 6858000"/>
              <a:gd name="connsiteX232" fmla="*/ 1917499 w 6572708"/>
              <a:gd name="connsiteY232" fmla="*/ 377782 h 6858000"/>
              <a:gd name="connsiteX233" fmla="*/ 1915412 w 6572708"/>
              <a:gd name="connsiteY233" fmla="*/ 372914 h 6858000"/>
              <a:gd name="connsiteX234" fmla="*/ 1911865 w 6572708"/>
              <a:gd name="connsiteY234" fmla="*/ 359009 h 6858000"/>
              <a:gd name="connsiteX235" fmla="*/ 1912244 w 6572708"/>
              <a:gd name="connsiteY235" fmla="*/ 353121 h 6858000"/>
              <a:gd name="connsiteX236" fmla="*/ 1933610 w 6572708"/>
              <a:gd name="connsiteY236" fmla="*/ 297387 h 6858000"/>
              <a:gd name="connsiteX237" fmla="*/ 1939454 w 6572708"/>
              <a:gd name="connsiteY237" fmla="*/ 194719 h 6858000"/>
              <a:gd name="connsiteX238" fmla="*/ 1942001 w 6572708"/>
              <a:gd name="connsiteY238" fmla="*/ 93227 h 6858000"/>
              <a:gd name="connsiteX239" fmla="*/ 1941351 w 6572708"/>
              <a:gd name="connsiteY239" fmla="*/ 56555 h 6858000"/>
              <a:gd name="connsiteX240" fmla="*/ 1950955 w 6572708"/>
              <a:gd name="connsiteY240" fmla="*/ 5312 h 6858000"/>
              <a:gd name="connsiteX241" fmla="*/ 1949546 w 6572708"/>
              <a:gd name="connsiteY241"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6096000 w 6572708"/>
              <a:gd name="connsiteY7" fmla="*/ 6858000 h 6858000"/>
              <a:gd name="connsiteX8" fmla="*/ 0 w 6572708"/>
              <a:gd name="connsiteY8" fmla="*/ 6858000 h 6858000"/>
              <a:gd name="connsiteX9" fmla="*/ 9990 w 6572708"/>
              <a:gd name="connsiteY9" fmla="*/ 6815347 h 6858000"/>
              <a:gd name="connsiteX10" fmla="*/ 60759 w 6572708"/>
              <a:gd name="connsiteY10" fmla="*/ 6667761 h 6858000"/>
              <a:gd name="connsiteX11" fmla="*/ 44882 w 6572708"/>
              <a:gd name="connsiteY11" fmla="*/ 6635203 h 6858000"/>
              <a:gd name="connsiteX12" fmla="*/ 38884 w 6572708"/>
              <a:gd name="connsiteY12" fmla="*/ 6601215 h 6858000"/>
              <a:gd name="connsiteX13" fmla="*/ 24537 w 6572708"/>
              <a:gd name="connsiteY13" fmla="*/ 6599857 h 6858000"/>
              <a:gd name="connsiteX14" fmla="*/ 30487 w 6572708"/>
              <a:gd name="connsiteY14" fmla="*/ 6582849 h 6858000"/>
              <a:gd name="connsiteX15" fmla="*/ 30797 w 6572708"/>
              <a:gd name="connsiteY15" fmla="*/ 6536021 h 6858000"/>
              <a:gd name="connsiteX16" fmla="*/ 10629 w 6572708"/>
              <a:gd name="connsiteY16" fmla="*/ 6483343 h 6858000"/>
              <a:gd name="connsiteX17" fmla="*/ 16211 w 6572708"/>
              <a:gd name="connsiteY17" fmla="*/ 6402087 h 6858000"/>
              <a:gd name="connsiteX18" fmla="*/ 25932 w 6572708"/>
              <a:gd name="connsiteY18" fmla="*/ 6321765 h 6858000"/>
              <a:gd name="connsiteX19" fmla="*/ 31488 w 6572708"/>
              <a:gd name="connsiteY19" fmla="*/ 6292746 h 6858000"/>
              <a:gd name="connsiteX20" fmla="*/ 32413 w 6572708"/>
              <a:gd name="connsiteY20" fmla="*/ 6240744 h 6858000"/>
              <a:gd name="connsiteX21" fmla="*/ 34430 w 6572708"/>
              <a:gd name="connsiteY21" fmla="*/ 6206738 h 6858000"/>
              <a:gd name="connsiteX22" fmla="*/ 55689 w 6572708"/>
              <a:gd name="connsiteY22" fmla="*/ 6203389 h 6858000"/>
              <a:gd name="connsiteX23" fmla="*/ 63475 w 6572708"/>
              <a:gd name="connsiteY23" fmla="*/ 6172740 h 6858000"/>
              <a:gd name="connsiteX24" fmla="*/ 50070 w 6572708"/>
              <a:gd name="connsiteY24" fmla="*/ 6141398 h 6858000"/>
              <a:gd name="connsiteX25" fmla="*/ 52252 w 6572708"/>
              <a:gd name="connsiteY25" fmla="*/ 6103364 h 6858000"/>
              <a:gd name="connsiteX26" fmla="*/ 53329 w 6572708"/>
              <a:gd name="connsiteY26" fmla="*/ 6080619 h 6858000"/>
              <a:gd name="connsiteX27" fmla="*/ 149610 w 6572708"/>
              <a:gd name="connsiteY27" fmla="*/ 5918672 h 6858000"/>
              <a:gd name="connsiteX28" fmla="*/ 160505 w 6572708"/>
              <a:gd name="connsiteY28" fmla="*/ 5887690 h 6858000"/>
              <a:gd name="connsiteX29" fmla="*/ 156200 w 6572708"/>
              <a:gd name="connsiteY29" fmla="*/ 5882649 h 6858000"/>
              <a:gd name="connsiteX30" fmla="*/ 194213 w 6572708"/>
              <a:gd name="connsiteY30" fmla="*/ 5841953 h 6858000"/>
              <a:gd name="connsiteX31" fmla="*/ 203216 w 6572708"/>
              <a:gd name="connsiteY31" fmla="*/ 5777927 h 6858000"/>
              <a:gd name="connsiteX32" fmla="*/ 202536 w 6572708"/>
              <a:gd name="connsiteY32" fmla="*/ 5728879 h 6858000"/>
              <a:gd name="connsiteX33" fmla="*/ 205380 w 6572708"/>
              <a:gd name="connsiteY33" fmla="*/ 5701696 h 6858000"/>
              <a:gd name="connsiteX34" fmla="*/ 203870 w 6572708"/>
              <a:gd name="connsiteY34" fmla="*/ 5681563 h 6858000"/>
              <a:gd name="connsiteX35" fmla="*/ 219294 w 6572708"/>
              <a:gd name="connsiteY35" fmla="*/ 5632219 h 6858000"/>
              <a:gd name="connsiteX36" fmla="*/ 252910 w 6572708"/>
              <a:gd name="connsiteY36" fmla="*/ 5551224 h 6858000"/>
              <a:gd name="connsiteX37" fmla="*/ 258253 w 6572708"/>
              <a:gd name="connsiteY37" fmla="*/ 5533854 h 6858000"/>
              <a:gd name="connsiteX38" fmla="*/ 255640 w 6572708"/>
              <a:gd name="connsiteY38" fmla="*/ 5518422 h 6858000"/>
              <a:gd name="connsiteX39" fmla="*/ 248756 w 6572708"/>
              <a:gd name="connsiteY39" fmla="*/ 5514403 h 6858000"/>
              <a:gd name="connsiteX40" fmla="*/ 250538 w 6572708"/>
              <a:gd name="connsiteY40" fmla="*/ 5504771 h 6858000"/>
              <a:gd name="connsiteX41" fmla="*/ 249507 w 6572708"/>
              <a:gd name="connsiteY41" fmla="*/ 5502102 h 6858000"/>
              <a:gd name="connsiteX42" fmla="*/ 245101 w 6572708"/>
              <a:gd name="connsiteY42" fmla="*/ 5486913 h 6858000"/>
              <a:gd name="connsiteX43" fmla="*/ 273088 w 6572708"/>
              <a:gd name="connsiteY43" fmla="*/ 5457083 h 6858000"/>
              <a:gd name="connsiteX44" fmla="*/ 276759 w 6572708"/>
              <a:gd name="connsiteY44" fmla="*/ 5418245 h 6858000"/>
              <a:gd name="connsiteX45" fmla="*/ 314712 w 6572708"/>
              <a:gd name="connsiteY45" fmla="*/ 5305770 h 6858000"/>
              <a:gd name="connsiteX46" fmla="*/ 320056 w 6572708"/>
              <a:gd name="connsiteY46" fmla="*/ 5298784 h 6858000"/>
              <a:gd name="connsiteX47" fmla="*/ 320763 w 6572708"/>
              <a:gd name="connsiteY47" fmla="*/ 5282149 h 6858000"/>
              <a:gd name="connsiteX48" fmla="*/ 325879 w 6572708"/>
              <a:gd name="connsiteY48" fmla="*/ 5270957 h 6858000"/>
              <a:gd name="connsiteX49" fmla="*/ 318913 w 6572708"/>
              <a:gd name="connsiteY49" fmla="*/ 5268991 h 6858000"/>
              <a:gd name="connsiteX50" fmla="*/ 317275 w 6572708"/>
              <a:gd name="connsiteY50" fmla="*/ 5230130 h 6858000"/>
              <a:gd name="connsiteX51" fmla="*/ 329641 w 6572708"/>
              <a:gd name="connsiteY51" fmla="*/ 5216534 h 6858000"/>
              <a:gd name="connsiteX52" fmla="*/ 329088 w 6572708"/>
              <a:gd name="connsiteY52" fmla="*/ 5211732 h 6858000"/>
              <a:gd name="connsiteX53" fmla="*/ 331669 w 6572708"/>
              <a:gd name="connsiteY53" fmla="*/ 5058537 h 6858000"/>
              <a:gd name="connsiteX54" fmla="*/ 323855 w 6572708"/>
              <a:gd name="connsiteY54" fmla="*/ 4827737 h 6858000"/>
              <a:gd name="connsiteX55" fmla="*/ 333687 w 6572708"/>
              <a:gd name="connsiteY55" fmla="*/ 4774692 h 6858000"/>
              <a:gd name="connsiteX56" fmla="*/ 322637 w 6572708"/>
              <a:gd name="connsiteY56" fmla="*/ 4727427 h 6858000"/>
              <a:gd name="connsiteX57" fmla="*/ 330798 w 6572708"/>
              <a:gd name="connsiteY57" fmla="*/ 4708193 h 6858000"/>
              <a:gd name="connsiteX58" fmla="*/ 332420 w 6572708"/>
              <a:gd name="connsiteY58" fmla="*/ 4704882 h 6858000"/>
              <a:gd name="connsiteX59" fmla="*/ 334216 w 6572708"/>
              <a:gd name="connsiteY59" fmla="*/ 4691500 h 6858000"/>
              <a:gd name="connsiteX60" fmla="*/ 340601 w 6572708"/>
              <a:gd name="connsiteY60" fmla="*/ 4687895 h 6858000"/>
              <a:gd name="connsiteX61" fmla="*/ 347516 w 6572708"/>
              <a:gd name="connsiteY61" fmla="*/ 4667873 h 6858000"/>
              <a:gd name="connsiteX62" fmla="*/ 349175 w 6572708"/>
              <a:gd name="connsiteY62" fmla="*/ 4643189 h 6858000"/>
              <a:gd name="connsiteX63" fmla="*/ 350492 w 6572708"/>
              <a:gd name="connsiteY63" fmla="*/ 4525833 h 6858000"/>
              <a:gd name="connsiteX64" fmla="*/ 355031 w 6572708"/>
              <a:gd name="connsiteY64" fmla="*/ 4455649 h 6858000"/>
              <a:gd name="connsiteX65" fmla="*/ 362651 w 6572708"/>
              <a:gd name="connsiteY65" fmla="*/ 4429036 h 6858000"/>
              <a:gd name="connsiteX66" fmla="*/ 369327 w 6572708"/>
              <a:gd name="connsiteY66" fmla="*/ 4391840 h 6858000"/>
              <a:gd name="connsiteX67" fmla="*/ 371272 w 6572708"/>
              <a:gd name="connsiteY67" fmla="*/ 4358845 h 6858000"/>
              <a:gd name="connsiteX68" fmla="*/ 382342 w 6572708"/>
              <a:gd name="connsiteY68" fmla="*/ 4333764 h 6858000"/>
              <a:gd name="connsiteX69" fmla="*/ 381365 w 6572708"/>
              <a:gd name="connsiteY69" fmla="*/ 4331730 h 6858000"/>
              <a:gd name="connsiteX70" fmla="*/ 364244 w 6572708"/>
              <a:gd name="connsiteY70" fmla="*/ 4309700 h 6858000"/>
              <a:gd name="connsiteX71" fmla="*/ 363377 w 6572708"/>
              <a:gd name="connsiteY71" fmla="*/ 4285388 h 6858000"/>
              <a:gd name="connsiteX72" fmla="*/ 357697 w 6572708"/>
              <a:gd name="connsiteY72" fmla="*/ 4266169 h 6858000"/>
              <a:gd name="connsiteX73" fmla="*/ 356998 w 6572708"/>
              <a:gd name="connsiteY73" fmla="*/ 4247672 h 6858000"/>
              <a:gd name="connsiteX74" fmla="*/ 357549 w 6572708"/>
              <a:gd name="connsiteY74" fmla="*/ 4237120 h 6858000"/>
              <a:gd name="connsiteX75" fmla="*/ 358116 w 6572708"/>
              <a:gd name="connsiteY75" fmla="*/ 4232936 h 6858000"/>
              <a:gd name="connsiteX76" fmla="*/ 366243 w 6572708"/>
              <a:gd name="connsiteY76" fmla="*/ 4224051 h 6858000"/>
              <a:gd name="connsiteX77" fmla="*/ 363841 w 6572708"/>
              <a:gd name="connsiteY77" fmla="*/ 4211782 h 6858000"/>
              <a:gd name="connsiteX78" fmla="*/ 372159 w 6572708"/>
              <a:gd name="connsiteY78" fmla="*/ 4198810 h 6858000"/>
              <a:gd name="connsiteX79" fmla="*/ 366211 w 6572708"/>
              <a:gd name="connsiteY79" fmla="*/ 4195262 h 6858000"/>
              <a:gd name="connsiteX80" fmla="*/ 360561 w 6572708"/>
              <a:gd name="connsiteY80" fmla="*/ 4184054 h 6858000"/>
              <a:gd name="connsiteX81" fmla="*/ 373972 w 6572708"/>
              <a:gd name="connsiteY81" fmla="*/ 4155792 h 6858000"/>
              <a:gd name="connsiteX82" fmla="*/ 373150 w 6572708"/>
              <a:gd name="connsiteY82" fmla="*/ 4150364 h 6858000"/>
              <a:gd name="connsiteX83" fmla="*/ 383773 w 6572708"/>
              <a:gd name="connsiteY83" fmla="*/ 4132084 h 6858000"/>
              <a:gd name="connsiteX84" fmla="*/ 389140 w 6572708"/>
              <a:gd name="connsiteY84" fmla="*/ 4115873 h 6858000"/>
              <a:gd name="connsiteX85" fmla="*/ 378846 w 6572708"/>
              <a:gd name="connsiteY85" fmla="*/ 4082551 h 6858000"/>
              <a:gd name="connsiteX86" fmla="*/ 368001 w 6572708"/>
              <a:gd name="connsiteY86" fmla="*/ 3968090 h 6858000"/>
              <a:gd name="connsiteX87" fmla="*/ 372661 w 6572708"/>
              <a:gd name="connsiteY87" fmla="*/ 3881355 h 6858000"/>
              <a:gd name="connsiteX88" fmla="*/ 379210 w 6572708"/>
              <a:gd name="connsiteY88" fmla="*/ 3850569 h 6858000"/>
              <a:gd name="connsiteX89" fmla="*/ 389880 w 6572708"/>
              <a:gd name="connsiteY89" fmla="*/ 3798988 h 6858000"/>
              <a:gd name="connsiteX90" fmla="*/ 409909 w 6572708"/>
              <a:gd name="connsiteY90" fmla="*/ 3760424 h 6858000"/>
              <a:gd name="connsiteX91" fmla="*/ 414051 w 6572708"/>
              <a:gd name="connsiteY91" fmla="*/ 3717298 h 6858000"/>
              <a:gd name="connsiteX92" fmla="*/ 399424 w 6572708"/>
              <a:gd name="connsiteY92" fmla="*/ 3707291 h 6858000"/>
              <a:gd name="connsiteX93" fmla="*/ 394460 w 6572708"/>
              <a:gd name="connsiteY93" fmla="*/ 3673415 h 6858000"/>
              <a:gd name="connsiteX94" fmla="*/ 408918 w 6572708"/>
              <a:gd name="connsiteY94" fmla="*/ 3661155 h 6858000"/>
              <a:gd name="connsiteX95" fmla="*/ 425028 w 6572708"/>
              <a:gd name="connsiteY95" fmla="*/ 3591166 h 6858000"/>
              <a:gd name="connsiteX96" fmla="*/ 430292 w 6572708"/>
              <a:gd name="connsiteY96" fmla="*/ 3550801 h 6858000"/>
              <a:gd name="connsiteX97" fmla="*/ 437149 w 6572708"/>
              <a:gd name="connsiteY97" fmla="*/ 3497399 h 6858000"/>
              <a:gd name="connsiteX98" fmla="*/ 442017 w 6572708"/>
              <a:gd name="connsiteY98" fmla="*/ 3474143 h 6858000"/>
              <a:gd name="connsiteX99" fmla="*/ 437175 w 6572708"/>
              <a:gd name="connsiteY99" fmla="*/ 3463057 h 6858000"/>
              <a:gd name="connsiteX100" fmla="*/ 438483 w 6572708"/>
              <a:gd name="connsiteY100" fmla="*/ 3457563 h 6858000"/>
              <a:gd name="connsiteX101" fmla="*/ 438642 w 6572708"/>
              <a:gd name="connsiteY101" fmla="*/ 3439053 h 6858000"/>
              <a:gd name="connsiteX102" fmla="*/ 439678 w 6572708"/>
              <a:gd name="connsiteY102" fmla="*/ 3428537 h 6858000"/>
              <a:gd name="connsiteX103" fmla="*/ 440437 w 6572708"/>
              <a:gd name="connsiteY103" fmla="*/ 3424381 h 6858000"/>
              <a:gd name="connsiteX104" fmla="*/ 448781 w 6572708"/>
              <a:gd name="connsiteY104" fmla="*/ 3416042 h 6858000"/>
              <a:gd name="connsiteX105" fmla="*/ 448765 w 6572708"/>
              <a:gd name="connsiteY105" fmla="*/ 3414504 h 6858000"/>
              <a:gd name="connsiteX106" fmla="*/ 447134 w 6572708"/>
              <a:gd name="connsiteY106" fmla="*/ 3403498 h 6858000"/>
              <a:gd name="connsiteX107" fmla="*/ 452387 w 6572708"/>
              <a:gd name="connsiteY107" fmla="*/ 3396070 h 6858000"/>
              <a:gd name="connsiteX108" fmla="*/ 453996 w 6572708"/>
              <a:gd name="connsiteY108" fmla="*/ 3389553 h 6858000"/>
              <a:gd name="connsiteX109" fmla="*/ 450265 w 6572708"/>
              <a:gd name="connsiteY109" fmla="*/ 3387098 h 6858000"/>
              <a:gd name="connsiteX110" fmla="*/ 445137 w 6572708"/>
              <a:gd name="connsiteY110" fmla="*/ 3375655 h 6858000"/>
              <a:gd name="connsiteX111" fmla="*/ 453359 w 6572708"/>
              <a:gd name="connsiteY111" fmla="*/ 3367050 h 6858000"/>
              <a:gd name="connsiteX112" fmla="*/ 459842 w 6572708"/>
              <a:gd name="connsiteY112" fmla="*/ 3348005 h 6858000"/>
              <a:gd name="connsiteX113" fmla="*/ 459268 w 6572708"/>
              <a:gd name="connsiteY113" fmla="*/ 3342546 h 6858000"/>
              <a:gd name="connsiteX114" fmla="*/ 470590 w 6572708"/>
              <a:gd name="connsiteY114" fmla="*/ 3324958 h 6858000"/>
              <a:gd name="connsiteX115" fmla="*/ 468579 w 6572708"/>
              <a:gd name="connsiteY115" fmla="*/ 3306990 h 6858000"/>
              <a:gd name="connsiteX116" fmla="*/ 480123 w 6572708"/>
              <a:gd name="connsiteY116" fmla="*/ 3295094 h 6858000"/>
              <a:gd name="connsiteX117" fmla="*/ 482298 w 6572708"/>
              <a:gd name="connsiteY117" fmla="*/ 3293541 h 6858000"/>
              <a:gd name="connsiteX118" fmla="*/ 489102 w 6572708"/>
              <a:gd name="connsiteY118" fmla="*/ 3262198 h 6858000"/>
              <a:gd name="connsiteX119" fmla="*/ 497561 w 6572708"/>
              <a:gd name="connsiteY119" fmla="*/ 3253284 h 6858000"/>
              <a:gd name="connsiteX120" fmla="*/ 522157 w 6572708"/>
              <a:gd name="connsiteY120" fmla="*/ 3192563 h 6858000"/>
              <a:gd name="connsiteX121" fmla="*/ 529302 w 6572708"/>
              <a:gd name="connsiteY121" fmla="*/ 3175520 h 6858000"/>
              <a:gd name="connsiteX122" fmla="*/ 528284 w 6572708"/>
              <a:gd name="connsiteY122" fmla="*/ 3160058 h 6858000"/>
              <a:gd name="connsiteX123" fmla="*/ 521806 w 6572708"/>
              <a:gd name="connsiteY123" fmla="*/ 3155764 h 6858000"/>
              <a:gd name="connsiteX124" fmla="*/ 524589 w 6572708"/>
              <a:gd name="connsiteY124" fmla="*/ 3146261 h 6858000"/>
              <a:gd name="connsiteX125" fmla="*/ 523832 w 6572708"/>
              <a:gd name="connsiteY125" fmla="*/ 3143561 h 6858000"/>
              <a:gd name="connsiteX126" fmla="*/ 520994 w 6572708"/>
              <a:gd name="connsiteY126" fmla="*/ 3128263 h 6858000"/>
              <a:gd name="connsiteX127" fmla="*/ 552091 w 6572708"/>
              <a:gd name="connsiteY127" fmla="*/ 3099818 h 6858000"/>
              <a:gd name="connsiteX128" fmla="*/ 618216 w 6572708"/>
              <a:gd name="connsiteY128" fmla="*/ 2895965 h 6858000"/>
              <a:gd name="connsiteX129" fmla="*/ 724973 w 6572708"/>
              <a:gd name="connsiteY129" fmla="*/ 2755713 h 6858000"/>
              <a:gd name="connsiteX130" fmla="*/ 765538 w 6572708"/>
              <a:gd name="connsiteY130" fmla="*/ 2648081 h 6858000"/>
              <a:gd name="connsiteX131" fmla="*/ 780267 w 6572708"/>
              <a:gd name="connsiteY131" fmla="*/ 2641879 h 6858000"/>
              <a:gd name="connsiteX132" fmla="*/ 790836 w 6572708"/>
              <a:gd name="connsiteY132" fmla="*/ 2632919 h 6858000"/>
              <a:gd name="connsiteX133" fmla="*/ 790328 w 6572708"/>
              <a:gd name="connsiteY133" fmla="*/ 2631229 h 6858000"/>
              <a:gd name="connsiteX134" fmla="*/ 797257 w 6572708"/>
              <a:gd name="connsiteY134" fmla="*/ 2619054 h 6858000"/>
              <a:gd name="connsiteX135" fmla="*/ 802383 w 6572708"/>
              <a:gd name="connsiteY135" fmla="*/ 2617568 h 6858000"/>
              <a:gd name="connsiteX136" fmla="*/ 808267 w 6572708"/>
              <a:gd name="connsiteY136" fmla="*/ 2609586 h 6858000"/>
              <a:gd name="connsiteX137" fmla="*/ 822908 w 6572708"/>
              <a:gd name="connsiteY137" fmla="*/ 2594856 h 6858000"/>
              <a:gd name="connsiteX138" fmla="*/ 822791 w 6572708"/>
              <a:gd name="connsiteY138" fmla="*/ 2591164 h 6858000"/>
              <a:gd name="connsiteX139" fmla="*/ 840423 w 6572708"/>
              <a:gd name="connsiteY139" fmla="*/ 2567492 h 6858000"/>
              <a:gd name="connsiteX140" fmla="*/ 839313 w 6572708"/>
              <a:gd name="connsiteY140" fmla="*/ 2566722 h 6858000"/>
              <a:gd name="connsiteX141" fmla="*/ 838361 w 6572708"/>
              <a:gd name="connsiteY141" fmla="*/ 2558109 h 6858000"/>
              <a:gd name="connsiteX142" fmla="*/ 839637 w 6572708"/>
              <a:gd name="connsiteY142" fmla="*/ 2542662 h 6858000"/>
              <a:gd name="connsiteX143" fmla="*/ 825800 w 6572708"/>
              <a:gd name="connsiteY143" fmla="*/ 2501548 h 6858000"/>
              <a:gd name="connsiteX144" fmla="*/ 844035 w 6572708"/>
              <a:gd name="connsiteY144" fmla="*/ 2476819 h 6858000"/>
              <a:gd name="connsiteX145" fmla="*/ 846972 w 6572708"/>
              <a:gd name="connsiteY145" fmla="*/ 2471590 h 6858000"/>
              <a:gd name="connsiteX146" fmla="*/ 846730 w 6572708"/>
              <a:gd name="connsiteY146" fmla="*/ 2471378 h 6858000"/>
              <a:gd name="connsiteX147" fmla="*/ 849228 w 6572708"/>
              <a:gd name="connsiteY147" fmla="*/ 2465654 h 6858000"/>
              <a:gd name="connsiteX148" fmla="*/ 852330 w 6572708"/>
              <a:gd name="connsiteY148" fmla="*/ 2462052 h 6858000"/>
              <a:gd name="connsiteX149" fmla="*/ 858029 w 6572708"/>
              <a:gd name="connsiteY149" fmla="*/ 2451906 h 6858000"/>
              <a:gd name="connsiteX150" fmla="*/ 857986 w 6572708"/>
              <a:gd name="connsiteY150" fmla="*/ 2447716 h 6858000"/>
              <a:gd name="connsiteX151" fmla="*/ 855075 w 6572708"/>
              <a:gd name="connsiteY151" fmla="*/ 2445047 h 6858000"/>
              <a:gd name="connsiteX152" fmla="*/ 856006 w 6572708"/>
              <a:gd name="connsiteY152" fmla="*/ 2444265 h 6858000"/>
              <a:gd name="connsiteX153" fmla="*/ 856444 w 6572708"/>
              <a:gd name="connsiteY153" fmla="*/ 2421759 h 6858000"/>
              <a:gd name="connsiteX154" fmla="*/ 868981 w 6572708"/>
              <a:gd name="connsiteY154" fmla="*/ 2375200 h 6858000"/>
              <a:gd name="connsiteX155" fmla="*/ 880811 w 6572708"/>
              <a:gd name="connsiteY155" fmla="*/ 2350147 h 6858000"/>
              <a:gd name="connsiteX156" fmla="*/ 908124 w 6572708"/>
              <a:gd name="connsiteY156" fmla="*/ 2279761 h 6858000"/>
              <a:gd name="connsiteX157" fmla="*/ 931678 w 6572708"/>
              <a:gd name="connsiteY157" fmla="*/ 2207772 h 6858000"/>
              <a:gd name="connsiteX158" fmla="*/ 921761 w 6572708"/>
              <a:gd name="connsiteY158" fmla="*/ 2164302 h 6858000"/>
              <a:gd name="connsiteX159" fmla="*/ 923058 w 6572708"/>
              <a:gd name="connsiteY159" fmla="*/ 2160162 h 6858000"/>
              <a:gd name="connsiteX160" fmla="*/ 931663 w 6572708"/>
              <a:gd name="connsiteY160" fmla="*/ 2151458 h 6858000"/>
              <a:gd name="connsiteX161" fmla="*/ 935730 w 6572708"/>
              <a:gd name="connsiteY161" fmla="*/ 2148616 h 6858000"/>
              <a:gd name="connsiteX162" fmla="*/ 939910 w 6572708"/>
              <a:gd name="connsiteY162" fmla="*/ 2143540 h 6858000"/>
              <a:gd name="connsiteX163" fmla="*/ 939746 w 6572708"/>
              <a:gd name="connsiteY163" fmla="*/ 2143278 h 6858000"/>
              <a:gd name="connsiteX164" fmla="*/ 944182 w 6572708"/>
              <a:gd name="connsiteY164" fmla="*/ 2138791 h 6858000"/>
              <a:gd name="connsiteX165" fmla="*/ 969240 w 6572708"/>
              <a:gd name="connsiteY165" fmla="*/ 2118565 h 6858000"/>
              <a:gd name="connsiteX166" fmla="*/ 969333 w 6572708"/>
              <a:gd name="connsiteY166" fmla="*/ 2074914 h 6858000"/>
              <a:gd name="connsiteX167" fmla="*/ 975462 w 6572708"/>
              <a:gd name="connsiteY167" fmla="*/ 2059981 h 6858000"/>
              <a:gd name="connsiteX168" fmla="*/ 977313 w 6572708"/>
              <a:gd name="connsiteY168" fmla="*/ 2051279 h 6858000"/>
              <a:gd name="connsiteX169" fmla="*/ 976512 w 6572708"/>
              <a:gd name="connsiteY169" fmla="*/ 2050269 h 6858000"/>
              <a:gd name="connsiteX170" fmla="*/ 1000665 w 6572708"/>
              <a:gd name="connsiteY170" fmla="*/ 2030946 h 6858000"/>
              <a:gd name="connsiteX171" fmla="*/ 1001735 w 6572708"/>
              <a:gd name="connsiteY171" fmla="*/ 2027284 h 6858000"/>
              <a:gd name="connsiteX172" fmla="*/ 1020214 w 6572708"/>
              <a:gd name="connsiteY172" fmla="*/ 2016095 h 6858000"/>
              <a:gd name="connsiteX173" fmla="*/ 1028302 w 6572708"/>
              <a:gd name="connsiteY173" fmla="*/ 2009567 h 6858000"/>
              <a:gd name="connsiteX174" fmla="*/ 1033598 w 6572708"/>
              <a:gd name="connsiteY174" fmla="*/ 2009267 h 6858000"/>
              <a:gd name="connsiteX175" fmla="*/ 1044008 w 6572708"/>
              <a:gd name="connsiteY175" fmla="*/ 1998844 h 6858000"/>
              <a:gd name="connsiteX176" fmla="*/ 1044069 w 6572708"/>
              <a:gd name="connsiteY176" fmla="*/ 1997063 h 6858000"/>
              <a:gd name="connsiteX177" fmla="*/ 1056878 w 6572708"/>
              <a:gd name="connsiteY177" fmla="*/ 1990634 h 6858000"/>
              <a:gd name="connsiteX178" fmla="*/ 1072722 w 6572708"/>
              <a:gd name="connsiteY178" fmla="*/ 1987868 h 6858000"/>
              <a:gd name="connsiteX179" fmla="*/ 1145252 w 6572708"/>
              <a:gd name="connsiteY179" fmla="*/ 1891028 h 6858000"/>
              <a:gd name="connsiteX180" fmla="*/ 1226890 w 6572708"/>
              <a:gd name="connsiteY180" fmla="*/ 1845992 h 6858000"/>
              <a:gd name="connsiteX181" fmla="*/ 1323685 w 6572708"/>
              <a:gd name="connsiteY181" fmla="*/ 1758717 h 6858000"/>
              <a:gd name="connsiteX182" fmla="*/ 1398273 w 6572708"/>
              <a:gd name="connsiteY182" fmla="*/ 1627389 h 6858000"/>
              <a:gd name="connsiteX183" fmla="*/ 1417786 w 6572708"/>
              <a:gd name="connsiteY183" fmla="*/ 1591233 h 6858000"/>
              <a:gd name="connsiteX184" fmla="*/ 1456144 w 6572708"/>
              <a:gd name="connsiteY184" fmla="*/ 1570271 h 6858000"/>
              <a:gd name="connsiteX185" fmla="*/ 1458351 w 6572708"/>
              <a:gd name="connsiteY185" fmla="*/ 1554550 h 6858000"/>
              <a:gd name="connsiteX186" fmla="*/ 1458500 w 6572708"/>
              <a:gd name="connsiteY186" fmla="*/ 1551719 h 6858000"/>
              <a:gd name="connsiteX187" fmla="*/ 1464150 w 6572708"/>
              <a:gd name="connsiteY187" fmla="*/ 1542986 h 6858000"/>
              <a:gd name="connsiteX188" fmla="*/ 1459426 w 6572708"/>
              <a:gd name="connsiteY188" fmla="*/ 1537283 h 6858000"/>
              <a:gd name="connsiteX189" fmla="*/ 1463401 w 6572708"/>
              <a:gd name="connsiteY189" fmla="*/ 1521818 h 6858000"/>
              <a:gd name="connsiteX190" fmla="*/ 1475565 w 6572708"/>
              <a:gd name="connsiteY190" fmla="*/ 1506648 h 6858000"/>
              <a:gd name="connsiteX191" fmla="*/ 1540362 w 6572708"/>
              <a:gd name="connsiteY191" fmla="*/ 1438265 h 6858000"/>
              <a:gd name="connsiteX192" fmla="*/ 1575141 w 6572708"/>
              <a:gd name="connsiteY192" fmla="*/ 1395238 h 6858000"/>
              <a:gd name="connsiteX193" fmla="*/ 1582090 w 6572708"/>
              <a:gd name="connsiteY193" fmla="*/ 1375575 h 6858000"/>
              <a:gd name="connsiteX194" fmla="*/ 1596005 w 6572708"/>
              <a:gd name="connsiteY194" fmla="*/ 1350347 h 6858000"/>
              <a:gd name="connsiteX195" fmla="*/ 1615711 w 6572708"/>
              <a:gd name="connsiteY195" fmla="*/ 1303251 h 6858000"/>
              <a:gd name="connsiteX196" fmla="*/ 1650622 w 6572708"/>
              <a:gd name="connsiteY196" fmla="*/ 1244447 h 6858000"/>
              <a:gd name="connsiteX197" fmla="*/ 1702792 w 6572708"/>
              <a:gd name="connsiteY197" fmla="*/ 1215797 h 6858000"/>
              <a:gd name="connsiteX198" fmla="*/ 1700885 w 6572708"/>
              <a:gd name="connsiteY198" fmla="*/ 1209814 h 6858000"/>
              <a:gd name="connsiteX199" fmla="*/ 1723848 w 6572708"/>
              <a:gd name="connsiteY199" fmla="*/ 1183123 h 6858000"/>
              <a:gd name="connsiteX200" fmla="*/ 1759968 w 6572708"/>
              <a:gd name="connsiteY200" fmla="*/ 1166871 h 6858000"/>
              <a:gd name="connsiteX201" fmla="*/ 1767742 w 6572708"/>
              <a:gd name="connsiteY201" fmla="*/ 1158484 h 6858000"/>
              <a:gd name="connsiteX202" fmla="*/ 1773870 w 6572708"/>
              <a:gd name="connsiteY202" fmla="*/ 1125979 h 6858000"/>
              <a:gd name="connsiteX203" fmla="*/ 1767392 w 6572708"/>
              <a:gd name="connsiteY203" fmla="*/ 1121685 h 6858000"/>
              <a:gd name="connsiteX204" fmla="*/ 1770175 w 6572708"/>
              <a:gd name="connsiteY204" fmla="*/ 1112182 h 6858000"/>
              <a:gd name="connsiteX205" fmla="*/ 1769418 w 6572708"/>
              <a:gd name="connsiteY205" fmla="*/ 1109483 h 6858000"/>
              <a:gd name="connsiteX206" fmla="*/ 1766580 w 6572708"/>
              <a:gd name="connsiteY206" fmla="*/ 1094184 h 6858000"/>
              <a:gd name="connsiteX207" fmla="*/ 1797677 w 6572708"/>
              <a:gd name="connsiteY207" fmla="*/ 1065740 h 6858000"/>
              <a:gd name="connsiteX208" fmla="*/ 1805371 w 6572708"/>
              <a:gd name="connsiteY208" fmla="*/ 1027273 h 6858000"/>
              <a:gd name="connsiteX209" fmla="*/ 1882128 w 6572708"/>
              <a:gd name="connsiteY209" fmla="*/ 887059 h 6858000"/>
              <a:gd name="connsiteX210" fmla="*/ 1922110 w 6572708"/>
              <a:gd name="connsiteY210" fmla="*/ 824781 h 6858000"/>
              <a:gd name="connsiteX211" fmla="*/ 1970558 w 6572708"/>
              <a:gd name="connsiteY211" fmla="*/ 721635 h 6858000"/>
              <a:gd name="connsiteX212" fmla="*/ 1974257 w 6572708"/>
              <a:gd name="connsiteY212" fmla="*/ 713733 h 6858000"/>
              <a:gd name="connsiteX213" fmla="*/ 1971701 w 6572708"/>
              <a:gd name="connsiteY213" fmla="*/ 704563 h 6858000"/>
              <a:gd name="connsiteX214" fmla="*/ 1966819 w 6572708"/>
              <a:gd name="connsiteY214" fmla="*/ 628924 h 6858000"/>
              <a:gd name="connsiteX215" fmla="*/ 1956004 w 6572708"/>
              <a:gd name="connsiteY215" fmla="*/ 621102 h 6858000"/>
              <a:gd name="connsiteX216" fmla="*/ 1948613 w 6572708"/>
              <a:gd name="connsiteY216" fmla="*/ 609156 h 6858000"/>
              <a:gd name="connsiteX217" fmla="*/ 1949145 w 6572708"/>
              <a:gd name="connsiteY217" fmla="*/ 606753 h 6858000"/>
              <a:gd name="connsiteX218" fmla="*/ 1944819 w 6572708"/>
              <a:gd name="connsiteY218" fmla="*/ 590072 h 6858000"/>
              <a:gd name="connsiteX219" fmla="*/ 1941001 w 6572708"/>
              <a:gd name="connsiteY219" fmla="*/ 588296 h 6858000"/>
              <a:gd name="connsiteX220" fmla="*/ 1937134 w 6572708"/>
              <a:gd name="connsiteY220" fmla="*/ 577443 h 6858000"/>
              <a:gd name="connsiteX221" fmla="*/ 1927092 w 6572708"/>
              <a:gd name="connsiteY221" fmla="*/ 557642 h 6858000"/>
              <a:gd name="connsiteX222" fmla="*/ 1927484 w 6572708"/>
              <a:gd name="connsiteY222" fmla="*/ 552451 h 6858000"/>
              <a:gd name="connsiteX223" fmla="*/ 1915874 w 6572708"/>
              <a:gd name="connsiteY223" fmla="*/ 520271 h 6858000"/>
              <a:gd name="connsiteX224" fmla="*/ 1916793 w 6572708"/>
              <a:gd name="connsiteY224" fmla="*/ 519123 h 6858000"/>
              <a:gd name="connsiteX225" fmla="*/ 1918236 w 6572708"/>
              <a:gd name="connsiteY225" fmla="*/ 506970 h 6858000"/>
              <a:gd name="connsiteX226" fmla="*/ 1918529 w 6572708"/>
              <a:gd name="connsiteY226" fmla="*/ 485354 h 6858000"/>
              <a:gd name="connsiteX227" fmla="*/ 1932556 w 6572708"/>
              <a:gd name="connsiteY227" fmla="*/ 426779 h 6858000"/>
              <a:gd name="connsiteX228" fmla="*/ 1920572 w 6572708"/>
              <a:gd name="connsiteY228" fmla="*/ 393150 h 6858000"/>
              <a:gd name="connsiteX229" fmla="*/ 1918744 w 6572708"/>
              <a:gd name="connsiteY229" fmla="*/ 385981 h 6858000"/>
              <a:gd name="connsiteX230" fmla="*/ 1918949 w 6572708"/>
              <a:gd name="connsiteY230" fmla="*/ 385674 h 6858000"/>
              <a:gd name="connsiteX231" fmla="*/ 1917499 w 6572708"/>
              <a:gd name="connsiteY231" fmla="*/ 377782 h 6858000"/>
              <a:gd name="connsiteX232" fmla="*/ 1915412 w 6572708"/>
              <a:gd name="connsiteY232" fmla="*/ 372914 h 6858000"/>
              <a:gd name="connsiteX233" fmla="*/ 1911865 w 6572708"/>
              <a:gd name="connsiteY233" fmla="*/ 359009 h 6858000"/>
              <a:gd name="connsiteX234" fmla="*/ 1912244 w 6572708"/>
              <a:gd name="connsiteY234" fmla="*/ 353121 h 6858000"/>
              <a:gd name="connsiteX235" fmla="*/ 1933610 w 6572708"/>
              <a:gd name="connsiteY235" fmla="*/ 297387 h 6858000"/>
              <a:gd name="connsiteX236" fmla="*/ 1939454 w 6572708"/>
              <a:gd name="connsiteY236" fmla="*/ 194719 h 6858000"/>
              <a:gd name="connsiteX237" fmla="*/ 1942001 w 6572708"/>
              <a:gd name="connsiteY237" fmla="*/ 93227 h 6858000"/>
              <a:gd name="connsiteX238" fmla="*/ 1941351 w 6572708"/>
              <a:gd name="connsiteY238" fmla="*/ 56555 h 6858000"/>
              <a:gd name="connsiteX239" fmla="*/ 1950955 w 6572708"/>
              <a:gd name="connsiteY239" fmla="*/ 5312 h 6858000"/>
              <a:gd name="connsiteX240" fmla="*/ 1949546 w 6572708"/>
              <a:gd name="connsiteY240"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0 w 6572708"/>
              <a:gd name="connsiteY7" fmla="*/ 6858000 h 6858000"/>
              <a:gd name="connsiteX8" fmla="*/ 9990 w 6572708"/>
              <a:gd name="connsiteY8" fmla="*/ 6815347 h 6858000"/>
              <a:gd name="connsiteX9" fmla="*/ 60759 w 6572708"/>
              <a:gd name="connsiteY9" fmla="*/ 6667761 h 6858000"/>
              <a:gd name="connsiteX10" fmla="*/ 44882 w 6572708"/>
              <a:gd name="connsiteY10" fmla="*/ 6635203 h 6858000"/>
              <a:gd name="connsiteX11" fmla="*/ 38884 w 6572708"/>
              <a:gd name="connsiteY11" fmla="*/ 6601215 h 6858000"/>
              <a:gd name="connsiteX12" fmla="*/ 24537 w 6572708"/>
              <a:gd name="connsiteY12" fmla="*/ 6599857 h 6858000"/>
              <a:gd name="connsiteX13" fmla="*/ 30487 w 6572708"/>
              <a:gd name="connsiteY13" fmla="*/ 6582849 h 6858000"/>
              <a:gd name="connsiteX14" fmla="*/ 30797 w 6572708"/>
              <a:gd name="connsiteY14" fmla="*/ 6536021 h 6858000"/>
              <a:gd name="connsiteX15" fmla="*/ 10629 w 6572708"/>
              <a:gd name="connsiteY15" fmla="*/ 6483343 h 6858000"/>
              <a:gd name="connsiteX16" fmla="*/ 16211 w 6572708"/>
              <a:gd name="connsiteY16" fmla="*/ 6402087 h 6858000"/>
              <a:gd name="connsiteX17" fmla="*/ 25932 w 6572708"/>
              <a:gd name="connsiteY17" fmla="*/ 6321765 h 6858000"/>
              <a:gd name="connsiteX18" fmla="*/ 31488 w 6572708"/>
              <a:gd name="connsiteY18" fmla="*/ 6292746 h 6858000"/>
              <a:gd name="connsiteX19" fmla="*/ 32413 w 6572708"/>
              <a:gd name="connsiteY19" fmla="*/ 6240744 h 6858000"/>
              <a:gd name="connsiteX20" fmla="*/ 34430 w 6572708"/>
              <a:gd name="connsiteY20" fmla="*/ 6206738 h 6858000"/>
              <a:gd name="connsiteX21" fmla="*/ 55689 w 6572708"/>
              <a:gd name="connsiteY21" fmla="*/ 6203389 h 6858000"/>
              <a:gd name="connsiteX22" fmla="*/ 63475 w 6572708"/>
              <a:gd name="connsiteY22" fmla="*/ 6172740 h 6858000"/>
              <a:gd name="connsiteX23" fmla="*/ 50070 w 6572708"/>
              <a:gd name="connsiteY23" fmla="*/ 6141398 h 6858000"/>
              <a:gd name="connsiteX24" fmla="*/ 52252 w 6572708"/>
              <a:gd name="connsiteY24" fmla="*/ 6103364 h 6858000"/>
              <a:gd name="connsiteX25" fmla="*/ 53329 w 6572708"/>
              <a:gd name="connsiteY25" fmla="*/ 6080619 h 6858000"/>
              <a:gd name="connsiteX26" fmla="*/ 149610 w 6572708"/>
              <a:gd name="connsiteY26" fmla="*/ 5918672 h 6858000"/>
              <a:gd name="connsiteX27" fmla="*/ 160505 w 6572708"/>
              <a:gd name="connsiteY27" fmla="*/ 5887690 h 6858000"/>
              <a:gd name="connsiteX28" fmla="*/ 156200 w 6572708"/>
              <a:gd name="connsiteY28" fmla="*/ 5882649 h 6858000"/>
              <a:gd name="connsiteX29" fmla="*/ 194213 w 6572708"/>
              <a:gd name="connsiteY29" fmla="*/ 5841953 h 6858000"/>
              <a:gd name="connsiteX30" fmla="*/ 203216 w 6572708"/>
              <a:gd name="connsiteY30" fmla="*/ 5777927 h 6858000"/>
              <a:gd name="connsiteX31" fmla="*/ 202536 w 6572708"/>
              <a:gd name="connsiteY31" fmla="*/ 5728879 h 6858000"/>
              <a:gd name="connsiteX32" fmla="*/ 205380 w 6572708"/>
              <a:gd name="connsiteY32" fmla="*/ 5701696 h 6858000"/>
              <a:gd name="connsiteX33" fmla="*/ 203870 w 6572708"/>
              <a:gd name="connsiteY33" fmla="*/ 5681563 h 6858000"/>
              <a:gd name="connsiteX34" fmla="*/ 219294 w 6572708"/>
              <a:gd name="connsiteY34" fmla="*/ 5632219 h 6858000"/>
              <a:gd name="connsiteX35" fmla="*/ 252910 w 6572708"/>
              <a:gd name="connsiteY35" fmla="*/ 5551224 h 6858000"/>
              <a:gd name="connsiteX36" fmla="*/ 258253 w 6572708"/>
              <a:gd name="connsiteY36" fmla="*/ 5533854 h 6858000"/>
              <a:gd name="connsiteX37" fmla="*/ 255640 w 6572708"/>
              <a:gd name="connsiteY37" fmla="*/ 5518422 h 6858000"/>
              <a:gd name="connsiteX38" fmla="*/ 248756 w 6572708"/>
              <a:gd name="connsiteY38" fmla="*/ 5514403 h 6858000"/>
              <a:gd name="connsiteX39" fmla="*/ 250538 w 6572708"/>
              <a:gd name="connsiteY39" fmla="*/ 5504771 h 6858000"/>
              <a:gd name="connsiteX40" fmla="*/ 249507 w 6572708"/>
              <a:gd name="connsiteY40" fmla="*/ 5502102 h 6858000"/>
              <a:gd name="connsiteX41" fmla="*/ 245101 w 6572708"/>
              <a:gd name="connsiteY41" fmla="*/ 5486913 h 6858000"/>
              <a:gd name="connsiteX42" fmla="*/ 273088 w 6572708"/>
              <a:gd name="connsiteY42" fmla="*/ 5457083 h 6858000"/>
              <a:gd name="connsiteX43" fmla="*/ 276759 w 6572708"/>
              <a:gd name="connsiteY43" fmla="*/ 5418245 h 6858000"/>
              <a:gd name="connsiteX44" fmla="*/ 314712 w 6572708"/>
              <a:gd name="connsiteY44" fmla="*/ 5305770 h 6858000"/>
              <a:gd name="connsiteX45" fmla="*/ 320056 w 6572708"/>
              <a:gd name="connsiteY45" fmla="*/ 5298784 h 6858000"/>
              <a:gd name="connsiteX46" fmla="*/ 320763 w 6572708"/>
              <a:gd name="connsiteY46" fmla="*/ 5282149 h 6858000"/>
              <a:gd name="connsiteX47" fmla="*/ 325879 w 6572708"/>
              <a:gd name="connsiteY47" fmla="*/ 5270957 h 6858000"/>
              <a:gd name="connsiteX48" fmla="*/ 318913 w 6572708"/>
              <a:gd name="connsiteY48" fmla="*/ 5268991 h 6858000"/>
              <a:gd name="connsiteX49" fmla="*/ 317275 w 6572708"/>
              <a:gd name="connsiteY49" fmla="*/ 5230130 h 6858000"/>
              <a:gd name="connsiteX50" fmla="*/ 329641 w 6572708"/>
              <a:gd name="connsiteY50" fmla="*/ 5216534 h 6858000"/>
              <a:gd name="connsiteX51" fmla="*/ 329088 w 6572708"/>
              <a:gd name="connsiteY51" fmla="*/ 5211732 h 6858000"/>
              <a:gd name="connsiteX52" fmla="*/ 331669 w 6572708"/>
              <a:gd name="connsiteY52" fmla="*/ 5058537 h 6858000"/>
              <a:gd name="connsiteX53" fmla="*/ 323855 w 6572708"/>
              <a:gd name="connsiteY53" fmla="*/ 4827737 h 6858000"/>
              <a:gd name="connsiteX54" fmla="*/ 333687 w 6572708"/>
              <a:gd name="connsiteY54" fmla="*/ 4774692 h 6858000"/>
              <a:gd name="connsiteX55" fmla="*/ 322637 w 6572708"/>
              <a:gd name="connsiteY55" fmla="*/ 4727427 h 6858000"/>
              <a:gd name="connsiteX56" fmla="*/ 330798 w 6572708"/>
              <a:gd name="connsiteY56" fmla="*/ 4708193 h 6858000"/>
              <a:gd name="connsiteX57" fmla="*/ 332420 w 6572708"/>
              <a:gd name="connsiteY57" fmla="*/ 4704882 h 6858000"/>
              <a:gd name="connsiteX58" fmla="*/ 334216 w 6572708"/>
              <a:gd name="connsiteY58" fmla="*/ 4691500 h 6858000"/>
              <a:gd name="connsiteX59" fmla="*/ 340601 w 6572708"/>
              <a:gd name="connsiteY59" fmla="*/ 4687895 h 6858000"/>
              <a:gd name="connsiteX60" fmla="*/ 347516 w 6572708"/>
              <a:gd name="connsiteY60" fmla="*/ 4667873 h 6858000"/>
              <a:gd name="connsiteX61" fmla="*/ 349175 w 6572708"/>
              <a:gd name="connsiteY61" fmla="*/ 4643189 h 6858000"/>
              <a:gd name="connsiteX62" fmla="*/ 350492 w 6572708"/>
              <a:gd name="connsiteY62" fmla="*/ 4525833 h 6858000"/>
              <a:gd name="connsiteX63" fmla="*/ 355031 w 6572708"/>
              <a:gd name="connsiteY63" fmla="*/ 4455649 h 6858000"/>
              <a:gd name="connsiteX64" fmla="*/ 362651 w 6572708"/>
              <a:gd name="connsiteY64" fmla="*/ 4429036 h 6858000"/>
              <a:gd name="connsiteX65" fmla="*/ 369327 w 6572708"/>
              <a:gd name="connsiteY65" fmla="*/ 4391840 h 6858000"/>
              <a:gd name="connsiteX66" fmla="*/ 371272 w 6572708"/>
              <a:gd name="connsiteY66" fmla="*/ 4358845 h 6858000"/>
              <a:gd name="connsiteX67" fmla="*/ 382342 w 6572708"/>
              <a:gd name="connsiteY67" fmla="*/ 4333764 h 6858000"/>
              <a:gd name="connsiteX68" fmla="*/ 381365 w 6572708"/>
              <a:gd name="connsiteY68" fmla="*/ 4331730 h 6858000"/>
              <a:gd name="connsiteX69" fmla="*/ 364244 w 6572708"/>
              <a:gd name="connsiteY69" fmla="*/ 4309700 h 6858000"/>
              <a:gd name="connsiteX70" fmla="*/ 363377 w 6572708"/>
              <a:gd name="connsiteY70" fmla="*/ 4285388 h 6858000"/>
              <a:gd name="connsiteX71" fmla="*/ 357697 w 6572708"/>
              <a:gd name="connsiteY71" fmla="*/ 4266169 h 6858000"/>
              <a:gd name="connsiteX72" fmla="*/ 356998 w 6572708"/>
              <a:gd name="connsiteY72" fmla="*/ 4247672 h 6858000"/>
              <a:gd name="connsiteX73" fmla="*/ 357549 w 6572708"/>
              <a:gd name="connsiteY73" fmla="*/ 4237120 h 6858000"/>
              <a:gd name="connsiteX74" fmla="*/ 358116 w 6572708"/>
              <a:gd name="connsiteY74" fmla="*/ 4232936 h 6858000"/>
              <a:gd name="connsiteX75" fmla="*/ 366243 w 6572708"/>
              <a:gd name="connsiteY75" fmla="*/ 4224051 h 6858000"/>
              <a:gd name="connsiteX76" fmla="*/ 363841 w 6572708"/>
              <a:gd name="connsiteY76" fmla="*/ 4211782 h 6858000"/>
              <a:gd name="connsiteX77" fmla="*/ 372159 w 6572708"/>
              <a:gd name="connsiteY77" fmla="*/ 4198810 h 6858000"/>
              <a:gd name="connsiteX78" fmla="*/ 366211 w 6572708"/>
              <a:gd name="connsiteY78" fmla="*/ 4195262 h 6858000"/>
              <a:gd name="connsiteX79" fmla="*/ 360561 w 6572708"/>
              <a:gd name="connsiteY79" fmla="*/ 4184054 h 6858000"/>
              <a:gd name="connsiteX80" fmla="*/ 373972 w 6572708"/>
              <a:gd name="connsiteY80" fmla="*/ 4155792 h 6858000"/>
              <a:gd name="connsiteX81" fmla="*/ 373150 w 6572708"/>
              <a:gd name="connsiteY81" fmla="*/ 4150364 h 6858000"/>
              <a:gd name="connsiteX82" fmla="*/ 383773 w 6572708"/>
              <a:gd name="connsiteY82" fmla="*/ 4132084 h 6858000"/>
              <a:gd name="connsiteX83" fmla="*/ 389140 w 6572708"/>
              <a:gd name="connsiteY83" fmla="*/ 4115873 h 6858000"/>
              <a:gd name="connsiteX84" fmla="*/ 378846 w 6572708"/>
              <a:gd name="connsiteY84" fmla="*/ 4082551 h 6858000"/>
              <a:gd name="connsiteX85" fmla="*/ 368001 w 6572708"/>
              <a:gd name="connsiteY85" fmla="*/ 3968090 h 6858000"/>
              <a:gd name="connsiteX86" fmla="*/ 372661 w 6572708"/>
              <a:gd name="connsiteY86" fmla="*/ 3881355 h 6858000"/>
              <a:gd name="connsiteX87" fmla="*/ 379210 w 6572708"/>
              <a:gd name="connsiteY87" fmla="*/ 3850569 h 6858000"/>
              <a:gd name="connsiteX88" fmla="*/ 389880 w 6572708"/>
              <a:gd name="connsiteY88" fmla="*/ 3798988 h 6858000"/>
              <a:gd name="connsiteX89" fmla="*/ 409909 w 6572708"/>
              <a:gd name="connsiteY89" fmla="*/ 3760424 h 6858000"/>
              <a:gd name="connsiteX90" fmla="*/ 414051 w 6572708"/>
              <a:gd name="connsiteY90" fmla="*/ 3717298 h 6858000"/>
              <a:gd name="connsiteX91" fmla="*/ 399424 w 6572708"/>
              <a:gd name="connsiteY91" fmla="*/ 3707291 h 6858000"/>
              <a:gd name="connsiteX92" fmla="*/ 394460 w 6572708"/>
              <a:gd name="connsiteY92" fmla="*/ 3673415 h 6858000"/>
              <a:gd name="connsiteX93" fmla="*/ 408918 w 6572708"/>
              <a:gd name="connsiteY93" fmla="*/ 3661155 h 6858000"/>
              <a:gd name="connsiteX94" fmla="*/ 425028 w 6572708"/>
              <a:gd name="connsiteY94" fmla="*/ 3591166 h 6858000"/>
              <a:gd name="connsiteX95" fmla="*/ 430292 w 6572708"/>
              <a:gd name="connsiteY95" fmla="*/ 3550801 h 6858000"/>
              <a:gd name="connsiteX96" fmla="*/ 437149 w 6572708"/>
              <a:gd name="connsiteY96" fmla="*/ 3497399 h 6858000"/>
              <a:gd name="connsiteX97" fmla="*/ 442017 w 6572708"/>
              <a:gd name="connsiteY97" fmla="*/ 3474143 h 6858000"/>
              <a:gd name="connsiteX98" fmla="*/ 437175 w 6572708"/>
              <a:gd name="connsiteY98" fmla="*/ 3463057 h 6858000"/>
              <a:gd name="connsiteX99" fmla="*/ 438483 w 6572708"/>
              <a:gd name="connsiteY99" fmla="*/ 3457563 h 6858000"/>
              <a:gd name="connsiteX100" fmla="*/ 438642 w 6572708"/>
              <a:gd name="connsiteY100" fmla="*/ 3439053 h 6858000"/>
              <a:gd name="connsiteX101" fmla="*/ 439678 w 6572708"/>
              <a:gd name="connsiteY101" fmla="*/ 3428537 h 6858000"/>
              <a:gd name="connsiteX102" fmla="*/ 440437 w 6572708"/>
              <a:gd name="connsiteY102" fmla="*/ 3424381 h 6858000"/>
              <a:gd name="connsiteX103" fmla="*/ 448781 w 6572708"/>
              <a:gd name="connsiteY103" fmla="*/ 3416042 h 6858000"/>
              <a:gd name="connsiteX104" fmla="*/ 448765 w 6572708"/>
              <a:gd name="connsiteY104" fmla="*/ 3414504 h 6858000"/>
              <a:gd name="connsiteX105" fmla="*/ 447134 w 6572708"/>
              <a:gd name="connsiteY105" fmla="*/ 3403498 h 6858000"/>
              <a:gd name="connsiteX106" fmla="*/ 452387 w 6572708"/>
              <a:gd name="connsiteY106" fmla="*/ 3396070 h 6858000"/>
              <a:gd name="connsiteX107" fmla="*/ 453996 w 6572708"/>
              <a:gd name="connsiteY107" fmla="*/ 3389553 h 6858000"/>
              <a:gd name="connsiteX108" fmla="*/ 450265 w 6572708"/>
              <a:gd name="connsiteY108" fmla="*/ 3387098 h 6858000"/>
              <a:gd name="connsiteX109" fmla="*/ 445137 w 6572708"/>
              <a:gd name="connsiteY109" fmla="*/ 3375655 h 6858000"/>
              <a:gd name="connsiteX110" fmla="*/ 453359 w 6572708"/>
              <a:gd name="connsiteY110" fmla="*/ 3367050 h 6858000"/>
              <a:gd name="connsiteX111" fmla="*/ 459842 w 6572708"/>
              <a:gd name="connsiteY111" fmla="*/ 3348005 h 6858000"/>
              <a:gd name="connsiteX112" fmla="*/ 459268 w 6572708"/>
              <a:gd name="connsiteY112" fmla="*/ 3342546 h 6858000"/>
              <a:gd name="connsiteX113" fmla="*/ 470590 w 6572708"/>
              <a:gd name="connsiteY113" fmla="*/ 3324958 h 6858000"/>
              <a:gd name="connsiteX114" fmla="*/ 468579 w 6572708"/>
              <a:gd name="connsiteY114" fmla="*/ 3306990 h 6858000"/>
              <a:gd name="connsiteX115" fmla="*/ 480123 w 6572708"/>
              <a:gd name="connsiteY115" fmla="*/ 3295094 h 6858000"/>
              <a:gd name="connsiteX116" fmla="*/ 482298 w 6572708"/>
              <a:gd name="connsiteY116" fmla="*/ 3293541 h 6858000"/>
              <a:gd name="connsiteX117" fmla="*/ 489102 w 6572708"/>
              <a:gd name="connsiteY117" fmla="*/ 3262198 h 6858000"/>
              <a:gd name="connsiteX118" fmla="*/ 497561 w 6572708"/>
              <a:gd name="connsiteY118" fmla="*/ 3253284 h 6858000"/>
              <a:gd name="connsiteX119" fmla="*/ 522157 w 6572708"/>
              <a:gd name="connsiteY119" fmla="*/ 3192563 h 6858000"/>
              <a:gd name="connsiteX120" fmla="*/ 529302 w 6572708"/>
              <a:gd name="connsiteY120" fmla="*/ 3175520 h 6858000"/>
              <a:gd name="connsiteX121" fmla="*/ 528284 w 6572708"/>
              <a:gd name="connsiteY121" fmla="*/ 3160058 h 6858000"/>
              <a:gd name="connsiteX122" fmla="*/ 521806 w 6572708"/>
              <a:gd name="connsiteY122" fmla="*/ 3155764 h 6858000"/>
              <a:gd name="connsiteX123" fmla="*/ 524589 w 6572708"/>
              <a:gd name="connsiteY123" fmla="*/ 3146261 h 6858000"/>
              <a:gd name="connsiteX124" fmla="*/ 523832 w 6572708"/>
              <a:gd name="connsiteY124" fmla="*/ 3143561 h 6858000"/>
              <a:gd name="connsiteX125" fmla="*/ 520994 w 6572708"/>
              <a:gd name="connsiteY125" fmla="*/ 3128263 h 6858000"/>
              <a:gd name="connsiteX126" fmla="*/ 552091 w 6572708"/>
              <a:gd name="connsiteY126" fmla="*/ 3099818 h 6858000"/>
              <a:gd name="connsiteX127" fmla="*/ 618216 w 6572708"/>
              <a:gd name="connsiteY127" fmla="*/ 2895965 h 6858000"/>
              <a:gd name="connsiteX128" fmla="*/ 724973 w 6572708"/>
              <a:gd name="connsiteY128" fmla="*/ 2755713 h 6858000"/>
              <a:gd name="connsiteX129" fmla="*/ 765538 w 6572708"/>
              <a:gd name="connsiteY129" fmla="*/ 2648081 h 6858000"/>
              <a:gd name="connsiteX130" fmla="*/ 780267 w 6572708"/>
              <a:gd name="connsiteY130" fmla="*/ 2641879 h 6858000"/>
              <a:gd name="connsiteX131" fmla="*/ 790836 w 6572708"/>
              <a:gd name="connsiteY131" fmla="*/ 2632919 h 6858000"/>
              <a:gd name="connsiteX132" fmla="*/ 790328 w 6572708"/>
              <a:gd name="connsiteY132" fmla="*/ 2631229 h 6858000"/>
              <a:gd name="connsiteX133" fmla="*/ 797257 w 6572708"/>
              <a:gd name="connsiteY133" fmla="*/ 2619054 h 6858000"/>
              <a:gd name="connsiteX134" fmla="*/ 802383 w 6572708"/>
              <a:gd name="connsiteY134" fmla="*/ 2617568 h 6858000"/>
              <a:gd name="connsiteX135" fmla="*/ 808267 w 6572708"/>
              <a:gd name="connsiteY135" fmla="*/ 2609586 h 6858000"/>
              <a:gd name="connsiteX136" fmla="*/ 822908 w 6572708"/>
              <a:gd name="connsiteY136" fmla="*/ 2594856 h 6858000"/>
              <a:gd name="connsiteX137" fmla="*/ 822791 w 6572708"/>
              <a:gd name="connsiteY137" fmla="*/ 2591164 h 6858000"/>
              <a:gd name="connsiteX138" fmla="*/ 840423 w 6572708"/>
              <a:gd name="connsiteY138" fmla="*/ 2567492 h 6858000"/>
              <a:gd name="connsiteX139" fmla="*/ 839313 w 6572708"/>
              <a:gd name="connsiteY139" fmla="*/ 2566722 h 6858000"/>
              <a:gd name="connsiteX140" fmla="*/ 838361 w 6572708"/>
              <a:gd name="connsiteY140" fmla="*/ 2558109 h 6858000"/>
              <a:gd name="connsiteX141" fmla="*/ 839637 w 6572708"/>
              <a:gd name="connsiteY141" fmla="*/ 2542662 h 6858000"/>
              <a:gd name="connsiteX142" fmla="*/ 825800 w 6572708"/>
              <a:gd name="connsiteY142" fmla="*/ 2501548 h 6858000"/>
              <a:gd name="connsiteX143" fmla="*/ 844035 w 6572708"/>
              <a:gd name="connsiteY143" fmla="*/ 2476819 h 6858000"/>
              <a:gd name="connsiteX144" fmla="*/ 846972 w 6572708"/>
              <a:gd name="connsiteY144" fmla="*/ 2471590 h 6858000"/>
              <a:gd name="connsiteX145" fmla="*/ 846730 w 6572708"/>
              <a:gd name="connsiteY145" fmla="*/ 2471378 h 6858000"/>
              <a:gd name="connsiteX146" fmla="*/ 849228 w 6572708"/>
              <a:gd name="connsiteY146" fmla="*/ 2465654 h 6858000"/>
              <a:gd name="connsiteX147" fmla="*/ 852330 w 6572708"/>
              <a:gd name="connsiteY147" fmla="*/ 2462052 h 6858000"/>
              <a:gd name="connsiteX148" fmla="*/ 858029 w 6572708"/>
              <a:gd name="connsiteY148" fmla="*/ 2451906 h 6858000"/>
              <a:gd name="connsiteX149" fmla="*/ 857986 w 6572708"/>
              <a:gd name="connsiteY149" fmla="*/ 2447716 h 6858000"/>
              <a:gd name="connsiteX150" fmla="*/ 855075 w 6572708"/>
              <a:gd name="connsiteY150" fmla="*/ 2445047 h 6858000"/>
              <a:gd name="connsiteX151" fmla="*/ 856006 w 6572708"/>
              <a:gd name="connsiteY151" fmla="*/ 2444265 h 6858000"/>
              <a:gd name="connsiteX152" fmla="*/ 856444 w 6572708"/>
              <a:gd name="connsiteY152" fmla="*/ 2421759 h 6858000"/>
              <a:gd name="connsiteX153" fmla="*/ 868981 w 6572708"/>
              <a:gd name="connsiteY153" fmla="*/ 2375200 h 6858000"/>
              <a:gd name="connsiteX154" fmla="*/ 880811 w 6572708"/>
              <a:gd name="connsiteY154" fmla="*/ 2350147 h 6858000"/>
              <a:gd name="connsiteX155" fmla="*/ 908124 w 6572708"/>
              <a:gd name="connsiteY155" fmla="*/ 2279761 h 6858000"/>
              <a:gd name="connsiteX156" fmla="*/ 931678 w 6572708"/>
              <a:gd name="connsiteY156" fmla="*/ 2207772 h 6858000"/>
              <a:gd name="connsiteX157" fmla="*/ 921761 w 6572708"/>
              <a:gd name="connsiteY157" fmla="*/ 2164302 h 6858000"/>
              <a:gd name="connsiteX158" fmla="*/ 923058 w 6572708"/>
              <a:gd name="connsiteY158" fmla="*/ 2160162 h 6858000"/>
              <a:gd name="connsiteX159" fmla="*/ 931663 w 6572708"/>
              <a:gd name="connsiteY159" fmla="*/ 2151458 h 6858000"/>
              <a:gd name="connsiteX160" fmla="*/ 935730 w 6572708"/>
              <a:gd name="connsiteY160" fmla="*/ 2148616 h 6858000"/>
              <a:gd name="connsiteX161" fmla="*/ 939910 w 6572708"/>
              <a:gd name="connsiteY161" fmla="*/ 2143540 h 6858000"/>
              <a:gd name="connsiteX162" fmla="*/ 939746 w 6572708"/>
              <a:gd name="connsiteY162" fmla="*/ 2143278 h 6858000"/>
              <a:gd name="connsiteX163" fmla="*/ 944182 w 6572708"/>
              <a:gd name="connsiteY163" fmla="*/ 2138791 h 6858000"/>
              <a:gd name="connsiteX164" fmla="*/ 969240 w 6572708"/>
              <a:gd name="connsiteY164" fmla="*/ 2118565 h 6858000"/>
              <a:gd name="connsiteX165" fmla="*/ 969333 w 6572708"/>
              <a:gd name="connsiteY165" fmla="*/ 2074914 h 6858000"/>
              <a:gd name="connsiteX166" fmla="*/ 975462 w 6572708"/>
              <a:gd name="connsiteY166" fmla="*/ 2059981 h 6858000"/>
              <a:gd name="connsiteX167" fmla="*/ 977313 w 6572708"/>
              <a:gd name="connsiteY167" fmla="*/ 2051279 h 6858000"/>
              <a:gd name="connsiteX168" fmla="*/ 976512 w 6572708"/>
              <a:gd name="connsiteY168" fmla="*/ 2050269 h 6858000"/>
              <a:gd name="connsiteX169" fmla="*/ 1000665 w 6572708"/>
              <a:gd name="connsiteY169" fmla="*/ 2030946 h 6858000"/>
              <a:gd name="connsiteX170" fmla="*/ 1001735 w 6572708"/>
              <a:gd name="connsiteY170" fmla="*/ 2027284 h 6858000"/>
              <a:gd name="connsiteX171" fmla="*/ 1020214 w 6572708"/>
              <a:gd name="connsiteY171" fmla="*/ 2016095 h 6858000"/>
              <a:gd name="connsiteX172" fmla="*/ 1028302 w 6572708"/>
              <a:gd name="connsiteY172" fmla="*/ 2009567 h 6858000"/>
              <a:gd name="connsiteX173" fmla="*/ 1033598 w 6572708"/>
              <a:gd name="connsiteY173" fmla="*/ 2009267 h 6858000"/>
              <a:gd name="connsiteX174" fmla="*/ 1044008 w 6572708"/>
              <a:gd name="connsiteY174" fmla="*/ 1998844 h 6858000"/>
              <a:gd name="connsiteX175" fmla="*/ 1044069 w 6572708"/>
              <a:gd name="connsiteY175" fmla="*/ 1997063 h 6858000"/>
              <a:gd name="connsiteX176" fmla="*/ 1056878 w 6572708"/>
              <a:gd name="connsiteY176" fmla="*/ 1990634 h 6858000"/>
              <a:gd name="connsiteX177" fmla="*/ 1072722 w 6572708"/>
              <a:gd name="connsiteY177" fmla="*/ 1987868 h 6858000"/>
              <a:gd name="connsiteX178" fmla="*/ 1145252 w 6572708"/>
              <a:gd name="connsiteY178" fmla="*/ 1891028 h 6858000"/>
              <a:gd name="connsiteX179" fmla="*/ 1226890 w 6572708"/>
              <a:gd name="connsiteY179" fmla="*/ 1845992 h 6858000"/>
              <a:gd name="connsiteX180" fmla="*/ 1323685 w 6572708"/>
              <a:gd name="connsiteY180" fmla="*/ 1758717 h 6858000"/>
              <a:gd name="connsiteX181" fmla="*/ 1398273 w 6572708"/>
              <a:gd name="connsiteY181" fmla="*/ 1627389 h 6858000"/>
              <a:gd name="connsiteX182" fmla="*/ 1417786 w 6572708"/>
              <a:gd name="connsiteY182" fmla="*/ 1591233 h 6858000"/>
              <a:gd name="connsiteX183" fmla="*/ 1456144 w 6572708"/>
              <a:gd name="connsiteY183" fmla="*/ 1570271 h 6858000"/>
              <a:gd name="connsiteX184" fmla="*/ 1458351 w 6572708"/>
              <a:gd name="connsiteY184" fmla="*/ 1554550 h 6858000"/>
              <a:gd name="connsiteX185" fmla="*/ 1458500 w 6572708"/>
              <a:gd name="connsiteY185" fmla="*/ 1551719 h 6858000"/>
              <a:gd name="connsiteX186" fmla="*/ 1464150 w 6572708"/>
              <a:gd name="connsiteY186" fmla="*/ 1542986 h 6858000"/>
              <a:gd name="connsiteX187" fmla="*/ 1459426 w 6572708"/>
              <a:gd name="connsiteY187" fmla="*/ 1537283 h 6858000"/>
              <a:gd name="connsiteX188" fmla="*/ 1463401 w 6572708"/>
              <a:gd name="connsiteY188" fmla="*/ 1521818 h 6858000"/>
              <a:gd name="connsiteX189" fmla="*/ 1475565 w 6572708"/>
              <a:gd name="connsiteY189" fmla="*/ 1506648 h 6858000"/>
              <a:gd name="connsiteX190" fmla="*/ 1540362 w 6572708"/>
              <a:gd name="connsiteY190" fmla="*/ 1438265 h 6858000"/>
              <a:gd name="connsiteX191" fmla="*/ 1575141 w 6572708"/>
              <a:gd name="connsiteY191" fmla="*/ 1395238 h 6858000"/>
              <a:gd name="connsiteX192" fmla="*/ 1582090 w 6572708"/>
              <a:gd name="connsiteY192" fmla="*/ 1375575 h 6858000"/>
              <a:gd name="connsiteX193" fmla="*/ 1596005 w 6572708"/>
              <a:gd name="connsiteY193" fmla="*/ 1350347 h 6858000"/>
              <a:gd name="connsiteX194" fmla="*/ 1615711 w 6572708"/>
              <a:gd name="connsiteY194" fmla="*/ 1303251 h 6858000"/>
              <a:gd name="connsiteX195" fmla="*/ 1650622 w 6572708"/>
              <a:gd name="connsiteY195" fmla="*/ 1244447 h 6858000"/>
              <a:gd name="connsiteX196" fmla="*/ 1702792 w 6572708"/>
              <a:gd name="connsiteY196" fmla="*/ 1215797 h 6858000"/>
              <a:gd name="connsiteX197" fmla="*/ 1700885 w 6572708"/>
              <a:gd name="connsiteY197" fmla="*/ 1209814 h 6858000"/>
              <a:gd name="connsiteX198" fmla="*/ 1723848 w 6572708"/>
              <a:gd name="connsiteY198" fmla="*/ 1183123 h 6858000"/>
              <a:gd name="connsiteX199" fmla="*/ 1759968 w 6572708"/>
              <a:gd name="connsiteY199" fmla="*/ 1166871 h 6858000"/>
              <a:gd name="connsiteX200" fmla="*/ 1767742 w 6572708"/>
              <a:gd name="connsiteY200" fmla="*/ 1158484 h 6858000"/>
              <a:gd name="connsiteX201" fmla="*/ 1773870 w 6572708"/>
              <a:gd name="connsiteY201" fmla="*/ 1125979 h 6858000"/>
              <a:gd name="connsiteX202" fmla="*/ 1767392 w 6572708"/>
              <a:gd name="connsiteY202" fmla="*/ 1121685 h 6858000"/>
              <a:gd name="connsiteX203" fmla="*/ 1770175 w 6572708"/>
              <a:gd name="connsiteY203" fmla="*/ 1112182 h 6858000"/>
              <a:gd name="connsiteX204" fmla="*/ 1769418 w 6572708"/>
              <a:gd name="connsiteY204" fmla="*/ 1109483 h 6858000"/>
              <a:gd name="connsiteX205" fmla="*/ 1766580 w 6572708"/>
              <a:gd name="connsiteY205" fmla="*/ 1094184 h 6858000"/>
              <a:gd name="connsiteX206" fmla="*/ 1797677 w 6572708"/>
              <a:gd name="connsiteY206" fmla="*/ 1065740 h 6858000"/>
              <a:gd name="connsiteX207" fmla="*/ 1805371 w 6572708"/>
              <a:gd name="connsiteY207" fmla="*/ 1027273 h 6858000"/>
              <a:gd name="connsiteX208" fmla="*/ 1882128 w 6572708"/>
              <a:gd name="connsiteY208" fmla="*/ 887059 h 6858000"/>
              <a:gd name="connsiteX209" fmla="*/ 1922110 w 6572708"/>
              <a:gd name="connsiteY209" fmla="*/ 824781 h 6858000"/>
              <a:gd name="connsiteX210" fmla="*/ 1970558 w 6572708"/>
              <a:gd name="connsiteY210" fmla="*/ 721635 h 6858000"/>
              <a:gd name="connsiteX211" fmla="*/ 1974257 w 6572708"/>
              <a:gd name="connsiteY211" fmla="*/ 713733 h 6858000"/>
              <a:gd name="connsiteX212" fmla="*/ 1971701 w 6572708"/>
              <a:gd name="connsiteY212" fmla="*/ 704563 h 6858000"/>
              <a:gd name="connsiteX213" fmla="*/ 1966819 w 6572708"/>
              <a:gd name="connsiteY213" fmla="*/ 628924 h 6858000"/>
              <a:gd name="connsiteX214" fmla="*/ 1956004 w 6572708"/>
              <a:gd name="connsiteY214" fmla="*/ 621102 h 6858000"/>
              <a:gd name="connsiteX215" fmla="*/ 1948613 w 6572708"/>
              <a:gd name="connsiteY215" fmla="*/ 609156 h 6858000"/>
              <a:gd name="connsiteX216" fmla="*/ 1949145 w 6572708"/>
              <a:gd name="connsiteY216" fmla="*/ 606753 h 6858000"/>
              <a:gd name="connsiteX217" fmla="*/ 1944819 w 6572708"/>
              <a:gd name="connsiteY217" fmla="*/ 590072 h 6858000"/>
              <a:gd name="connsiteX218" fmla="*/ 1941001 w 6572708"/>
              <a:gd name="connsiteY218" fmla="*/ 588296 h 6858000"/>
              <a:gd name="connsiteX219" fmla="*/ 1937134 w 6572708"/>
              <a:gd name="connsiteY219" fmla="*/ 577443 h 6858000"/>
              <a:gd name="connsiteX220" fmla="*/ 1927092 w 6572708"/>
              <a:gd name="connsiteY220" fmla="*/ 557642 h 6858000"/>
              <a:gd name="connsiteX221" fmla="*/ 1927484 w 6572708"/>
              <a:gd name="connsiteY221" fmla="*/ 552451 h 6858000"/>
              <a:gd name="connsiteX222" fmla="*/ 1915874 w 6572708"/>
              <a:gd name="connsiteY222" fmla="*/ 520271 h 6858000"/>
              <a:gd name="connsiteX223" fmla="*/ 1916793 w 6572708"/>
              <a:gd name="connsiteY223" fmla="*/ 519123 h 6858000"/>
              <a:gd name="connsiteX224" fmla="*/ 1918236 w 6572708"/>
              <a:gd name="connsiteY224" fmla="*/ 506970 h 6858000"/>
              <a:gd name="connsiteX225" fmla="*/ 1918529 w 6572708"/>
              <a:gd name="connsiteY225" fmla="*/ 485354 h 6858000"/>
              <a:gd name="connsiteX226" fmla="*/ 1932556 w 6572708"/>
              <a:gd name="connsiteY226" fmla="*/ 426779 h 6858000"/>
              <a:gd name="connsiteX227" fmla="*/ 1920572 w 6572708"/>
              <a:gd name="connsiteY227" fmla="*/ 393150 h 6858000"/>
              <a:gd name="connsiteX228" fmla="*/ 1918744 w 6572708"/>
              <a:gd name="connsiteY228" fmla="*/ 385981 h 6858000"/>
              <a:gd name="connsiteX229" fmla="*/ 1918949 w 6572708"/>
              <a:gd name="connsiteY229" fmla="*/ 385674 h 6858000"/>
              <a:gd name="connsiteX230" fmla="*/ 1917499 w 6572708"/>
              <a:gd name="connsiteY230" fmla="*/ 377782 h 6858000"/>
              <a:gd name="connsiteX231" fmla="*/ 1915412 w 6572708"/>
              <a:gd name="connsiteY231" fmla="*/ 372914 h 6858000"/>
              <a:gd name="connsiteX232" fmla="*/ 1911865 w 6572708"/>
              <a:gd name="connsiteY232" fmla="*/ 359009 h 6858000"/>
              <a:gd name="connsiteX233" fmla="*/ 1912244 w 6572708"/>
              <a:gd name="connsiteY233" fmla="*/ 353121 h 6858000"/>
              <a:gd name="connsiteX234" fmla="*/ 1933610 w 6572708"/>
              <a:gd name="connsiteY234" fmla="*/ 297387 h 6858000"/>
              <a:gd name="connsiteX235" fmla="*/ 1939454 w 6572708"/>
              <a:gd name="connsiteY235" fmla="*/ 194719 h 6858000"/>
              <a:gd name="connsiteX236" fmla="*/ 1942001 w 6572708"/>
              <a:gd name="connsiteY236" fmla="*/ 93227 h 6858000"/>
              <a:gd name="connsiteX237" fmla="*/ 1941351 w 6572708"/>
              <a:gd name="connsiteY237" fmla="*/ 56555 h 6858000"/>
              <a:gd name="connsiteX238" fmla="*/ 1950955 w 6572708"/>
              <a:gd name="connsiteY238" fmla="*/ 5312 h 6858000"/>
              <a:gd name="connsiteX239" fmla="*/ 1949546 w 6572708"/>
              <a:gd name="connsiteY239"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0 w 6572708"/>
              <a:gd name="connsiteY7" fmla="*/ 6858000 h 6858000"/>
              <a:gd name="connsiteX8" fmla="*/ 9990 w 6572708"/>
              <a:gd name="connsiteY8" fmla="*/ 6815347 h 6858000"/>
              <a:gd name="connsiteX9" fmla="*/ 60759 w 6572708"/>
              <a:gd name="connsiteY9" fmla="*/ 6667761 h 6858000"/>
              <a:gd name="connsiteX10" fmla="*/ 44882 w 6572708"/>
              <a:gd name="connsiteY10" fmla="*/ 6635203 h 6858000"/>
              <a:gd name="connsiteX11" fmla="*/ 38884 w 6572708"/>
              <a:gd name="connsiteY11" fmla="*/ 6601215 h 6858000"/>
              <a:gd name="connsiteX12" fmla="*/ 24537 w 6572708"/>
              <a:gd name="connsiteY12" fmla="*/ 6599857 h 6858000"/>
              <a:gd name="connsiteX13" fmla="*/ 30487 w 6572708"/>
              <a:gd name="connsiteY13" fmla="*/ 6582849 h 6858000"/>
              <a:gd name="connsiteX14" fmla="*/ 30797 w 6572708"/>
              <a:gd name="connsiteY14" fmla="*/ 6536021 h 6858000"/>
              <a:gd name="connsiteX15" fmla="*/ 10629 w 6572708"/>
              <a:gd name="connsiteY15" fmla="*/ 6483343 h 6858000"/>
              <a:gd name="connsiteX16" fmla="*/ 16211 w 6572708"/>
              <a:gd name="connsiteY16" fmla="*/ 6402087 h 6858000"/>
              <a:gd name="connsiteX17" fmla="*/ 25932 w 6572708"/>
              <a:gd name="connsiteY17" fmla="*/ 6321765 h 6858000"/>
              <a:gd name="connsiteX18" fmla="*/ 31488 w 6572708"/>
              <a:gd name="connsiteY18" fmla="*/ 6292746 h 6858000"/>
              <a:gd name="connsiteX19" fmla="*/ 32413 w 6572708"/>
              <a:gd name="connsiteY19" fmla="*/ 6240744 h 6858000"/>
              <a:gd name="connsiteX20" fmla="*/ 34430 w 6572708"/>
              <a:gd name="connsiteY20" fmla="*/ 6206738 h 6858000"/>
              <a:gd name="connsiteX21" fmla="*/ 55689 w 6572708"/>
              <a:gd name="connsiteY21" fmla="*/ 6203389 h 6858000"/>
              <a:gd name="connsiteX22" fmla="*/ 63475 w 6572708"/>
              <a:gd name="connsiteY22" fmla="*/ 6172740 h 6858000"/>
              <a:gd name="connsiteX23" fmla="*/ 50070 w 6572708"/>
              <a:gd name="connsiteY23" fmla="*/ 6141398 h 6858000"/>
              <a:gd name="connsiteX24" fmla="*/ 52252 w 6572708"/>
              <a:gd name="connsiteY24" fmla="*/ 6103364 h 6858000"/>
              <a:gd name="connsiteX25" fmla="*/ 53329 w 6572708"/>
              <a:gd name="connsiteY25" fmla="*/ 6080619 h 6858000"/>
              <a:gd name="connsiteX26" fmla="*/ 149610 w 6572708"/>
              <a:gd name="connsiteY26" fmla="*/ 5918672 h 6858000"/>
              <a:gd name="connsiteX27" fmla="*/ 160505 w 6572708"/>
              <a:gd name="connsiteY27" fmla="*/ 5887690 h 6858000"/>
              <a:gd name="connsiteX28" fmla="*/ 156200 w 6572708"/>
              <a:gd name="connsiteY28" fmla="*/ 5882649 h 6858000"/>
              <a:gd name="connsiteX29" fmla="*/ 194213 w 6572708"/>
              <a:gd name="connsiteY29" fmla="*/ 5841953 h 6858000"/>
              <a:gd name="connsiteX30" fmla="*/ 203216 w 6572708"/>
              <a:gd name="connsiteY30" fmla="*/ 5777927 h 6858000"/>
              <a:gd name="connsiteX31" fmla="*/ 202536 w 6572708"/>
              <a:gd name="connsiteY31" fmla="*/ 5728879 h 6858000"/>
              <a:gd name="connsiteX32" fmla="*/ 205380 w 6572708"/>
              <a:gd name="connsiteY32" fmla="*/ 5701696 h 6858000"/>
              <a:gd name="connsiteX33" fmla="*/ 203870 w 6572708"/>
              <a:gd name="connsiteY33" fmla="*/ 5681563 h 6858000"/>
              <a:gd name="connsiteX34" fmla="*/ 219294 w 6572708"/>
              <a:gd name="connsiteY34" fmla="*/ 5632219 h 6858000"/>
              <a:gd name="connsiteX35" fmla="*/ 252910 w 6572708"/>
              <a:gd name="connsiteY35" fmla="*/ 5551224 h 6858000"/>
              <a:gd name="connsiteX36" fmla="*/ 258253 w 6572708"/>
              <a:gd name="connsiteY36" fmla="*/ 5533854 h 6858000"/>
              <a:gd name="connsiteX37" fmla="*/ 255640 w 6572708"/>
              <a:gd name="connsiteY37" fmla="*/ 5518422 h 6858000"/>
              <a:gd name="connsiteX38" fmla="*/ 248756 w 6572708"/>
              <a:gd name="connsiteY38" fmla="*/ 5514403 h 6858000"/>
              <a:gd name="connsiteX39" fmla="*/ 250538 w 6572708"/>
              <a:gd name="connsiteY39" fmla="*/ 5504771 h 6858000"/>
              <a:gd name="connsiteX40" fmla="*/ 249507 w 6572708"/>
              <a:gd name="connsiteY40" fmla="*/ 5502102 h 6858000"/>
              <a:gd name="connsiteX41" fmla="*/ 245101 w 6572708"/>
              <a:gd name="connsiteY41" fmla="*/ 5486913 h 6858000"/>
              <a:gd name="connsiteX42" fmla="*/ 273088 w 6572708"/>
              <a:gd name="connsiteY42" fmla="*/ 5457083 h 6858000"/>
              <a:gd name="connsiteX43" fmla="*/ 276759 w 6572708"/>
              <a:gd name="connsiteY43" fmla="*/ 5418245 h 6858000"/>
              <a:gd name="connsiteX44" fmla="*/ 314712 w 6572708"/>
              <a:gd name="connsiteY44" fmla="*/ 5305770 h 6858000"/>
              <a:gd name="connsiteX45" fmla="*/ 320056 w 6572708"/>
              <a:gd name="connsiteY45" fmla="*/ 5298784 h 6858000"/>
              <a:gd name="connsiteX46" fmla="*/ 320763 w 6572708"/>
              <a:gd name="connsiteY46" fmla="*/ 5282149 h 6858000"/>
              <a:gd name="connsiteX47" fmla="*/ 325879 w 6572708"/>
              <a:gd name="connsiteY47" fmla="*/ 5270957 h 6858000"/>
              <a:gd name="connsiteX48" fmla="*/ 318913 w 6572708"/>
              <a:gd name="connsiteY48" fmla="*/ 5268991 h 6858000"/>
              <a:gd name="connsiteX49" fmla="*/ 317275 w 6572708"/>
              <a:gd name="connsiteY49" fmla="*/ 5230130 h 6858000"/>
              <a:gd name="connsiteX50" fmla="*/ 329641 w 6572708"/>
              <a:gd name="connsiteY50" fmla="*/ 5216534 h 6858000"/>
              <a:gd name="connsiteX51" fmla="*/ 329088 w 6572708"/>
              <a:gd name="connsiteY51" fmla="*/ 5211732 h 6858000"/>
              <a:gd name="connsiteX52" fmla="*/ 331669 w 6572708"/>
              <a:gd name="connsiteY52" fmla="*/ 5058537 h 6858000"/>
              <a:gd name="connsiteX53" fmla="*/ 323855 w 6572708"/>
              <a:gd name="connsiteY53" fmla="*/ 4827737 h 6858000"/>
              <a:gd name="connsiteX54" fmla="*/ 333687 w 6572708"/>
              <a:gd name="connsiteY54" fmla="*/ 4774692 h 6858000"/>
              <a:gd name="connsiteX55" fmla="*/ 322637 w 6572708"/>
              <a:gd name="connsiteY55" fmla="*/ 4727427 h 6858000"/>
              <a:gd name="connsiteX56" fmla="*/ 330798 w 6572708"/>
              <a:gd name="connsiteY56" fmla="*/ 4708193 h 6858000"/>
              <a:gd name="connsiteX57" fmla="*/ 332420 w 6572708"/>
              <a:gd name="connsiteY57" fmla="*/ 4704882 h 6858000"/>
              <a:gd name="connsiteX58" fmla="*/ 334216 w 6572708"/>
              <a:gd name="connsiteY58" fmla="*/ 4691500 h 6858000"/>
              <a:gd name="connsiteX59" fmla="*/ 340601 w 6572708"/>
              <a:gd name="connsiteY59" fmla="*/ 4687895 h 6858000"/>
              <a:gd name="connsiteX60" fmla="*/ 347516 w 6572708"/>
              <a:gd name="connsiteY60" fmla="*/ 4667873 h 6858000"/>
              <a:gd name="connsiteX61" fmla="*/ 349175 w 6572708"/>
              <a:gd name="connsiteY61" fmla="*/ 4643189 h 6858000"/>
              <a:gd name="connsiteX62" fmla="*/ 350492 w 6572708"/>
              <a:gd name="connsiteY62" fmla="*/ 4525833 h 6858000"/>
              <a:gd name="connsiteX63" fmla="*/ 355031 w 6572708"/>
              <a:gd name="connsiteY63" fmla="*/ 4455649 h 6858000"/>
              <a:gd name="connsiteX64" fmla="*/ 362651 w 6572708"/>
              <a:gd name="connsiteY64" fmla="*/ 4429036 h 6858000"/>
              <a:gd name="connsiteX65" fmla="*/ 369327 w 6572708"/>
              <a:gd name="connsiteY65" fmla="*/ 4391840 h 6858000"/>
              <a:gd name="connsiteX66" fmla="*/ 371272 w 6572708"/>
              <a:gd name="connsiteY66" fmla="*/ 4358845 h 6858000"/>
              <a:gd name="connsiteX67" fmla="*/ 382342 w 6572708"/>
              <a:gd name="connsiteY67" fmla="*/ 4333764 h 6858000"/>
              <a:gd name="connsiteX68" fmla="*/ 381365 w 6572708"/>
              <a:gd name="connsiteY68" fmla="*/ 4331730 h 6858000"/>
              <a:gd name="connsiteX69" fmla="*/ 364244 w 6572708"/>
              <a:gd name="connsiteY69" fmla="*/ 4309700 h 6858000"/>
              <a:gd name="connsiteX70" fmla="*/ 363377 w 6572708"/>
              <a:gd name="connsiteY70" fmla="*/ 4285388 h 6858000"/>
              <a:gd name="connsiteX71" fmla="*/ 357697 w 6572708"/>
              <a:gd name="connsiteY71" fmla="*/ 4266169 h 6858000"/>
              <a:gd name="connsiteX72" fmla="*/ 356998 w 6572708"/>
              <a:gd name="connsiteY72" fmla="*/ 4247672 h 6858000"/>
              <a:gd name="connsiteX73" fmla="*/ 357549 w 6572708"/>
              <a:gd name="connsiteY73" fmla="*/ 4237120 h 6858000"/>
              <a:gd name="connsiteX74" fmla="*/ 358116 w 6572708"/>
              <a:gd name="connsiteY74" fmla="*/ 4232936 h 6858000"/>
              <a:gd name="connsiteX75" fmla="*/ 366243 w 6572708"/>
              <a:gd name="connsiteY75" fmla="*/ 4224051 h 6858000"/>
              <a:gd name="connsiteX76" fmla="*/ 363841 w 6572708"/>
              <a:gd name="connsiteY76" fmla="*/ 4211782 h 6858000"/>
              <a:gd name="connsiteX77" fmla="*/ 372159 w 6572708"/>
              <a:gd name="connsiteY77" fmla="*/ 4198810 h 6858000"/>
              <a:gd name="connsiteX78" fmla="*/ 366211 w 6572708"/>
              <a:gd name="connsiteY78" fmla="*/ 4195262 h 6858000"/>
              <a:gd name="connsiteX79" fmla="*/ 360561 w 6572708"/>
              <a:gd name="connsiteY79" fmla="*/ 4184054 h 6858000"/>
              <a:gd name="connsiteX80" fmla="*/ 373972 w 6572708"/>
              <a:gd name="connsiteY80" fmla="*/ 4155792 h 6858000"/>
              <a:gd name="connsiteX81" fmla="*/ 373150 w 6572708"/>
              <a:gd name="connsiteY81" fmla="*/ 4150364 h 6858000"/>
              <a:gd name="connsiteX82" fmla="*/ 383773 w 6572708"/>
              <a:gd name="connsiteY82" fmla="*/ 4132084 h 6858000"/>
              <a:gd name="connsiteX83" fmla="*/ 389140 w 6572708"/>
              <a:gd name="connsiteY83" fmla="*/ 4115873 h 6858000"/>
              <a:gd name="connsiteX84" fmla="*/ 378846 w 6572708"/>
              <a:gd name="connsiteY84" fmla="*/ 4082551 h 6858000"/>
              <a:gd name="connsiteX85" fmla="*/ 368001 w 6572708"/>
              <a:gd name="connsiteY85" fmla="*/ 3968090 h 6858000"/>
              <a:gd name="connsiteX86" fmla="*/ 372661 w 6572708"/>
              <a:gd name="connsiteY86" fmla="*/ 3881355 h 6858000"/>
              <a:gd name="connsiteX87" fmla="*/ 379210 w 6572708"/>
              <a:gd name="connsiteY87" fmla="*/ 3850569 h 6858000"/>
              <a:gd name="connsiteX88" fmla="*/ 389880 w 6572708"/>
              <a:gd name="connsiteY88" fmla="*/ 3798988 h 6858000"/>
              <a:gd name="connsiteX89" fmla="*/ 409909 w 6572708"/>
              <a:gd name="connsiteY89" fmla="*/ 3760424 h 6858000"/>
              <a:gd name="connsiteX90" fmla="*/ 414051 w 6572708"/>
              <a:gd name="connsiteY90" fmla="*/ 3717298 h 6858000"/>
              <a:gd name="connsiteX91" fmla="*/ 399424 w 6572708"/>
              <a:gd name="connsiteY91" fmla="*/ 3707291 h 6858000"/>
              <a:gd name="connsiteX92" fmla="*/ 394460 w 6572708"/>
              <a:gd name="connsiteY92" fmla="*/ 3673415 h 6858000"/>
              <a:gd name="connsiteX93" fmla="*/ 408918 w 6572708"/>
              <a:gd name="connsiteY93" fmla="*/ 3661155 h 6858000"/>
              <a:gd name="connsiteX94" fmla="*/ 425028 w 6572708"/>
              <a:gd name="connsiteY94" fmla="*/ 3591166 h 6858000"/>
              <a:gd name="connsiteX95" fmla="*/ 430292 w 6572708"/>
              <a:gd name="connsiteY95" fmla="*/ 3550801 h 6858000"/>
              <a:gd name="connsiteX96" fmla="*/ 437149 w 6572708"/>
              <a:gd name="connsiteY96" fmla="*/ 3497399 h 6858000"/>
              <a:gd name="connsiteX97" fmla="*/ 442017 w 6572708"/>
              <a:gd name="connsiteY97" fmla="*/ 3474143 h 6858000"/>
              <a:gd name="connsiteX98" fmla="*/ 437175 w 6572708"/>
              <a:gd name="connsiteY98" fmla="*/ 3463057 h 6858000"/>
              <a:gd name="connsiteX99" fmla="*/ 438483 w 6572708"/>
              <a:gd name="connsiteY99" fmla="*/ 3457563 h 6858000"/>
              <a:gd name="connsiteX100" fmla="*/ 438642 w 6572708"/>
              <a:gd name="connsiteY100" fmla="*/ 3439053 h 6858000"/>
              <a:gd name="connsiteX101" fmla="*/ 439678 w 6572708"/>
              <a:gd name="connsiteY101" fmla="*/ 3428537 h 6858000"/>
              <a:gd name="connsiteX102" fmla="*/ 440437 w 6572708"/>
              <a:gd name="connsiteY102" fmla="*/ 3424381 h 6858000"/>
              <a:gd name="connsiteX103" fmla="*/ 448781 w 6572708"/>
              <a:gd name="connsiteY103" fmla="*/ 3416042 h 6858000"/>
              <a:gd name="connsiteX104" fmla="*/ 448765 w 6572708"/>
              <a:gd name="connsiteY104" fmla="*/ 3414504 h 6858000"/>
              <a:gd name="connsiteX105" fmla="*/ 447134 w 6572708"/>
              <a:gd name="connsiteY105" fmla="*/ 3403498 h 6858000"/>
              <a:gd name="connsiteX106" fmla="*/ 452387 w 6572708"/>
              <a:gd name="connsiteY106" fmla="*/ 3396070 h 6858000"/>
              <a:gd name="connsiteX107" fmla="*/ 453996 w 6572708"/>
              <a:gd name="connsiteY107" fmla="*/ 3389553 h 6858000"/>
              <a:gd name="connsiteX108" fmla="*/ 450265 w 6572708"/>
              <a:gd name="connsiteY108" fmla="*/ 3387098 h 6858000"/>
              <a:gd name="connsiteX109" fmla="*/ 445137 w 6572708"/>
              <a:gd name="connsiteY109" fmla="*/ 3375655 h 6858000"/>
              <a:gd name="connsiteX110" fmla="*/ 453359 w 6572708"/>
              <a:gd name="connsiteY110" fmla="*/ 3367050 h 6858000"/>
              <a:gd name="connsiteX111" fmla="*/ 459842 w 6572708"/>
              <a:gd name="connsiteY111" fmla="*/ 3348005 h 6858000"/>
              <a:gd name="connsiteX112" fmla="*/ 459268 w 6572708"/>
              <a:gd name="connsiteY112" fmla="*/ 3342546 h 6858000"/>
              <a:gd name="connsiteX113" fmla="*/ 470590 w 6572708"/>
              <a:gd name="connsiteY113" fmla="*/ 3324958 h 6858000"/>
              <a:gd name="connsiteX114" fmla="*/ 468579 w 6572708"/>
              <a:gd name="connsiteY114" fmla="*/ 3306990 h 6858000"/>
              <a:gd name="connsiteX115" fmla="*/ 480123 w 6572708"/>
              <a:gd name="connsiteY115" fmla="*/ 3295094 h 6858000"/>
              <a:gd name="connsiteX116" fmla="*/ 482298 w 6572708"/>
              <a:gd name="connsiteY116" fmla="*/ 3293541 h 6858000"/>
              <a:gd name="connsiteX117" fmla="*/ 489102 w 6572708"/>
              <a:gd name="connsiteY117" fmla="*/ 3262198 h 6858000"/>
              <a:gd name="connsiteX118" fmla="*/ 497561 w 6572708"/>
              <a:gd name="connsiteY118" fmla="*/ 3253284 h 6858000"/>
              <a:gd name="connsiteX119" fmla="*/ 522157 w 6572708"/>
              <a:gd name="connsiteY119" fmla="*/ 3192563 h 6858000"/>
              <a:gd name="connsiteX120" fmla="*/ 529302 w 6572708"/>
              <a:gd name="connsiteY120" fmla="*/ 3175520 h 6858000"/>
              <a:gd name="connsiteX121" fmla="*/ 528284 w 6572708"/>
              <a:gd name="connsiteY121" fmla="*/ 3160058 h 6858000"/>
              <a:gd name="connsiteX122" fmla="*/ 521806 w 6572708"/>
              <a:gd name="connsiteY122" fmla="*/ 3155764 h 6858000"/>
              <a:gd name="connsiteX123" fmla="*/ 524589 w 6572708"/>
              <a:gd name="connsiteY123" fmla="*/ 3146261 h 6858000"/>
              <a:gd name="connsiteX124" fmla="*/ 523832 w 6572708"/>
              <a:gd name="connsiteY124" fmla="*/ 3143561 h 6858000"/>
              <a:gd name="connsiteX125" fmla="*/ 520994 w 6572708"/>
              <a:gd name="connsiteY125" fmla="*/ 3128263 h 6858000"/>
              <a:gd name="connsiteX126" fmla="*/ 552091 w 6572708"/>
              <a:gd name="connsiteY126" fmla="*/ 3099818 h 6858000"/>
              <a:gd name="connsiteX127" fmla="*/ 618216 w 6572708"/>
              <a:gd name="connsiteY127" fmla="*/ 2895965 h 6858000"/>
              <a:gd name="connsiteX128" fmla="*/ 724973 w 6572708"/>
              <a:gd name="connsiteY128" fmla="*/ 2755713 h 6858000"/>
              <a:gd name="connsiteX129" fmla="*/ 765538 w 6572708"/>
              <a:gd name="connsiteY129" fmla="*/ 2648081 h 6858000"/>
              <a:gd name="connsiteX130" fmla="*/ 780267 w 6572708"/>
              <a:gd name="connsiteY130" fmla="*/ 2641879 h 6858000"/>
              <a:gd name="connsiteX131" fmla="*/ 790836 w 6572708"/>
              <a:gd name="connsiteY131" fmla="*/ 2632919 h 6858000"/>
              <a:gd name="connsiteX132" fmla="*/ 790328 w 6572708"/>
              <a:gd name="connsiteY132" fmla="*/ 2631229 h 6858000"/>
              <a:gd name="connsiteX133" fmla="*/ 797257 w 6572708"/>
              <a:gd name="connsiteY133" fmla="*/ 2619054 h 6858000"/>
              <a:gd name="connsiteX134" fmla="*/ 802383 w 6572708"/>
              <a:gd name="connsiteY134" fmla="*/ 2617568 h 6858000"/>
              <a:gd name="connsiteX135" fmla="*/ 808267 w 6572708"/>
              <a:gd name="connsiteY135" fmla="*/ 2609586 h 6858000"/>
              <a:gd name="connsiteX136" fmla="*/ 822908 w 6572708"/>
              <a:gd name="connsiteY136" fmla="*/ 2594856 h 6858000"/>
              <a:gd name="connsiteX137" fmla="*/ 822791 w 6572708"/>
              <a:gd name="connsiteY137" fmla="*/ 2591164 h 6858000"/>
              <a:gd name="connsiteX138" fmla="*/ 840423 w 6572708"/>
              <a:gd name="connsiteY138" fmla="*/ 2567492 h 6858000"/>
              <a:gd name="connsiteX139" fmla="*/ 839313 w 6572708"/>
              <a:gd name="connsiteY139" fmla="*/ 2566722 h 6858000"/>
              <a:gd name="connsiteX140" fmla="*/ 838361 w 6572708"/>
              <a:gd name="connsiteY140" fmla="*/ 2558109 h 6858000"/>
              <a:gd name="connsiteX141" fmla="*/ 839637 w 6572708"/>
              <a:gd name="connsiteY141" fmla="*/ 2542662 h 6858000"/>
              <a:gd name="connsiteX142" fmla="*/ 825800 w 6572708"/>
              <a:gd name="connsiteY142" fmla="*/ 2501548 h 6858000"/>
              <a:gd name="connsiteX143" fmla="*/ 844035 w 6572708"/>
              <a:gd name="connsiteY143" fmla="*/ 2476819 h 6858000"/>
              <a:gd name="connsiteX144" fmla="*/ 846972 w 6572708"/>
              <a:gd name="connsiteY144" fmla="*/ 2471590 h 6858000"/>
              <a:gd name="connsiteX145" fmla="*/ 846730 w 6572708"/>
              <a:gd name="connsiteY145" fmla="*/ 2471378 h 6858000"/>
              <a:gd name="connsiteX146" fmla="*/ 849228 w 6572708"/>
              <a:gd name="connsiteY146" fmla="*/ 2465654 h 6858000"/>
              <a:gd name="connsiteX147" fmla="*/ 852330 w 6572708"/>
              <a:gd name="connsiteY147" fmla="*/ 2462052 h 6858000"/>
              <a:gd name="connsiteX148" fmla="*/ 858029 w 6572708"/>
              <a:gd name="connsiteY148" fmla="*/ 2451906 h 6858000"/>
              <a:gd name="connsiteX149" fmla="*/ 857986 w 6572708"/>
              <a:gd name="connsiteY149" fmla="*/ 2447716 h 6858000"/>
              <a:gd name="connsiteX150" fmla="*/ 855075 w 6572708"/>
              <a:gd name="connsiteY150" fmla="*/ 2445047 h 6858000"/>
              <a:gd name="connsiteX151" fmla="*/ 856006 w 6572708"/>
              <a:gd name="connsiteY151" fmla="*/ 2444265 h 6858000"/>
              <a:gd name="connsiteX152" fmla="*/ 856444 w 6572708"/>
              <a:gd name="connsiteY152" fmla="*/ 2421759 h 6858000"/>
              <a:gd name="connsiteX153" fmla="*/ 868981 w 6572708"/>
              <a:gd name="connsiteY153" fmla="*/ 2375200 h 6858000"/>
              <a:gd name="connsiteX154" fmla="*/ 880811 w 6572708"/>
              <a:gd name="connsiteY154" fmla="*/ 2350147 h 6858000"/>
              <a:gd name="connsiteX155" fmla="*/ 908124 w 6572708"/>
              <a:gd name="connsiteY155" fmla="*/ 2279761 h 6858000"/>
              <a:gd name="connsiteX156" fmla="*/ 931678 w 6572708"/>
              <a:gd name="connsiteY156" fmla="*/ 2207772 h 6858000"/>
              <a:gd name="connsiteX157" fmla="*/ 921761 w 6572708"/>
              <a:gd name="connsiteY157" fmla="*/ 2164302 h 6858000"/>
              <a:gd name="connsiteX158" fmla="*/ 923058 w 6572708"/>
              <a:gd name="connsiteY158" fmla="*/ 2160162 h 6858000"/>
              <a:gd name="connsiteX159" fmla="*/ 931663 w 6572708"/>
              <a:gd name="connsiteY159" fmla="*/ 2151458 h 6858000"/>
              <a:gd name="connsiteX160" fmla="*/ 935730 w 6572708"/>
              <a:gd name="connsiteY160" fmla="*/ 2148616 h 6858000"/>
              <a:gd name="connsiteX161" fmla="*/ 939910 w 6572708"/>
              <a:gd name="connsiteY161" fmla="*/ 2143540 h 6858000"/>
              <a:gd name="connsiteX162" fmla="*/ 939746 w 6572708"/>
              <a:gd name="connsiteY162" fmla="*/ 2143278 h 6858000"/>
              <a:gd name="connsiteX163" fmla="*/ 944182 w 6572708"/>
              <a:gd name="connsiteY163" fmla="*/ 2138791 h 6858000"/>
              <a:gd name="connsiteX164" fmla="*/ 969240 w 6572708"/>
              <a:gd name="connsiteY164" fmla="*/ 2118565 h 6858000"/>
              <a:gd name="connsiteX165" fmla="*/ 969333 w 6572708"/>
              <a:gd name="connsiteY165" fmla="*/ 2074914 h 6858000"/>
              <a:gd name="connsiteX166" fmla="*/ 975462 w 6572708"/>
              <a:gd name="connsiteY166" fmla="*/ 2059981 h 6858000"/>
              <a:gd name="connsiteX167" fmla="*/ 977313 w 6572708"/>
              <a:gd name="connsiteY167" fmla="*/ 2051279 h 6858000"/>
              <a:gd name="connsiteX168" fmla="*/ 976512 w 6572708"/>
              <a:gd name="connsiteY168" fmla="*/ 2050269 h 6858000"/>
              <a:gd name="connsiteX169" fmla="*/ 1000665 w 6572708"/>
              <a:gd name="connsiteY169" fmla="*/ 2030946 h 6858000"/>
              <a:gd name="connsiteX170" fmla="*/ 1001735 w 6572708"/>
              <a:gd name="connsiteY170" fmla="*/ 2027284 h 6858000"/>
              <a:gd name="connsiteX171" fmla="*/ 1020214 w 6572708"/>
              <a:gd name="connsiteY171" fmla="*/ 2016095 h 6858000"/>
              <a:gd name="connsiteX172" fmla="*/ 1028302 w 6572708"/>
              <a:gd name="connsiteY172" fmla="*/ 2009567 h 6858000"/>
              <a:gd name="connsiteX173" fmla="*/ 1033598 w 6572708"/>
              <a:gd name="connsiteY173" fmla="*/ 2009267 h 6858000"/>
              <a:gd name="connsiteX174" fmla="*/ 1044008 w 6572708"/>
              <a:gd name="connsiteY174" fmla="*/ 1998844 h 6858000"/>
              <a:gd name="connsiteX175" fmla="*/ 1044069 w 6572708"/>
              <a:gd name="connsiteY175" fmla="*/ 1997063 h 6858000"/>
              <a:gd name="connsiteX176" fmla="*/ 1056878 w 6572708"/>
              <a:gd name="connsiteY176" fmla="*/ 1990634 h 6858000"/>
              <a:gd name="connsiteX177" fmla="*/ 1072722 w 6572708"/>
              <a:gd name="connsiteY177" fmla="*/ 1987868 h 6858000"/>
              <a:gd name="connsiteX178" fmla="*/ 1145252 w 6572708"/>
              <a:gd name="connsiteY178" fmla="*/ 1891028 h 6858000"/>
              <a:gd name="connsiteX179" fmla="*/ 1226890 w 6572708"/>
              <a:gd name="connsiteY179" fmla="*/ 1845992 h 6858000"/>
              <a:gd name="connsiteX180" fmla="*/ 1323685 w 6572708"/>
              <a:gd name="connsiteY180" fmla="*/ 1758717 h 6858000"/>
              <a:gd name="connsiteX181" fmla="*/ 1398273 w 6572708"/>
              <a:gd name="connsiteY181" fmla="*/ 1627389 h 6858000"/>
              <a:gd name="connsiteX182" fmla="*/ 1417786 w 6572708"/>
              <a:gd name="connsiteY182" fmla="*/ 1591233 h 6858000"/>
              <a:gd name="connsiteX183" fmla="*/ 1456144 w 6572708"/>
              <a:gd name="connsiteY183" fmla="*/ 1570271 h 6858000"/>
              <a:gd name="connsiteX184" fmla="*/ 1458351 w 6572708"/>
              <a:gd name="connsiteY184" fmla="*/ 1554550 h 6858000"/>
              <a:gd name="connsiteX185" fmla="*/ 1458500 w 6572708"/>
              <a:gd name="connsiteY185" fmla="*/ 1551719 h 6858000"/>
              <a:gd name="connsiteX186" fmla="*/ 1464150 w 6572708"/>
              <a:gd name="connsiteY186" fmla="*/ 1542986 h 6858000"/>
              <a:gd name="connsiteX187" fmla="*/ 1459426 w 6572708"/>
              <a:gd name="connsiteY187" fmla="*/ 1537283 h 6858000"/>
              <a:gd name="connsiteX188" fmla="*/ 1463401 w 6572708"/>
              <a:gd name="connsiteY188" fmla="*/ 1521818 h 6858000"/>
              <a:gd name="connsiteX189" fmla="*/ 1475565 w 6572708"/>
              <a:gd name="connsiteY189" fmla="*/ 1506648 h 6858000"/>
              <a:gd name="connsiteX190" fmla="*/ 1540362 w 6572708"/>
              <a:gd name="connsiteY190" fmla="*/ 1438265 h 6858000"/>
              <a:gd name="connsiteX191" fmla="*/ 1575141 w 6572708"/>
              <a:gd name="connsiteY191" fmla="*/ 1395238 h 6858000"/>
              <a:gd name="connsiteX192" fmla="*/ 1582090 w 6572708"/>
              <a:gd name="connsiteY192" fmla="*/ 1375575 h 6858000"/>
              <a:gd name="connsiteX193" fmla="*/ 1596005 w 6572708"/>
              <a:gd name="connsiteY193" fmla="*/ 1350347 h 6858000"/>
              <a:gd name="connsiteX194" fmla="*/ 1615711 w 6572708"/>
              <a:gd name="connsiteY194" fmla="*/ 1303251 h 6858000"/>
              <a:gd name="connsiteX195" fmla="*/ 1650622 w 6572708"/>
              <a:gd name="connsiteY195" fmla="*/ 1244447 h 6858000"/>
              <a:gd name="connsiteX196" fmla="*/ 1702792 w 6572708"/>
              <a:gd name="connsiteY196" fmla="*/ 1215797 h 6858000"/>
              <a:gd name="connsiteX197" fmla="*/ 1700885 w 6572708"/>
              <a:gd name="connsiteY197" fmla="*/ 1209814 h 6858000"/>
              <a:gd name="connsiteX198" fmla="*/ 1723848 w 6572708"/>
              <a:gd name="connsiteY198" fmla="*/ 1183123 h 6858000"/>
              <a:gd name="connsiteX199" fmla="*/ 1759968 w 6572708"/>
              <a:gd name="connsiteY199" fmla="*/ 1166871 h 6858000"/>
              <a:gd name="connsiteX200" fmla="*/ 1767742 w 6572708"/>
              <a:gd name="connsiteY200" fmla="*/ 1158484 h 6858000"/>
              <a:gd name="connsiteX201" fmla="*/ 1773870 w 6572708"/>
              <a:gd name="connsiteY201" fmla="*/ 1125979 h 6858000"/>
              <a:gd name="connsiteX202" fmla="*/ 1767392 w 6572708"/>
              <a:gd name="connsiteY202" fmla="*/ 1121685 h 6858000"/>
              <a:gd name="connsiteX203" fmla="*/ 1770175 w 6572708"/>
              <a:gd name="connsiteY203" fmla="*/ 1112182 h 6858000"/>
              <a:gd name="connsiteX204" fmla="*/ 1769418 w 6572708"/>
              <a:gd name="connsiteY204" fmla="*/ 1109483 h 6858000"/>
              <a:gd name="connsiteX205" fmla="*/ 1766580 w 6572708"/>
              <a:gd name="connsiteY205" fmla="*/ 1094184 h 6858000"/>
              <a:gd name="connsiteX206" fmla="*/ 1797677 w 6572708"/>
              <a:gd name="connsiteY206" fmla="*/ 1065740 h 6858000"/>
              <a:gd name="connsiteX207" fmla="*/ 1805371 w 6572708"/>
              <a:gd name="connsiteY207" fmla="*/ 1027273 h 6858000"/>
              <a:gd name="connsiteX208" fmla="*/ 1922110 w 6572708"/>
              <a:gd name="connsiteY208" fmla="*/ 824781 h 6858000"/>
              <a:gd name="connsiteX209" fmla="*/ 1970558 w 6572708"/>
              <a:gd name="connsiteY209" fmla="*/ 721635 h 6858000"/>
              <a:gd name="connsiteX210" fmla="*/ 1974257 w 6572708"/>
              <a:gd name="connsiteY210" fmla="*/ 713733 h 6858000"/>
              <a:gd name="connsiteX211" fmla="*/ 1971701 w 6572708"/>
              <a:gd name="connsiteY211" fmla="*/ 704563 h 6858000"/>
              <a:gd name="connsiteX212" fmla="*/ 1966819 w 6572708"/>
              <a:gd name="connsiteY212" fmla="*/ 628924 h 6858000"/>
              <a:gd name="connsiteX213" fmla="*/ 1956004 w 6572708"/>
              <a:gd name="connsiteY213" fmla="*/ 621102 h 6858000"/>
              <a:gd name="connsiteX214" fmla="*/ 1948613 w 6572708"/>
              <a:gd name="connsiteY214" fmla="*/ 609156 h 6858000"/>
              <a:gd name="connsiteX215" fmla="*/ 1949145 w 6572708"/>
              <a:gd name="connsiteY215" fmla="*/ 606753 h 6858000"/>
              <a:gd name="connsiteX216" fmla="*/ 1944819 w 6572708"/>
              <a:gd name="connsiteY216" fmla="*/ 590072 h 6858000"/>
              <a:gd name="connsiteX217" fmla="*/ 1941001 w 6572708"/>
              <a:gd name="connsiteY217" fmla="*/ 588296 h 6858000"/>
              <a:gd name="connsiteX218" fmla="*/ 1937134 w 6572708"/>
              <a:gd name="connsiteY218" fmla="*/ 577443 h 6858000"/>
              <a:gd name="connsiteX219" fmla="*/ 1927092 w 6572708"/>
              <a:gd name="connsiteY219" fmla="*/ 557642 h 6858000"/>
              <a:gd name="connsiteX220" fmla="*/ 1927484 w 6572708"/>
              <a:gd name="connsiteY220" fmla="*/ 552451 h 6858000"/>
              <a:gd name="connsiteX221" fmla="*/ 1915874 w 6572708"/>
              <a:gd name="connsiteY221" fmla="*/ 520271 h 6858000"/>
              <a:gd name="connsiteX222" fmla="*/ 1916793 w 6572708"/>
              <a:gd name="connsiteY222" fmla="*/ 519123 h 6858000"/>
              <a:gd name="connsiteX223" fmla="*/ 1918236 w 6572708"/>
              <a:gd name="connsiteY223" fmla="*/ 506970 h 6858000"/>
              <a:gd name="connsiteX224" fmla="*/ 1918529 w 6572708"/>
              <a:gd name="connsiteY224" fmla="*/ 485354 h 6858000"/>
              <a:gd name="connsiteX225" fmla="*/ 1932556 w 6572708"/>
              <a:gd name="connsiteY225" fmla="*/ 426779 h 6858000"/>
              <a:gd name="connsiteX226" fmla="*/ 1920572 w 6572708"/>
              <a:gd name="connsiteY226" fmla="*/ 393150 h 6858000"/>
              <a:gd name="connsiteX227" fmla="*/ 1918744 w 6572708"/>
              <a:gd name="connsiteY227" fmla="*/ 385981 h 6858000"/>
              <a:gd name="connsiteX228" fmla="*/ 1918949 w 6572708"/>
              <a:gd name="connsiteY228" fmla="*/ 385674 h 6858000"/>
              <a:gd name="connsiteX229" fmla="*/ 1917499 w 6572708"/>
              <a:gd name="connsiteY229" fmla="*/ 377782 h 6858000"/>
              <a:gd name="connsiteX230" fmla="*/ 1915412 w 6572708"/>
              <a:gd name="connsiteY230" fmla="*/ 372914 h 6858000"/>
              <a:gd name="connsiteX231" fmla="*/ 1911865 w 6572708"/>
              <a:gd name="connsiteY231" fmla="*/ 359009 h 6858000"/>
              <a:gd name="connsiteX232" fmla="*/ 1912244 w 6572708"/>
              <a:gd name="connsiteY232" fmla="*/ 353121 h 6858000"/>
              <a:gd name="connsiteX233" fmla="*/ 1933610 w 6572708"/>
              <a:gd name="connsiteY233" fmla="*/ 297387 h 6858000"/>
              <a:gd name="connsiteX234" fmla="*/ 1939454 w 6572708"/>
              <a:gd name="connsiteY234" fmla="*/ 194719 h 6858000"/>
              <a:gd name="connsiteX235" fmla="*/ 1942001 w 6572708"/>
              <a:gd name="connsiteY235" fmla="*/ 93227 h 6858000"/>
              <a:gd name="connsiteX236" fmla="*/ 1941351 w 6572708"/>
              <a:gd name="connsiteY236" fmla="*/ 56555 h 6858000"/>
              <a:gd name="connsiteX237" fmla="*/ 1950955 w 6572708"/>
              <a:gd name="connsiteY237" fmla="*/ 5312 h 6858000"/>
              <a:gd name="connsiteX238" fmla="*/ 1949546 w 6572708"/>
              <a:gd name="connsiteY238"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0 w 6572708"/>
              <a:gd name="connsiteY7" fmla="*/ 6858000 h 6858000"/>
              <a:gd name="connsiteX8" fmla="*/ 9990 w 6572708"/>
              <a:gd name="connsiteY8" fmla="*/ 6815347 h 6858000"/>
              <a:gd name="connsiteX9" fmla="*/ 60759 w 6572708"/>
              <a:gd name="connsiteY9" fmla="*/ 6667761 h 6858000"/>
              <a:gd name="connsiteX10" fmla="*/ 44882 w 6572708"/>
              <a:gd name="connsiteY10" fmla="*/ 6635203 h 6858000"/>
              <a:gd name="connsiteX11" fmla="*/ 38884 w 6572708"/>
              <a:gd name="connsiteY11" fmla="*/ 6601215 h 6858000"/>
              <a:gd name="connsiteX12" fmla="*/ 24537 w 6572708"/>
              <a:gd name="connsiteY12" fmla="*/ 6599857 h 6858000"/>
              <a:gd name="connsiteX13" fmla="*/ 30487 w 6572708"/>
              <a:gd name="connsiteY13" fmla="*/ 6582849 h 6858000"/>
              <a:gd name="connsiteX14" fmla="*/ 30797 w 6572708"/>
              <a:gd name="connsiteY14" fmla="*/ 6536021 h 6858000"/>
              <a:gd name="connsiteX15" fmla="*/ 10629 w 6572708"/>
              <a:gd name="connsiteY15" fmla="*/ 6483343 h 6858000"/>
              <a:gd name="connsiteX16" fmla="*/ 16211 w 6572708"/>
              <a:gd name="connsiteY16" fmla="*/ 6402087 h 6858000"/>
              <a:gd name="connsiteX17" fmla="*/ 25932 w 6572708"/>
              <a:gd name="connsiteY17" fmla="*/ 6321765 h 6858000"/>
              <a:gd name="connsiteX18" fmla="*/ 31488 w 6572708"/>
              <a:gd name="connsiteY18" fmla="*/ 6292746 h 6858000"/>
              <a:gd name="connsiteX19" fmla="*/ 32413 w 6572708"/>
              <a:gd name="connsiteY19" fmla="*/ 6240744 h 6858000"/>
              <a:gd name="connsiteX20" fmla="*/ 34430 w 6572708"/>
              <a:gd name="connsiteY20" fmla="*/ 6206738 h 6858000"/>
              <a:gd name="connsiteX21" fmla="*/ 55689 w 6572708"/>
              <a:gd name="connsiteY21" fmla="*/ 6203389 h 6858000"/>
              <a:gd name="connsiteX22" fmla="*/ 63475 w 6572708"/>
              <a:gd name="connsiteY22" fmla="*/ 6172740 h 6858000"/>
              <a:gd name="connsiteX23" fmla="*/ 50070 w 6572708"/>
              <a:gd name="connsiteY23" fmla="*/ 6141398 h 6858000"/>
              <a:gd name="connsiteX24" fmla="*/ 52252 w 6572708"/>
              <a:gd name="connsiteY24" fmla="*/ 6103364 h 6858000"/>
              <a:gd name="connsiteX25" fmla="*/ 53329 w 6572708"/>
              <a:gd name="connsiteY25" fmla="*/ 6080619 h 6858000"/>
              <a:gd name="connsiteX26" fmla="*/ 149610 w 6572708"/>
              <a:gd name="connsiteY26" fmla="*/ 5918672 h 6858000"/>
              <a:gd name="connsiteX27" fmla="*/ 160505 w 6572708"/>
              <a:gd name="connsiteY27" fmla="*/ 5887690 h 6858000"/>
              <a:gd name="connsiteX28" fmla="*/ 156200 w 6572708"/>
              <a:gd name="connsiteY28" fmla="*/ 5882649 h 6858000"/>
              <a:gd name="connsiteX29" fmla="*/ 194213 w 6572708"/>
              <a:gd name="connsiteY29" fmla="*/ 5841953 h 6858000"/>
              <a:gd name="connsiteX30" fmla="*/ 203216 w 6572708"/>
              <a:gd name="connsiteY30" fmla="*/ 5777927 h 6858000"/>
              <a:gd name="connsiteX31" fmla="*/ 202536 w 6572708"/>
              <a:gd name="connsiteY31" fmla="*/ 5728879 h 6858000"/>
              <a:gd name="connsiteX32" fmla="*/ 205380 w 6572708"/>
              <a:gd name="connsiteY32" fmla="*/ 5701696 h 6858000"/>
              <a:gd name="connsiteX33" fmla="*/ 203870 w 6572708"/>
              <a:gd name="connsiteY33" fmla="*/ 5681563 h 6858000"/>
              <a:gd name="connsiteX34" fmla="*/ 219294 w 6572708"/>
              <a:gd name="connsiteY34" fmla="*/ 5632219 h 6858000"/>
              <a:gd name="connsiteX35" fmla="*/ 252910 w 6572708"/>
              <a:gd name="connsiteY35" fmla="*/ 5551224 h 6858000"/>
              <a:gd name="connsiteX36" fmla="*/ 258253 w 6572708"/>
              <a:gd name="connsiteY36" fmla="*/ 5533854 h 6858000"/>
              <a:gd name="connsiteX37" fmla="*/ 255640 w 6572708"/>
              <a:gd name="connsiteY37" fmla="*/ 5518422 h 6858000"/>
              <a:gd name="connsiteX38" fmla="*/ 248756 w 6572708"/>
              <a:gd name="connsiteY38" fmla="*/ 5514403 h 6858000"/>
              <a:gd name="connsiteX39" fmla="*/ 250538 w 6572708"/>
              <a:gd name="connsiteY39" fmla="*/ 5504771 h 6858000"/>
              <a:gd name="connsiteX40" fmla="*/ 249507 w 6572708"/>
              <a:gd name="connsiteY40" fmla="*/ 5502102 h 6858000"/>
              <a:gd name="connsiteX41" fmla="*/ 245101 w 6572708"/>
              <a:gd name="connsiteY41" fmla="*/ 5486913 h 6858000"/>
              <a:gd name="connsiteX42" fmla="*/ 273088 w 6572708"/>
              <a:gd name="connsiteY42" fmla="*/ 5457083 h 6858000"/>
              <a:gd name="connsiteX43" fmla="*/ 276759 w 6572708"/>
              <a:gd name="connsiteY43" fmla="*/ 5418245 h 6858000"/>
              <a:gd name="connsiteX44" fmla="*/ 314712 w 6572708"/>
              <a:gd name="connsiteY44" fmla="*/ 5305770 h 6858000"/>
              <a:gd name="connsiteX45" fmla="*/ 320056 w 6572708"/>
              <a:gd name="connsiteY45" fmla="*/ 5298784 h 6858000"/>
              <a:gd name="connsiteX46" fmla="*/ 320763 w 6572708"/>
              <a:gd name="connsiteY46" fmla="*/ 5282149 h 6858000"/>
              <a:gd name="connsiteX47" fmla="*/ 325879 w 6572708"/>
              <a:gd name="connsiteY47" fmla="*/ 5270957 h 6858000"/>
              <a:gd name="connsiteX48" fmla="*/ 318913 w 6572708"/>
              <a:gd name="connsiteY48" fmla="*/ 5268991 h 6858000"/>
              <a:gd name="connsiteX49" fmla="*/ 317275 w 6572708"/>
              <a:gd name="connsiteY49" fmla="*/ 5230130 h 6858000"/>
              <a:gd name="connsiteX50" fmla="*/ 329641 w 6572708"/>
              <a:gd name="connsiteY50" fmla="*/ 5216534 h 6858000"/>
              <a:gd name="connsiteX51" fmla="*/ 329088 w 6572708"/>
              <a:gd name="connsiteY51" fmla="*/ 5211732 h 6858000"/>
              <a:gd name="connsiteX52" fmla="*/ 331669 w 6572708"/>
              <a:gd name="connsiteY52" fmla="*/ 5058537 h 6858000"/>
              <a:gd name="connsiteX53" fmla="*/ 323855 w 6572708"/>
              <a:gd name="connsiteY53" fmla="*/ 4827737 h 6858000"/>
              <a:gd name="connsiteX54" fmla="*/ 333687 w 6572708"/>
              <a:gd name="connsiteY54" fmla="*/ 4774692 h 6858000"/>
              <a:gd name="connsiteX55" fmla="*/ 322637 w 6572708"/>
              <a:gd name="connsiteY55" fmla="*/ 4727427 h 6858000"/>
              <a:gd name="connsiteX56" fmla="*/ 330798 w 6572708"/>
              <a:gd name="connsiteY56" fmla="*/ 4708193 h 6858000"/>
              <a:gd name="connsiteX57" fmla="*/ 332420 w 6572708"/>
              <a:gd name="connsiteY57" fmla="*/ 4704882 h 6858000"/>
              <a:gd name="connsiteX58" fmla="*/ 334216 w 6572708"/>
              <a:gd name="connsiteY58" fmla="*/ 4691500 h 6858000"/>
              <a:gd name="connsiteX59" fmla="*/ 340601 w 6572708"/>
              <a:gd name="connsiteY59" fmla="*/ 4687895 h 6858000"/>
              <a:gd name="connsiteX60" fmla="*/ 347516 w 6572708"/>
              <a:gd name="connsiteY60" fmla="*/ 4667873 h 6858000"/>
              <a:gd name="connsiteX61" fmla="*/ 349175 w 6572708"/>
              <a:gd name="connsiteY61" fmla="*/ 4643189 h 6858000"/>
              <a:gd name="connsiteX62" fmla="*/ 350492 w 6572708"/>
              <a:gd name="connsiteY62" fmla="*/ 4525833 h 6858000"/>
              <a:gd name="connsiteX63" fmla="*/ 355031 w 6572708"/>
              <a:gd name="connsiteY63" fmla="*/ 4455649 h 6858000"/>
              <a:gd name="connsiteX64" fmla="*/ 362651 w 6572708"/>
              <a:gd name="connsiteY64" fmla="*/ 4429036 h 6858000"/>
              <a:gd name="connsiteX65" fmla="*/ 369327 w 6572708"/>
              <a:gd name="connsiteY65" fmla="*/ 4391840 h 6858000"/>
              <a:gd name="connsiteX66" fmla="*/ 371272 w 6572708"/>
              <a:gd name="connsiteY66" fmla="*/ 4358845 h 6858000"/>
              <a:gd name="connsiteX67" fmla="*/ 382342 w 6572708"/>
              <a:gd name="connsiteY67" fmla="*/ 4333764 h 6858000"/>
              <a:gd name="connsiteX68" fmla="*/ 381365 w 6572708"/>
              <a:gd name="connsiteY68" fmla="*/ 4331730 h 6858000"/>
              <a:gd name="connsiteX69" fmla="*/ 364244 w 6572708"/>
              <a:gd name="connsiteY69" fmla="*/ 4309700 h 6858000"/>
              <a:gd name="connsiteX70" fmla="*/ 363377 w 6572708"/>
              <a:gd name="connsiteY70" fmla="*/ 4285388 h 6858000"/>
              <a:gd name="connsiteX71" fmla="*/ 357697 w 6572708"/>
              <a:gd name="connsiteY71" fmla="*/ 4266169 h 6858000"/>
              <a:gd name="connsiteX72" fmla="*/ 356998 w 6572708"/>
              <a:gd name="connsiteY72" fmla="*/ 4247672 h 6858000"/>
              <a:gd name="connsiteX73" fmla="*/ 357549 w 6572708"/>
              <a:gd name="connsiteY73" fmla="*/ 4237120 h 6858000"/>
              <a:gd name="connsiteX74" fmla="*/ 358116 w 6572708"/>
              <a:gd name="connsiteY74" fmla="*/ 4232936 h 6858000"/>
              <a:gd name="connsiteX75" fmla="*/ 366243 w 6572708"/>
              <a:gd name="connsiteY75" fmla="*/ 4224051 h 6858000"/>
              <a:gd name="connsiteX76" fmla="*/ 363841 w 6572708"/>
              <a:gd name="connsiteY76" fmla="*/ 4211782 h 6858000"/>
              <a:gd name="connsiteX77" fmla="*/ 372159 w 6572708"/>
              <a:gd name="connsiteY77" fmla="*/ 4198810 h 6858000"/>
              <a:gd name="connsiteX78" fmla="*/ 366211 w 6572708"/>
              <a:gd name="connsiteY78" fmla="*/ 4195262 h 6858000"/>
              <a:gd name="connsiteX79" fmla="*/ 360561 w 6572708"/>
              <a:gd name="connsiteY79" fmla="*/ 4184054 h 6858000"/>
              <a:gd name="connsiteX80" fmla="*/ 373972 w 6572708"/>
              <a:gd name="connsiteY80" fmla="*/ 4155792 h 6858000"/>
              <a:gd name="connsiteX81" fmla="*/ 373150 w 6572708"/>
              <a:gd name="connsiteY81" fmla="*/ 4150364 h 6858000"/>
              <a:gd name="connsiteX82" fmla="*/ 383773 w 6572708"/>
              <a:gd name="connsiteY82" fmla="*/ 4132084 h 6858000"/>
              <a:gd name="connsiteX83" fmla="*/ 389140 w 6572708"/>
              <a:gd name="connsiteY83" fmla="*/ 4115873 h 6858000"/>
              <a:gd name="connsiteX84" fmla="*/ 378846 w 6572708"/>
              <a:gd name="connsiteY84" fmla="*/ 4082551 h 6858000"/>
              <a:gd name="connsiteX85" fmla="*/ 368001 w 6572708"/>
              <a:gd name="connsiteY85" fmla="*/ 3968090 h 6858000"/>
              <a:gd name="connsiteX86" fmla="*/ 372661 w 6572708"/>
              <a:gd name="connsiteY86" fmla="*/ 3881355 h 6858000"/>
              <a:gd name="connsiteX87" fmla="*/ 379210 w 6572708"/>
              <a:gd name="connsiteY87" fmla="*/ 3850569 h 6858000"/>
              <a:gd name="connsiteX88" fmla="*/ 389880 w 6572708"/>
              <a:gd name="connsiteY88" fmla="*/ 3798988 h 6858000"/>
              <a:gd name="connsiteX89" fmla="*/ 409909 w 6572708"/>
              <a:gd name="connsiteY89" fmla="*/ 3760424 h 6858000"/>
              <a:gd name="connsiteX90" fmla="*/ 414051 w 6572708"/>
              <a:gd name="connsiteY90" fmla="*/ 3717298 h 6858000"/>
              <a:gd name="connsiteX91" fmla="*/ 399424 w 6572708"/>
              <a:gd name="connsiteY91" fmla="*/ 3707291 h 6858000"/>
              <a:gd name="connsiteX92" fmla="*/ 394460 w 6572708"/>
              <a:gd name="connsiteY92" fmla="*/ 3673415 h 6858000"/>
              <a:gd name="connsiteX93" fmla="*/ 408918 w 6572708"/>
              <a:gd name="connsiteY93" fmla="*/ 3661155 h 6858000"/>
              <a:gd name="connsiteX94" fmla="*/ 425028 w 6572708"/>
              <a:gd name="connsiteY94" fmla="*/ 3591166 h 6858000"/>
              <a:gd name="connsiteX95" fmla="*/ 430292 w 6572708"/>
              <a:gd name="connsiteY95" fmla="*/ 3550801 h 6858000"/>
              <a:gd name="connsiteX96" fmla="*/ 437149 w 6572708"/>
              <a:gd name="connsiteY96" fmla="*/ 3497399 h 6858000"/>
              <a:gd name="connsiteX97" fmla="*/ 442017 w 6572708"/>
              <a:gd name="connsiteY97" fmla="*/ 3474143 h 6858000"/>
              <a:gd name="connsiteX98" fmla="*/ 437175 w 6572708"/>
              <a:gd name="connsiteY98" fmla="*/ 3463057 h 6858000"/>
              <a:gd name="connsiteX99" fmla="*/ 438483 w 6572708"/>
              <a:gd name="connsiteY99" fmla="*/ 3457563 h 6858000"/>
              <a:gd name="connsiteX100" fmla="*/ 438642 w 6572708"/>
              <a:gd name="connsiteY100" fmla="*/ 3439053 h 6858000"/>
              <a:gd name="connsiteX101" fmla="*/ 439678 w 6572708"/>
              <a:gd name="connsiteY101" fmla="*/ 3428537 h 6858000"/>
              <a:gd name="connsiteX102" fmla="*/ 440437 w 6572708"/>
              <a:gd name="connsiteY102" fmla="*/ 3424381 h 6858000"/>
              <a:gd name="connsiteX103" fmla="*/ 448781 w 6572708"/>
              <a:gd name="connsiteY103" fmla="*/ 3416042 h 6858000"/>
              <a:gd name="connsiteX104" fmla="*/ 448765 w 6572708"/>
              <a:gd name="connsiteY104" fmla="*/ 3414504 h 6858000"/>
              <a:gd name="connsiteX105" fmla="*/ 447134 w 6572708"/>
              <a:gd name="connsiteY105" fmla="*/ 3403498 h 6858000"/>
              <a:gd name="connsiteX106" fmla="*/ 452387 w 6572708"/>
              <a:gd name="connsiteY106" fmla="*/ 3396070 h 6858000"/>
              <a:gd name="connsiteX107" fmla="*/ 453996 w 6572708"/>
              <a:gd name="connsiteY107" fmla="*/ 3389553 h 6858000"/>
              <a:gd name="connsiteX108" fmla="*/ 450265 w 6572708"/>
              <a:gd name="connsiteY108" fmla="*/ 3387098 h 6858000"/>
              <a:gd name="connsiteX109" fmla="*/ 445137 w 6572708"/>
              <a:gd name="connsiteY109" fmla="*/ 3375655 h 6858000"/>
              <a:gd name="connsiteX110" fmla="*/ 453359 w 6572708"/>
              <a:gd name="connsiteY110" fmla="*/ 3367050 h 6858000"/>
              <a:gd name="connsiteX111" fmla="*/ 459842 w 6572708"/>
              <a:gd name="connsiteY111" fmla="*/ 3348005 h 6858000"/>
              <a:gd name="connsiteX112" fmla="*/ 459268 w 6572708"/>
              <a:gd name="connsiteY112" fmla="*/ 3342546 h 6858000"/>
              <a:gd name="connsiteX113" fmla="*/ 470590 w 6572708"/>
              <a:gd name="connsiteY113" fmla="*/ 3324958 h 6858000"/>
              <a:gd name="connsiteX114" fmla="*/ 468579 w 6572708"/>
              <a:gd name="connsiteY114" fmla="*/ 3306990 h 6858000"/>
              <a:gd name="connsiteX115" fmla="*/ 480123 w 6572708"/>
              <a:gd name="connsiteY115" fmla="*/ 3295094 h 6858000"/>
              <a:gd name="connsiteX116" fmla="*/ 482298 w 6572708"/>
              <a:gd name="connsiteY116" fmla="*/ 3293541 h 6858000"/>
              <a:gd name="connsiteX117" fmla="*/ 489102 w 6572708"/>
              <a:gd name="connsiteY117" fmla="*/ 3262198 h 6858000"/>
              <a:gd name="connsiteX118" fmla="*/ 497561 w 6572708"/>
              <a:gd name="connsiteY118" fmla="*/ 3253284 h 6858000"/>
              <a:gd name="connsiteX119" fmla="*/ 522157 w 6572708"/>
              <a:gd name="connsiteY119" fmla="*/ 3192563 h 6858000"/>
              <a:gd name="connsiteX120" fmla="*/ 529302 w 6572708"/>
              <a:gd name="connsiteY120" fmla="*/ 3175520 h 6858000"/>
              <a:gd name="connsiteX121" fmla="*/ 528284 w 6572708"/>
              <a:gd name="connsiteY121" fmla="*/ 3160058 h 6858000"/>
              <a:gd name="connsiteX122" fmla="*/ 521806 w 6572708"/>
              <a:gd name="connsiteY122" fmla="*/ 3155764 h 6858000"/>
              <a:gd name="connsiteX123" fmla="*/ 524589 w 6572708"/>
              <a:gd name="connsiteY123" fmla="*/ 3146261 h 6858000"/>
              <a:gd name="connsiteX124" fmla="*/ 523832 w 6572708"/>
              <a:gd name="connsiteY124" fmla="*/ 3143561 h 6858000"/>
              <a:gd name="connsiteX125" fmla="*/ 520994 w 6572708"/>
              <a:gd name="connsiteY125" fmla="*/ 3128263 h 6858000"/>
              <a:gd name="connsiteX126" fmla="*/ 552091 w 6572708"/>
              <a:gd name="connsiteY126" fmla="*/ 3099818 h 6858000"/>
              <a:gd name="connsiteX127" fmla="*/ 618216 w 6572708"/>
              <a:gd name="connsiteY127" fmla="*/ 2895965 h 6858000"/>
              <a:gd name="connsiteX128" fmla="*/ 724973 w 6572708"/>
              <a:gd name="connsiteY128" fmla="*/ 2755713 h 6858000"/>
              <a:gd name="connsiteX129" fmla="*/ 765538 w 6572708"/>
              <a:gd name="connsiteY129" fmla="*/ 2648081 h 6858000"/>
              <a:gd name="connsiteX130" fmla="*/ 780267 w 6572708"/>
              <a:gd name="connsiteY130" fmla="*/ 2641879 h 6858000"/>
              <a:gd name="connsiteX131" fmla="*/ 790836 w 6572708"/>
              <a:gd name="connsiteY131" fmla="*/ 2632919 h 6858000"/>
              <a:gd name="connsiteX132" fmla="*/ 790328 w 6572708"/>
              <a:gd name="connsiteY132" fmla="*/ 2631229 h 6858000"/>
              <a:gd name="connsiteX133" fmla="*/ 797257 w 6572708"/>
              <a:gd name="connsiteY133" fmla="*/ 2619054 h 6858000"/>
              <a:gd name="connsiteX134" fmla="*/ 802383 w 6572708"/>
              <a:gd name="connsiteY134" fmla="*/ 2617568 h 6858000"/>
              <a:gd name="connsiteX135" fmla="*/ 808267 w 6572708"/>
              <a:gd name="connsiteY135" fmla="*/ 2609586 h 6858000"/>
              <a:gd name="connsiteX136" fmla="*/ 822908 w 6572708"/>
              <a:gd name="connsiteY136" fmla="*/ 2594856 h 6858000"/>
              <a:gd name="connsiteX137" fmla="*/ 822791 w 6572708"/>
              <a:gd name="connsiteY137" fmla="*/ 2591164 h 6858000"/>
              <a:gd name="connsiteX138" fmla="*/ 840423 w 6572708"/>
              <a:gd name="connsiteY138" fmla="*/ 2567492 h 6858000"/>
              <a:gd name="connsiteX139" fmla="*/ 839313 w 6572708"/>
              <a:gd name="connsiteY139" fmla="*/ 2566722 h 6858000"/>
              <a:gd name="connsiteX140" fmla="*/ 838361 w 6572708"/>
              <a:gd name="connsiteY140" fmla="*/ 2558109 h 6858000"/>
              <a:gd name="connsiteX141" fmla="*/ 839637 w 6572708"/>
              <a:gd name="connsiteY141" fmla="*/ 2542662 h 6858000"/>
              <a:gd name="connsiteX142" fmla="*/ 825800 w 6572708"/>
              <a:gd name="connsiteY142" fmla="*/ 2501548 h 6858000"/>
              <a:gd name="connsiteX143" fmla="*/ 844035 w 6572708"/>
              <a:gd name="connsiteY143" fmla="*/ 2476819 h 6858000"/>
              <a:gd name="connsiteX144" fmla="*/ 846972 w 6572708"/>
              <a:gd name="connsiteY144" fmla="*/ 2471590 h 6858000"/>
              <a:gd name="connsiteX145" fmla="*/ 846730 w 6572708"/>
              <a:gd name="connsiteY145" fmla="*/ 2471378 h 6858000"/>
              <a:gd name="connsiteX146" fmla="*/ 849228 w 6572708"/>
              <a:gd name="connsiteY146" fmla="*/ 2465654 h 6858000"/>
              <a:gd name="connsiteX147" fmla="*/ 852330 w 6572708"/>
              <a:gd name="connsiteY147" fmla="*/ 2462052 h 6858000"/>
              <a:gd name="connsiteX148" fmla="*/ 858029 w 6572708"/>
              <a:gd name="connsiteY148" fmla="*/ 2451906 h 6858000"/>
              <a:gd name="connsiteX149" fmla="*/ 857986 w 6572708"/>
              <a:gd name="connsiteY149" fmla="*/ 2447716 h 6858000"/>
              <a:gd name="connsiteX150" fmla="*/ 855075 w 6572708"/>
              <a:gd name="connsiteY150" fmla="*/ 2445047 h 6858000"/>
              <a:gd name="connsiteX151" fmla="*/ 856006 w 6572708"/>
              <a:gd name="connsiteY151" fmla="*/ 2444265 h 6858000"/>
              <a:gd name="connsiteX152" fmla="*/ 856444 w 6572708"/>
              <a:gd name="connsiteY152" fmla="*/ 2421759 h 6858000"/>
              <a:gd name="connsiteX153" fmla="*/ 868981 w 6572708"/>
              <a:gd name="connsiteY153" fmla="*/ 2375200 h 6858000"/>
              <a:gd name="connsiteX154" fmla="*/ 880811 w 6572708"/>
              <a:gd name="connsiteY154" fmla="*/ 2350147 h 6858000"/>
              <a:gd name="connsiteX155" fmla="*/ 908124 w 6572708"/>
              <a:gd name="connsiteY155" fmla="*/ 2279761 h 6858000"/>
              <a:gd name="connsiteX156" fmla="*/ 931678 w 6572708"/>
              <a:gd name="connsiteY156" fmla="*/ 2207772 h 6858000"/>
              <a:gd name="connsiteX157" fmla="*/ 921761 w 6572708"/>
              <a:gd name="connsiteY157" fmla="*/ 2164302 h 6858000"/>
              <a:gd name="connsiteX158" fmla="*/ 923058 w 6572708"/>
              <a:gd name="connsiteY158" fmla="*/ 2160162 h 6858000"/>
              <a:gd name="connsiteX159" fmla="*/ 931663 w 6572708"/>
              <a:gd name="connsiteY159" fmla="*/ 2151458 h 6858000"/>
              <a:gd name="connsiteX160" fmla="*/ 935730 w 6572708"/>
              <a:gd name="connsiteY160" fmla="*/ 2148616 h 6858000"/>
              <a:gd name="connsiteX161" fmla="*/ 939910 w 6572708"/>
              <a:gd name="connsiteY161" fmla="*/ 2143540 h 6858000"/>
              <a:gd name="connsiteX162" fmla="*/ 939746 w 6572708"/>
              <a:gd name="connsiteY162" fmla="*/ 2143278 h 6858000"/>
              <a:gd name="connsiteX163" fmla="*/ 944182 w 6572708"/>
              <a:gd name="connsiteY163" fmla="*/ 2138791 h 6858000"/>
              <a:gd name="connsiteX164" fmla="*/ 969240 w 6572708"/>
              <a:gd name="connsiteY164" fmla="*/ 2118565 h 6858000"/>
              <a:gd name="connsiteX165" fmla="*/ 969333 w 6572708"/>
              <a:gd name="connsiteY165" fmla="*/ 2074914 h 6858000"/>
              <a:gd name="connsiteX166" fmla="*/ 975462 w 6572708"/>
              <a:gd name="connsiteY166" fmla="*/ 2059981 h 6858000"/>
              <a:gd name="connsiteX167" fmla="*/ 977313 w 6572708"/>
              <a:gd name="connsiteY167" fmla="*/ 2051279 h 6858000"/>
              <a:gd name="connsiteX168" fmla="*/ 976512 w 6572708"/>
              <a:gd name="connsiteY168" fmla="*/ 2050269 h 6858000"/>
              <a:gd name="connsiteX169" fmla="*/ 1000665 w 6572708"/>
              <a:gd name="connsiteY169" fmla="*/ 2030946 h 6858000"/>
              <a:gd name="connsiteX170" fmla="*/ 1001735 w 6572708"/>
              <a:gd name="connsiteY170" fmla="*/ 2027284 h 6858000"/>
              <a:gd name="connsiteX171" fmla="*/ 1020214 w 6572708"/>
              <a:gd name="connsiteY171" fmla="*/ 2016095 h 6858000"/>
              <a:gd name="connsiteX172" fmla="*/ 1028302 w 6572708"/>
              <a:gd name="connsiteY172" fmla="*/ 2009567 h 6858000"/>
              <a:gd name="connsiteX173" fmla="*/ 1033598 w 6572708"/>
              <a:gd name="connsiteY173" fmla="*/ 2009267 h 6858000"/>
              <a:gd name="connsiteX174" fmla="*/ 1044008 w 6572708"/>
              <a:gd name="connsiteY174" fmla="*/ 1998844 h 6858000"/>
              <a:gd name="connsiteX175" fmla="*/ 1044069 w 6572708"/>
              <a:gd name="connsiteY175" fmla="*/ 1997063 h 6858000"/>
              <a:gd name="connsiteX176" fmla="*/ 1056878 w 6572708"/>
              <a:gd name="connsiteY176" fmla="*/ 1990634 h 6858000"/>
              <a:gd name="connsiteX177" fmla="*/ 1072722 w 6572708"/>
              <a:gd name="connsiteY177" fmla="*/ 1987868 h 6858000"/>
              <a:gd name="connsiteX178" fmla="*/ 1145252 w 6572708"/>
              <a:gd name="connsiteY178" fmla="*/ 1891028 h 6858000"/>
              <a:gd name="connsiteX179" fmla="*/ 1226890 w 6572708"/>
              <a:gd name="connsiteY179" fmla="*/ 1845992 h 6858000"/>
              <a:gd name="connsiteX180" fmla="*/ 1323685 w 6572708"/>
              <a:gd name="connsiteY180" fmla="*/ 1758717 h 6858000"/>
              <a:gd name="connsiteX181" fmla="*/ 1398273 w 6572708"/>
              <a:gd name="connsiteY181" fmla="*/ 1627389 h 6858000"/>
              <a:gd name="connsiteX182" fmla="*/ 1417786 w 6572708"/>
              <a:gd name="connsiteY182" fmla="*/ 1591233 h 6858000"/>
              <a:gd name="connsiteX183" fmla="*/ 1456144 w 6572708"/>
              <a:gd name="connsiteY183" fmla="*/ 1570271 h 6858000"/>
              <a:gd name="connsiteX184" fmla="*/ 1458351 w 6572708"/>
              <a:gd name="connsiteY184" fmla="*/ 1554550 h 6858000"/>
              <a:gd name="connsiteX185" fmla="*/ 1458500 w 6572708"/>
              <a:gd name="connsiteY185" fmla="*/ 1551719 h 6858000"/>
              <a:gd name="connsiteX186" fmla="*/ 1464150 w 6572708"/>
              <a:gd name="connsiteY186" fmla="*/ 1542986 h 6858000"/>
              <a:gd name="connsiteX187" fmla="*/ 1459426 w 6572708"/>
              <a:gd name="connsiteY187" fmla="*/ 1537283 h 6858000"/>
              <a:gd name="connsiteX188" fmla="*/ 1463401 w 6572708"/>
              <a:gd name="connsiteY188" fmla="*/ 1521818 h 6858000"/>
              <a:gd name="connsiteX189" fmla="*/ 1475565 w 6572708"/>
              <a:gd name="connsiteY189" fmla="*/ 1506648 h 6858000"/>
              <a:gd name="connsiteX190" fmla="*/ 1540362 w 6572708"/>
              <a:gd name="connsiteY190" fmla="*/ 1438265 h 6858000"/>
              <a:gd name="connsiteX191" fmla="*/ 1575141 w 6572708"/>
              <a:gd name="connsiteY191" fmla="*/ 1395238 h 6858000"/>
              <a:gd name="connsiteX192" fmla="*/ 1582090 w 6572708"/>
              <a:gd name="connsiteY192" fmla="*/ 1375575 h 6858000"/>
              <a:gd name="connsiteX193" fmla="*/ 1596005 w 6572708"/>
              <a:gd name="connsiteY193" fmla="*/ 1350347 h 6858000"/>
              <a:gd name="connsiteX194" fmla="*/ 1615711 w 6572708"/>
              <a:gd name="connsiteY194" fmla="*/ 1303251 h 6858000"/>
              <a:gd name="connsiteX195" fmla="*/ 1650622 w 6572708"/>
              <a:gd name="connsiteY195" fmla="*/ 1244447 h 6858000"/>
              <a:gd name="connsiteX196" fmla="*/ 1702792 w 6572708"/>
              <a:gd name="connsiteY196" fmla="*/ 1215797 h 6858000"/>
              <a:gd name="connsiteX197" fmla="*/ 1700885 w 6572708"/>
              <a:gd name="connsiteY197" fmla="*/ 1209814 h 6858000"/>
              <a:gd name="connsiteX198" fmla="*/ 1723848 w 6572708"/>
              <a:gd name="connsiteY198" fmla="*/ 1183123 h 6858000"/>
              <a:gd name="connsiteX199" fmla="*/ 1759968 w 6572708"/>
              <a:gd name="connsiteY199" fmla="*/ 1166871 h 6858000"/>
              <a:gd name="connsiteX200" fmla="*/ 1767742 w 6572708"/>
              <a:gd name="connsiteY200" fmla="*/ 1158484 h 6858000"/>
              <a:gd name="connsiteX201" fmla="*/ 1773870 w 6572708"/>
              <a:gd name="connsiteY201" fmla="*/ 1125979 h 6858000"/>
              <a:gd name="connsiteX202" fmla="*/ 1767392 w 6572708"/>
              <a:gd name="connsiteY202" fmla="*/ 1121685 h 6858000"/>
              <a:gd name="connsiteX203" fmla="*/ 1770175 w 6572708"/>
              <a:gd name="connsiteY203" fmla="*/ 1112182 h 6858000"/>
              <a:gd name="connsiteX204" fmla="*/ 1769418 w 6572708"/>
              <a:gd name="connsiteY204" fmla="*/ 1109483 h 6858000"/>
              <a:gd name="connsiteX205" fmla="*/ 1766580 w 6572708"/>
              <a:gd name="connsiteY205" fmla="*/ 1094184 h 6858000"/>
              <a:gd name="connsiteX206" fmla="*/ 1797677 w 6572708"/>
              <a:gd name="connsiteY206" fmla="*/ 1065740 h 6858000"/>
              <a:gd name="connsiteX207" fmla="*/ 1863681 w 6572708"/>
              <a:gd name="connsiteY207" fmla="*/ 947760 h 6858000"/>
              <a:gd name="connsiteX208" fmla="*/ 1922110 w 6572708"/>
              <a:gd name="connsiteY208" fmla="*/ 824781 h 6858000"/>
              <a:gd name="connsiteX209" fmla="*/ 1970558 w 6572708"/>
              <a:gd name="connsiteY209" fmla="*/ 721635 h 6858000"/>
              <a:gd name="connsiteX210" fmla="*/ 1974257 w 6572708"/>
              <a:gd name="connsiteY210" fmla="*/ 713733 h 6858000"/>
              <a:gd name="connsiteX211" fmla="*/ 1971701 w 6572708"/>
              <a:gd name="connsiteY211" fmla="*/ 704563 h 6858000"/>
              <a:gd name="connsiteX212" fmla="*/ 1966819 w 6572708"/>
              <a:gd name="connsiteY212" fmla="*/ 628924 h 6858000"/>
              <a:gd name="connsiteX213" fmla="*/ 1956004 w 6572708"/>
              <a:gd name="connsiteY213" fmla="*/ 621102 h 6858000"/>
              <a:gd name="connsiteX214" fmla="*/ 1948613 w 6572708"/>
              <a:gd name="connsiteY214" fmla="*/ 609156 h 6858000"/>
              <a:gd name="connsiteX215" fmla="*/ 1949145 w 6572708"/>
              <a:gd name="connsiteY215" fmla="*/ 606753 h 6858000"/>
              <a:gd name="connsiteX216" fmla="*/ 1944819 w 6572708"/>
              <a:gd name="connsiteY216" fmla="*/ 590072 h 6858000"/>
              <a:gd name="connsiteX217" fmla="*/ 1941001 w 6572708"/>
              <a:gd name="connsiteY217" fmla="*/ 588296 h 6858000"/>
              <a:gd name="connsiteX218" fmla="*/ 1937134 w 6572708"/>
              <a:gd name="connsiteY218" fmla="*/ 577443 h 6858000"/>
              <a:gd name="connsiteX219" fmla="*/ 1927092 w 6572708"/>
              <a:gd name="connsiteY219" fmla="*/ 557642 h 6858000"/>
              <a:gd name="connsiteX220" fmla="*/ 1927484 w 6572708"/>
              <a:gd name="connsiteY220" fmla="*/ 552451 h 6858000"/>
              <a:gd name="connsiteX221" fmla="*/ 1915874 w 6572708"/>
              <a:gd name="connsiteY221" fmla="*/ 520271 h 6858000"/>
              <a:gd name="connsiteX222" fmla="*/ 1916793 w 6572708"/>
              <a:gd name="connsiteY222" fmla="*/ 519123 h 6858000"/>
              <a:gd name="connsiteX223" fmla="*/ 1918236 w 6572708"/>
              <a:gd name="connsiteY223" fmla="*/ 506970 h 6858000"/>
              <a:gd name="connsiteX224" fmla="*/ 1918529 w 6572708"/>
              <a:gd name="connsiteY224" fmla="*/ 485354 h 6858000"/>
              <a:gd name="connsiteX225" fmla="*/ 1932556 w 6572708"/>
              <a:gd name="connsiteY225" fmla="*/ 426779 h 6858000"/>
              <a:gd name="connsiteX226" fmla="*/ 1920572 w 6572708"/>
              <a:gd name="connsiteY226" fmla="*/ 393150 h 6858000"/>
              <a:gd name="connsiteX227" fmla="*/ 1918744 w 6572708"/>
              <a:gd name="connsiteY227" fmla="*/ 385981 h 6858000"/>
              <a:gd name="connsiteX228" fmla="*/ 1918949 w 6572708"/>
              <a:gd name="connsiteY228" fmla="*/ 385674 h 6858000"/>
              <a:gd name="connsiteX229" fmla="*/ 1917499 w 6572708"/>
              <a:gd name="connsiteY229" fmla="*/ 377782 h 6858000"/>
              <a:gd name="connsiteX230" fmla="*/ 1915412 w 6572708"/>
              <a:gd name="connsiteY230" fmla="*/ 372914 h 6858000"/>
              <a:gd name="connsiteX231" fmla="*/ 1911865 w 6572708"/>
              <a:gd name="connsiteY231" fmla="*/ 359009 h 6858000"/>
              <a:gd name="connsiteX232" fmla="*/ 1912244 w 6572708"/>
              <a:gd name="connsiteY232" fmla="*/ 353121 h 6858000"/>
              <a:gd name="connsiteX233" fmla="*/ 1933610 w 6572708"/>
              <a:gd name="connsiteY233" fmla="*/ 297387 h 6858000"/>
              <a:gd name="connsiteX234" fmla="*/ 1939454 w 6572708"/>
              <a:gd name="connsiteY234" fmla="*/ 194719 h 6858000"/>
              <a:gd name="connsiteX235" fmla="*/ 1942001 w 6572708"/>
              <a:gd name="connsiteY235" fmla="*/ 93227 h 6858000"/>
              <a:gd name="connsiteX236" fmla="*/ 1941351 w 6572708"/>
              <a:gd name="connsiteY236" fmla="*/ 56555 h 6858000"/>
              <a:gd name="connsiteX237" fmla="*/ 1950955 w 6572708"/>
              <a:gd name="connsiteY237" fmla="*/ 5312 h 6858000"/>
              <a:gd name="connsiteX238" fmla="*/ 1949546 w 6572708"/>
              <a:gd name="connsiteY238"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0 w 6572708"/>
              <a:gd name="connsiteY7" fmla="*/ 6858000 h 6858000"/>
              <a:gd name="connsiteX8" fmla="*/ 9990 w 6572708"/>
              <a:gd name="connsiteY8" fmla="*/ 6815347 h 6858000"/>
              <a:gd name="connsiteX9" fmla="*/ 60759 w 6572708"/>
              <a:gd name="connsiteY9" fmla="*/ 6667761 h 6858000"/>
              <a:gd name="connsiteX10" fmla="*/ 44882 w 6572708"/>
              <a:gd name="connsiteY10" fmla="*/ 6635203 h 6858000"/>
              <a:gd name="connsiteX11" fmla="*/ 38884 w 6572708"/>
              <a:gd name="connsiteY11" fmla="*/ 6601215 h 6858000"/>
              <a:gd name="connsiteX12" fmla="*/ 24537 w 6572708"/>
              <a:gd name="connsiteY12" fmla="*/ 6599857 h 6858000"/>
              <a:gd name="connsiteX13" fmla="*/ 30487 w 6572708"/>
              <a:gd name="connsiteY13" fmla="*/ 6582849 h 6858000"/>
              <a:gd name="connsiteX14" fmla="*/ 30797 w 6572708"/>
              <a:gd name="connsiteY14" fmla="*/ 6536021 h 6858000"/>
              <a:gd name="connsiteX15" fmla="*/ 10629 w 6572708"/>
              <a:gd name="connsiteY15" fmla="*/ 6483343 h 6858000"/>
              <a:gd name="connsiteX16" fmla="*/ 16211 w 6572708"/>
              <a:gd name="connsiteY16" fmla="*/ 6402087 h 6858000"/>
              <a:gd name="connsiteX17" fmla="*/ 25932 w 6572708"/>
              <a:gd name="connsiteY17" fmla="*/ 6321765 h 6858000"/>
              <a:gd name="connsiteX18" fmla="*/ 31488 w 6572708"/>
              <a:gd name="connsiteY18" fmla="*/ 6292746 h 6858000"/>
              <a:gd name="connsiteX19" fmla="*/ 32413 w 6572708"/>
              <a:gd name="connsiteY19" fmla="*/ 6240744 h 6858000"/>
              <a:gd name="connsiteX20" fmla="*/ 34430 w 6572708"/>
              <a:gd name="connsiteY20" fmla="*/ 6206738 h 6858000"/>
              <a:gd name="connsiteX21" fmla="*/ 55689 w 6572708"/>
              <a:gd name="connsiteY21" fmla="*/ 6203389 h 6858000"/>
              <a:gd name="connsiteX22" fmla="*/ 63475 w 6572708"/>
              <a:gd name="connsiteY22" fmla="*/ 6172740 h 6858000"/>
              <a:gd name="connsiteX23" fmla="*/ 50070 w 6572708"/>
              <a:gd name="connsiteY23" fmla="*/ 6141398 h 6858000"/>
              <a:gd name="connsiteX24" fmla="*/ 52252 w 6572708"/>
              <a:gd name="connsiteY24" fmla="*/ 6103364 h 6858000"/>
              <a:gd name="connsiteX25" fmla="*/ 53329 w 6572708"/>
              <a:gd name="connsiteY25" fmla="*/ 6080619 h 6858000"/>
              <a:gd name="connsiteX26" fmla="*/ 149610 w 6572708"/>
              <a:gd name="connsiteY26" fmla="*/ 5918672 h 6858000"/>
              <a:gd name="connsiteX27" fmla="*/ 160505 w 6572708"/>
              <a:gd name="connsiteY27" fmla="*/ 5887690 h 6858000"/>
              <a:gd name="connsiteX28" fmla="*/ 156200 w 6572708"/>
              <a:gd name="connsiteY28" fmla="*/ 5882649 h 6858000"/>
              <a:gd name="connsiteX29" fmla="*/ 194213 w 6572708"/>
              <a:gd name="connsiteY29" fmla="*/ 5841953 h 6858000"/>
              <a:gd name="connsiteX30" fmla="*/ 203216 w 6572708"/>
              <a:gd name="connsiteY30" fmla="*/ 5777927 h 6858000"/>
              <a:gd name="connsiteX31" fmla="*/ 202536 w 6572708"/>
              <a:gd name="connsiteY31" fmla="*/ 5728879 h 6858000"/>
              <a:gd name="connsiteX32" fmla="*/ 205380 w 6572708"/>
              <a:gd name="connsiteY32" fmla="*/ 5701696 h 6858000"/>
              <a:gd name="connsiteX33" fmla="*/ 203870 w 6572708"/>
              <a:gd name="connsiteY33" fmla="*/ 5681563 h 6858000"/>
              <a:gd name="connsiteX34" fmla="*/ 219294 w 6572708"/>
              <a:gd name="connsiteY34" fmla="*/ 5632219 h 6858000"/>
              <a:gd name="connsiteX35" fmla="*/ 252910 w 6572708"/>
              <a:gd name="connsiteY35" fmla="*/ 5551224 h 6858000"/>
              <a:gd name="connsiteX36" fmla="*/ 258253 w 6572708"/>
              <a:gd name="connsiteY36" fmla="*/ 5533854 h 6858000"/>
              <a:gd name="connsiteX37" fmla="*/ 255640 w 6572708"/>
              <a:gd name="connsiteY37" fmla="*/ 5518422 h 6858000"/>
              <a:gd name="connsiteX38" fmla="*/ 248756 w 6572708"/>
              <a:gd name="connsiteY38" fmla="*/ 5514403 h 6858000"/>
              <a:gd name="connsiteX39" fmla="*/ 250538 w 6572708"/>
              <a:gd name="connsiteY39" fmla="*/ 5504771 h 6858000"/>
              <a:gd name="connsiteX40" fmla="*/ 249507 w 6572708"/>
              <a:gd name="connsiteY40" fmla="*/ 5502102 h 6858000"/>
              <a:gd name="connsiteX41" fmla="*/ 245101 w 6572708"/>
              <a:gd name="connsiteY41" fmla="*/ 5486913 h 6858000"/>
              <a:gd name="connsiteX42" fmla="*/ 273088 w 6572708"/>
              <a:gd name="connsiteY42" fmla="*/ 5457083 h 6858000"/>
              <a:gd name="connsiteX43" fmla="*/ 276759 w 6572708"/>
              <a:gd name="connsiteY43" fmla="*/ 5418245 h 6858000"/>
              <a:gd name="connsiteX44" fmla="*/ 314712 w 6572708"/>
              <a:gd name="connsiteY44" fmla="*/ 5305770 h 6858000"/>
              <a:gd name="connsiteX45" fmla="*/ 320056 w 6572708"/>
              <a:gd name="connsiteY45" fmla="*/ 5298784 h 6858000"/>
              <a:gd name="connsiteX46" fmla="*/ 320763 w 6572708"/>
              <a:gd name="connsiteY46" fmla="*/ 5282149 h 6858000"/>
              <a:gd name="connsiteX47" fmla="*/ 325879 w 6572708"/>
              <a:gd name="connsiteY47" fmla="*/ 5270957 h 6858000"/>
              <a:gd name="connsiteX48" fmla="*/ 318913 w 6572708"/>
              <a:gd name="connsiteY48" fmla="*/ 5268991 h 6858000"/>
              <a:gd name="connsiteX49" fmla="*/ 317275 w 6572708"/>
              <a:gd name="connsiteY49" fmla="*/ 5230130 h 6858000"/>
              <a:gd name="connsiteX50" fmla="*/ 329641 w 6572708"/>
              <a:gd name="connsiteY50" fmla="*/ 5216534 h 6858000"/>
              <a:gd name="connsiteX51" fmla="*/ 329088 w 6572708"/>
              <a:gd name="connsiteY51" fmla="*/ 5211732 h 6858000"/>
              <a:gd name="connsiteX52" fmla="*/ 331669 w 6572708"/>
              <a:gd name="connsiteY52" fmla="*/ 5058537 h 6858000"/>
              <a:gd name="connsiteX53" fmla="*/ 323855 w 6572708"/>
              <a:gd name="connsiteY53" fmla="*/ 4827737 h 6858000"/>
              <a:gd name="connsiteX54" fmla="*/ 333687 w 6572708"/>
              <a:gd name="connsiteY54" fmla="*/ 4774692 h 6858000"/>
              <a:gd name="connsiteX55" fmla="*/ 322637 w 6572708"/>
              <a:gd name="connsiteY55" fmla="*/ 4727427 h 6858000"/>
              <a:gd name="connsiteX56" fmla="*/ 330798 w 6572708"/>
              <a:gd name="connsiteY56" fmla="*/ 4708193 h 6858000"/>
              <a:gd name="connsiteX57" fmla="*/ 332420 w 6572708"/>
              <a:gd name="connsiteY57" fmla="*/ 4704882 h 6858000"/>
              <a:gd name="connsiteX58" fmla="*/ 334216 w 6572708"/>
              <a:gd name="connsiteY58" fmla="*/ 4691500 h 6858000"/>
              <a:gd name="connsiteX59" fmla="*/ 340601 w 6572708"/>
              <a:gd name="connsiteY59" fmla="*/ 4687895 h 6858000"/>
              <a:gd name="connsiteX60" fmla="*/ 347516 w 6572708"/>
              <a:gd name="connsiteY60" fmla="*/ 4667873 h 6858000"/>
              <a:gd name="connsiteX61" fmla="*/ 349175 w 6572708"/>
              <a:gd name="connsiteY61" fmla="*/ 4643189 h 6858000"/>
              <a:gd name="connsiteX62" fmla="*/ 350492 w 6572708"/>
              <a:gd name="connsiteY62" fmla="*/ 4525833 h 6858000"/>
              <a:gd name="connsiteX63" fmla="*/ 355031 w 6572708"/>
              <a:gd name="connsiteY63" fmla="*/ 4455649 h 6858000"/>
              <a:gd name="connsiteX64" fmla="*/ 362651 w 6572708"/>
              <a:gd name="connsiteY64" fmla="*/ 4429036 h 6858000"/>
              <a:gd name="connsiteX65" fmla="*/ 369327 w 6572708"/>
              <a:gd name="connsiteY65" fmla="*/ 4391840 h 6858000"/>
              <a:gd name="connsiteX66" fmla="*/ 371272 w 6572708"/>
              <a:gd name="connsiteY66" fmla="*/ 4358845 h 6858000"/>
              <a:gd name="connsiteX67" fmla="*/ 382342 w 6572708"/>
              <a:gd name="connsiteY67" fmla="*/ 4333764 h 6858000"/>
              <a:gd name="connsiteX68" fmla="*/ 381365 w 6572708"/>
              <a:gd name="connsiteY68" fmla="*/ 4331730 h 6858000"/>
              <a:gd name="connsiteX69" fmla="*/ 364244 w 6572708"/>
              <a:gd name="connsiteY69" fmla="*/ 4309700 h 6858000"/>
              <a:gd name="connsiteX70" fmla="*/ 363377 w 6572708"/>
              <a:gd name="connsiteY70" fmla="*/ 4285388 h 6858000"/>
              <a:gd name="connsiteX71" fmla="*/ 357697 w 6572708"/>
              <a:gd name="connsiteY71" fmla="*/ 4266169 h 6858000"/>
              <a:gd name="connsiteX72" fmla="*/ 356998 w 6572708"/>
              <a:gd name="connsiteY72" fmla="*/ 4247672 h 6858000"/>
              <a:gd name="connsiteX73" fmla="*/ 357549 w 6572708"/>
              <a:gd name="connsiteY73" fmla="*/ 4237120 h 6858000"/>
              <a:gd name="connsiteX74" fmla="*/ 358116 w 6572708"/>
              <a:gd name="connsiteY74" fmla="*/ 4232936 h 6858000"/>
              <a:gd name="connsiteX75" fmla="*/ 366243 w 6572708"/>
              <a:gd name="connsiteY75" fmla="*/ 4224051 h 6858000"/>
              <a:gd name="connsiteX76" fmla="*/ 363841 w 6572708"/>
              <a:gd name="connsiteY76" fmla="*/ 4211782 h 6858000"/>
              <a:gd name="connsiteX77" fmla="*/ 372159 w 6572708"/>
              <a:gd name="connsiteY77" fmla="*/ 4198810 h 6858000"/>
              <a:gd name="connsiteX78" fmla="*/ 366211 w 6572708"/>
              <a:gd name="connsiteY78" fmla="*/ 4195262 h 6858000"/>
              <a:gd name="connsiteX79" fmla="*/ 360561 w 6572708"/>
              <a:gd name="connsiteY79" fmla="*/ 4184054 h 6858000"/>
              <a:gd name="connsiteX80" fmla="*/ 373972 w 6572708"/>
              <a:gd name="connsiteY80" fmla="*/ 4155792 h 6858000"/>
              <a:gd name="connsiteX81" fmla="*/ 373150 w 6572708"/>
              <a:gd name="connsiteY81" fmla="*/ 4150364 h 6858000"/>
              <a:gd name="connsiteX82" fmla="*/ 383773 w 6572708"/>
              <a:gd name="connsiteY82" fmla="*/ 4132084 h 6858000"/>
              <a:gd name="connsiteX83" fmla="*/ 389140 w 6572708"/>
              <a:gd name="connsiteY83" fmla="*/ 4115873 h 6858000"/>
              <a:gd name="connsiteX84" fmla="*/ 378846 w 6572708"/>
              <a:gd name="connsiteY84" fmla="*/ 4082551 h 6858000"/>
              <a:gd name="connsiteX85" fmla="*/ 368001 w 6572708"/>
              <a:gd name="connsiteY85" fmla="*/ 3968090 h 6858000"/>
              <a:gd name="connsiteX86" fmla="*/ 372661 w 6572708"/>
              <a:gd name="connsiteY86" fmla="*/ 3881355 h 6858000"/>
              <a:gd name="connsiteX87" fmla="*/ 379210 w 6572708"/>
              <a:gd name="connsiteY87" fmla="*/ 3850569 h 6858000"/>
              <a:gd name="connsiteX88" fmla="*/ 389880 w 6572708"/>
              <a:gd name="connsiteY88" fmla="*/ 3798988 h 6858000"/>
              <a:gd name="connsiteX89" fmla="*/ 409909 w 6572708"/>
              <a:gd name="connsiteY89" fmla="*/ 3760424 h 6858000"/>
              <a:gd name="connsiteX90" fmla="*/ 414051 w 6572708"/>
              <a:gd name="connsiteY90" fmla="*/ 3717298 h 6858000"/>
              <a:gd name="connsiteX91" fmla="*/ 399424 w 6572708"/>
              <a:gd name="connsiteY91" fmla="*/ 3707291 h 6858000"/>
              <a:gd name="connsiteX92" fmla="*/ 394460 w 6572708"/>
              <a:gd name="connsiteY92" fmla="*/ 3673415 h 6858000"/>
              <a:gd name="connsiteX93" fmla="*/ 408918 w 6572708"/>
              <a:gd name="connsiteY93" fmla="*/ 3661155 h 6858000"/>
              <a:gd name="connsiteX94" fmla="*/ 425028 w 6572708"/>
              <a:gd name="connsiteY94" fmla="*/ 3591166 h 6858000"/>
              <a:gd name="connsiteX95" fmla="*/ 430292 w 6572708"/>
              <a:gd name="connsiteY95" fmla="*/ 3550801 h 6858000"/>
              <a:gd name="connsiteX96" fmla="*/ 437149 w 6572708"/>
              <a:gd name="connsiteY96" fmla="*/ 3497399 h 6858000"/>
              <a:gd name="connsiteX97" fmla="*/ 442017 w 6572708"/>
              <a:gd name="connsiteY97" fmla="*/ 3474143 h 6858000"/>
              <a:gd name="connsiteX98" fmla="*/ 437175 w 6572708"/>
              <a:gd name="connsiteY98" fmla="*/ 3463057 h 6858000"/>
              <a:gd name="connsiteX99" fmla="*/ 438483 w 6572708"/>
              <a:gd name="connsiteY99" fmla="*/ 3457563 h 6858000"/>
              <a:gd name="connsiteX100" fmla="*/ 438642 w 6572708"/>
              <a:gd name="connsiteY100" fmla="*/ 3439053 h 6858000"/>
              <a:gd name="connsiteX101" fmla="*/ 439678 w 6572708"/>
              <a:gd name="connsiteY101" fmla="*/ 3428537 h 6858000"/>
              <a:gd name="connsiteX102" fmla="*/ 440437 w 6572708"/>
              <a:gd name="connsiteY102" fmla="*/ 3424381 h 6858000"/>
              <a:gd name="connsiteX103" fmla="*/ 448781 w 6572708"/>
              <a:gd name="connsiteY103" fmla="*/ 3416042 h 6858000"/>
              <a:gd name="connsiteX104" fmla="*/ 448765 w 6572708"/>
              <a:gd name="connsiteY104" fmla="*/ 3414504 h 6858000"/>
              <a:gd name="connsiteX105" fmla="*/ 447134 w 6572708"/>
              <a:gd name="connsiteY105" fmla="*/ 3403498 h 6858000"/>
              <a:gd name="connsiteX106" fmla="*/ 452387 w 6572708"/>
              <a:gd name="connsiteY106" fmla="*/ 3396070 h 6858000"/>
              <a:gd name="connsiteX107" fmla="*/ 453996 w 6572708"/>
              <a:gd name="connsiteY107" fmla="*/ 3389553 h 6858000"/>
              <a:gd name="connsiteX108" fmla="*/ 450265 w 6572708"/>
              <a:gd name="connsiteY108" fmla="*/ 3387098 h 6858000"/>
              <a:gd name="connsiteX109" fmla="*/ 445137 w 6572708"/>
              <a:gd name="connsiteY109" fmla="*/ 3375655 h 6858000"/>
              <a:gd name="connsiteX110" fmla="*/ 453359 w 6572708"/>
              <a:gd name="connsiteY110" fmla="*/ 3367050 h 6858000"/>
              <a:gd name="connsiteX111" fmla="*/ 459842 w 6572708"/>
              <a:gd name="connsiteY111" fmla="*/ 3348005 h 6858000"/>
              <a:gd name="connsiteX112" fmla="*/ 459268 w 6572708"/>
              <a:gd name="connsiteY112" fmla="*/ 3342546 h 6858000"/>
              <a:gd name="connsiteX113" fmla="*/ 470590 w 6572708"/>
              <a:gd name="connsiteY113" fmla="*/ 3324958 h 6858000"/>
              <a:gd name="connsiteX114" fmla="*/ 468579 w 6572708"/>
              <a:gd name="connsiteY114" fmla="*/ 3306990 h 6858000"/>
              <a:gd name="connsiteX115" fmla="*/ 480123 w 6572708"/>
              <a:gd name="connsiteY115" fmla="*/ 3295094 h 6858000"/>
              <a:gd name="connsiteX116" fmla="*/ 482298 w 6572708"/>
              <a:gd name="connsiteY116" fmla="*/ 3293541 h 6858000"/>
              <a:gd name="connsiteX117" fmla="*/ 489102 w 6572708"/>
              <a:gd name="connsiteY117" fmla="*/ 3262198 h 6858000"/>
              <a:gd name="connsiteX118" fmla="*/ 497561 w 6572708"/>
              <a:gd name="connsiteY118" fmla="*/ 3253284 h 6858000"/>
              <a:gd name="connsiteX119" fmla="*/ 522157 w 6572708"/>
              <a:gd name="connsiteY119" fmla="*/ 3192563 h 6858000"/>
              <a:gd name="connsiteX120" fmla="*/ 529302 w 6572708"/>
              <a:gd name="connsiteY120" fmla="*/ 3175520 h 6858000"/>
              <a:gd name="connsiteX121" fmla="*/ 528284 w 6572708"/>
              <a:gd name="connsiteY121" fmla="*/ 3160058 h 6858000"/>
              <a:gd name="connsiteX122" fmla="*/ 521806 w 6572708"/>
              <a:gd name="connsiteY122" fmla="*/ 3155764 h 6858000"/>
              <a:gd name="connsiteX123" fmla="*/ 524589 w 6572708"/>
              <a:gd name="connsiteY123" fmla="*/ 3146261 h 6858000"/>
              <a:gd name="connsiteX124" fmla="*/ 523832 w 6572708"/>
              <a:gd name="connsiteY124" fmla="*/ 3143561 h 6858000"/>
              <a:gd name="connsiteX125" fmla="*/ 520994 w 6572708"/>
              <a:gd name="connsiteY125" fmla="*/ 3128263 h 6858000"/>
              <a:gd name="connsiteX126" fmla="*/ 552091 w 6572708"/>
              <a:gd name="connsiteY126" fmla="*/ 3099818 h 6858000"/>
              <a:gd name="connsiteX127" fmla="*/ 618216 w 6572708"/>
              <a:gd name="connsiteY127" fmla="*/ 2895965 h 6858000"/>
              <a:gd name="connsiteX128" fmla="*/ 724973 w 6572708"/>
              <a:gd name="connsiteY128" fmla="*/ 2755713 h 6858000"/>
              <a:gd name="connsiteX129" fmla="*/ 765538 w 6572708"/>
              <a:gd name="connsiteY129" fmla="*/ 2648081 h 6858000"/>
              <a:gd name="connsiteX130" fmla="*/ 780267 w 6572708"/>
              <a:gd name="connsiteY130" fmla="*/ 2641879 h 6858000"/>
              <a:gd name="connsiteX131" fmla="*/ 790836 w 6572708"/>
              <a:gd name="connsiteY131" fmla="*/ 2632919 h 6858000"/>
              <a:gd name="connsiteX132" fmla="*/ 790328 w 6572708"/>
              <a:gd name="connsiteY132" fmla="*/ 2631229 h 6858000"/>
              <a:gd name="connsiteX133" fmla="*/ 797257 w 6572708"/>
              <a:gd name="connsiteY133" fmla="*/ 2619054 h 6858000"/>
              <a:gd name="connsiteX134" fmla="*/ 802383 w 6572708"/>
              <a:gd name="connsiteY134" fmla="*/ 2617568 h 6858000"/>
              <a:gd name="connsiteX135" fmla="*/ 808267 w 6572708"/>
              <a:gd name="connsiteY135" fmla="*/ 2609586 h 6858000"/>
              <a:gd name="connsiteX136" fmla="*/ 822908 w 6572708"/>
              <a:gd name="connsiteY136" fmla="*/ 2594856 h 6858000"/>
              <a:gd name="connsiteX137" fmla="*/ 822791 w 6572708"/>
              <a:gd name="connsiteY137" fmla="*/ 2591164 h 6858000"/>
              <a:gd name="connsiteX138" fmla="*/ 840423 w 6572708"/>
              <a:gd name="connsiteY138" fmla="*/ 2567492 h 6858000"/>
              <a:gd name="connsiteX139" fmla="*/ 839313 w 6572708"/>
              <a:gd name="connsiteY139" fmla="*/ 2566722 h 6858000"/>
              <a:gd name="connsiteX140" fmla="*/ 838361 w 6572708"/>
              <a:gd name="connsiteY140" fmla="*/ 2558109 h 6858000"/>
              <a:gd name="connsiteX141" fmla="*/ 839637 w 6572708"/>
              <a:gd name="connsiteY141" fmla="*/ 2542662 h 6858000"/>
              <a:gd name="connsiteX142" fmla="*/ 825800 w 6572708"/>
              <a:gd name="connsiteY142" fmla="*/ 2501548 h 6858000"/>
              <a:gd name="connsiteX143" fmla="*/ 844035 w 6572708"/>
              <a:gd name="connsiteY143" fmla="*/ 2476819 h 6858000"/>
              <a:gd name="connsiteX144" fmla="*/ 846972 w 6572708"/>
              <a:gd name="connsiteY144" fmla="*/ 2471590 h 6858000"/>
              <a:gd name="connsiteX145" fmla="*/ 846730 w 6572708"/>
              <a:gd name="connsiteY145" fmla="*/ 2471378 h 6858000"/>
              <a:gd name="connsiteX146" fmla="*/ 849228 w 6572708"/>
              <a:gd name="connsiteY146" fmla="*/ 2465654 h 6858000"/>
              <a:gd name="connsiteX147" fmla="*/ 852330 w 6572708"/>
              <a:gd name="connsiteY147" fmla="*/ 2462052 h 6858000"/>
              <a:gd name="connsiteX148" fmla="*/ 858029 w 6572708"/>
              <a:gd name="connsiteY148" fmla="*/ 2451906 h 6858000"/>
              <a:gd name="connsiteX149" fmla="*/ 857986 w 6572708"/>
              <a:gd name="connsiteY149" fmla="*/ 2447716 h 6858000"/>
              <a:gd name="connsiteX150" fmla="*/ 855075 w 6572708"/>
              <a:gd name="connsiteY150" fmla="*/ 2445047 h 6858000"/>
              <a:gd name="connsiteX151" fmla="*/ 856006 w 6572708"/>
              <a:gd name="connsiteY151" fmla="*/ 2444265 h 6858000"/>
              <a:gd name="connsiteX152" fmla="*/ 856444 w 6572708"/>
              <a:gd name="connsiteY152" fmla="*/ 2421759 h 6858000"/>
              <a:gd name="connsiteX153" fmla="*/ 868981 w 6572708"/>
              <a:gd name="connsiteY153" fmla="*/ 2375200 h 6858000"/>
              <a:gd name="connsiteX154" fmla="*/ 880811 w 6572708"/>
              <a:gd name="connsiteY154" fmla="*/ 2350147 h 6858000"/>
              <a:gd name="connsiteX155" fmla="*/ 908124 w 6572708"/>
              <a:gd name="connsiteY155" fmla="*/ 2279761 h 6858000"/>
              <a:gd name="connsiteX156" fmla="*/ 921761 w 6572708"/>
              <a:gd name="connsiteY156" fmla="*/ 2164302 h 6858000"/>
              <a:gd name="connsiteX157" fmla="*/ 923058 w 6572708"/>
              <a:gd name="connsiteY157" fmla="*/ 2160162 h 6858000"/>
              <a:gd name="connsiteX158" fmla="*/ 931663 w 6572708"/>
              <a:gd name="connsiteY158" fmla="*/ 2151458 h 6858000"/>
              <a:gd name="connsiteX159" fmla="*/ 935730 w 6572708"/>
              <a:gd name="connsiteY159" fmla="*/ 2148616 h 6858000"/>
              <a:gd name="connsiteX160" fmla="*/ 939910 w 6572708"/>
              <a:gd name="connsiteY160" fmla="*/ 2143540 h 6858000"/>
              <a:gd name="connsiteX161" fmla="*/ 939746 w 6572708"/>
              <a:gd name="connsiteY161" fmla="*/ 2143278 h 6858000"/>
              <a:gd name="connsiteX162" fmla="*/ 944182 w 6572708"/>
              <a:gd name="connsiteY162" fmla="*/ 2138791 h 6858000"/>
              <a:gd name="connsiteX163" fmla="*/ 969240 w 6572708"/>
              <a:gd name="connsiteY163" fmla="*/ 2118565 h 6858000"/>
              <a:gd name="connsiteX164" fmla="*/ 969333 w 6572708"/>
              <a:gd name="connsiteY164" fmla="*/ 2074914 h 6858000"/>
              <a:gd name="connsiteX165" fmla="*/ 975462 w 6572708"/>
              <a:gd name="connsiteY165" fmla="*/ 2059981 h 6858000"/>
              <a:gd name="connsiteX166" fmla="*/ 977313 w 6572708"/>
              <a:gd name="connsiteY166" fmla="*/ 2051279 h 6858000"/>
              <a:gd name="connsiteX167" fmla="*/ 976512 w 6572708"/>
              <a:gd name="connsiteY167" fmla="*/ 2050269 h 6858000"/>
              <a:gd name="connsiteX168" fmla="*/ 1000665 w 6572708"/>
              <a:gd name="connsiteY168" fmla="*/ 2030946 h 6858000"/>
              <a:gd name="connsiteX169" fmla="*/ 1001735 w 6572708"/>
              <a:gd name="connsiteY169" fmla="*/ 2027284 h 6858000"/>
              <a:gd name="connsiteX170" fmla="*/ 1020214 w 6572708"/>
              <a:gd name="connsiteY170" fmla="*/ 2016095 h 6858000"/>
              <a:gd name="connsiteX171" fmla="*/ 1028302 w 6572708"/>
              <a:gd name="connsiteY171" fmla="*/ 2009567 h 6858000"/>
              <a:gd name="connsiteX172" fmla="*/ 1033598 w 6572708"/>
              <a:gd name="connsiteY172" fmla="*/ 2009267 h 6858000"/>
              <a:gd name="connsiteX173" fmla="*/ 1044008 w 6572708"/>
              <a:gd name="connsiteY173" fmla="*/ 1998844 h 6858000"/>
              <a:gd name="connsiteX174" fmla="*/ 1044069 w 6572708"/>
              <a:gd name="connsiteY174" fmla="*/ 1997063 h 6858000"/>
              <a:gd name="connsiteX175" fmla="*/ 1056878 w 6572708"/>
              <a:gd name="connsiteY175" fmla="*/ 1990634 h 6858000"/>
              <a:gd name="connsiteX176" fmla="*/ 1072722 w 6572708"/>
              <a:gd name="connsiteY176" fmla="*/ 1987868 h 6858000"/>
              <a:gd name="connsiteX177" fmla="*/ 1145252 w 6572708"/>
              <a:gd name="connsiteY177" fmla="*/ 1891028 h 6858000"/>
              <a:gd name="connsiteX178" fmla="*/ 1226890 w 6572708"/>
              <a:gd name="connsiteY178" fmla="*/ 1845992 h 6858000"/>
              <a:gd name="connsiteX179" fmla="*/ 1323685 w 6572708"/>
              <a:gd name="connsiteY179" fmla="*/ 1758717 h 6858000"/>
              <a:gd name="connsiteX180" fmla="*/ 1398273 w 6572708"/>
              <a:gd name="connsiteY180" fmla="*/ 1627389 h 6858000"/>
              <a:gd name="connsiteX181" fmla="*/ 1417786 w 6572708"/>
              <a:gd name="connsiteY181" fmla="*/ 1591233 h 6858000"/>
              <a:gd name="connsiteX182" fmla="*/ 1456144 w 6572708"/>
              <a:gd name="connsiteY182" fmla="*/ 1570271 h 6858000"/>
              <a:gd name="connsiteX183" fmla="*/ 1458351 w 6572708"/>
              <a:gd name="connsiteY183" fmla="*/ 1554550 h 6858000"/>
              <a:gd name="connsiteX184" fmla="*/ 1458500 w 6572708"/>
              <a:gd name="connsiteY184" fmla="*/ 1551719 h 6858000"/>
              <a:gd name="connsiteX185" fmla="*/ 1464150 w 6572708"/>
              <a:gd name="connsiteY185" fmla="*/ 1542986 h 6858000"/>
              <a:gd name="connsiteX186" fmla="*/ 1459426 w 6572708"/>
              <a:gd name="connsiteY186" fmla="*/ 1537283 h 6858000"/>
              <a:gd name="connsiteX187" fmla="*/ 1463401 w 6572708"/>
              <a:gd name="connsiteY187" fmla="*/ 1521818 h 6858000"/>
              <a:gd name="connsiteX188" fmla="*/ 1475565 w 6572708"/>
              <a:gd name="connsiteY188" fmla="*/ 1506648 h 6858000"/>
              <a:gd name="connsiteX189" fmla="*/ 1540362 w 6572708"/>
              <a:gd name="connsiteY189" fmla="*/ 1438265 h 6858000"/>
              <a:gd name="connsiteX190" fmla="*/ 1575141 w 6572708"/>
              <a:gd name="connsiteY190" fmla="*/ 1395238 h 6858000"/>
              <a:gd name="connsiteX191" fmla="*/ 1582090 w 6572708"/>
              <a:gd name="connsiteY191" fmla="*/ 1375575 h 6858000"/>
              <a:gd name="connsiteX192" fmla="*/ 1596005 w 6572708"/>
              <a:gd name="connsiteY192" fmla="*/ 1350347 h 6858000"/>
              <a:gd name="connsiteX193" fmla="*/ 1615711 w 6572708"/>
              <a:gd name="connsiteY193" fmla="*/ 1303251 h 6858000"/>
              <a:gd name="connsiteX194" fmla="*/ 1650622 w 6572708"/>
              <a:gd name="connsiteY194" fmla="*/ 1244447 h 6858000"/>
              <a:gd name="connsiteX195" fmla="*/ 1702792 w 6572708"/>
              <a:gd name="connsiteY195" fmla="*/ 1215797 h 6858000"/>
              <a:gd name="connsiteX196" fmla="*/ 1700885 w 6572708"/>
              <a:gd name="connsiteY196" fmla="*/ 1209814 h 6858000"/>
              <a:gd name="connsiteX197" fmla="*/ 1723848 w 6572708"/>
              <a:gd name="connsiteY197" fmla="*/ 1183123 h 6858000"/>
              <a:gd name="connsiteX198" fmla="*/ 1759968 w 6572708"/>
              <a:gd name="connsiteY198" fmla="*/ 1166871 h 6858000"/>
              <a:gd name="connsiteX199" fmla="*/ 1767742 w 6572708"/>
              <a:gd name="connsiteY199" fmla="*/ 1158484 h 6858000"/>
              <a:gd name="connsiteX200" fmla="*/ 1773870 w 6572708"/>
              <a:gd name="connsiteY200" fmla="*/ 1125979 h 6858000"/>
              <a:gd name="connsiteX201" fmla="*/ 1767392 w 6572708"/>
              <a:gd name="connsiteY201" fmla="*/ 1121685 h 6858000"/>
              <a:gd name="connsiteX202" fmla="*/ 1770175 w 6572708"/>
              <a:gd name="connsiteY202" fmla="*/ 1112182 h 6858000"/>
              <a:gd name="connsiteX203" fmla="*/ 1769418 w 6572708"/>
              <a:gd name="connsiteY203" fmla="*/ 1109483 h 6858000"/>
              <a:gd name="connsiteX204" fmla="*/ 1766580 w 6572708"/>
              <a:gd name="connsiteY204" fmla="*/ 1094184 h 6858000"/>
              <a:gd name="connsiteX205" fmla="*/ 1797677 w 6572708"/>
              <a:gd name="connsiteY205" fmla="*/ 1065740 h 6858000"/>
              <a:gd name="connsiteX206" fmla="*/ 1863681 w 6572708"/>
              <a:gd name="connsiteY206" fmla="*/ 947760 h 6858000"/>
              <a:gd name="connsiteX207" fmla="*/ 1922110 w 6572708"/>
              <a:gd name="connsiteY207" fmla="*/ 824781 h 6858000"/>
              <a:gd name="connsiteX208" fmla="*/ 1970558 w 6572708"/>
              <a:gd name="connsiteY208" fmla="*/ 721635 h 6858000"/>
              <a:gd name="connsiteX209" fmla="*/ 1974257 w 6572708"/>
              <a:gd name="connsiteY209" fmla="*/ 713733 h 6858000"/>
              <a:gd name="connsiteX210" fmla="*/ 1971701 w 6572708"/>
              <a:gd name="connsiteY210" fmla="*/ 704563 h 6858000"/>
              <a:gd name="connsiteX211" fmla="*/ 1966819 w 6572708"/>
              <a:gd name="connsiteY211" fmla="*/ 628924 h 6858000"/>
              <a:gd name="connsiteX212" fmla="*/ 1956004 w 6572708"/>
              <a:gd name="connsiteY212" fmla="*/ 621102 h 6858000"/>
              <a:gd name="connsiteX213" fmla="*/ 1948613 w 6572708"/>
              <a:gd name="connsiteY213" fmla="*/ 609156 h 6858000"/>
              <a:gd name="connsiteX214" fmla="*/ 1949145 w 6572708"/>
              <a:gd name="connsiteY214" fmla="*/ 606753 h 6858000"/>
              <a:gd name="connsiteX215" fmla="*/ 1944819 w 6572708"/>
              <a:gd name="connsiteY215" fmla="*/ 590072 h 6858000"/>
              <a:gd name="connsiteX216" fmla="*/ 1941001 w 6572708"/>
              <a:gd name="connsiteY216" fmla="*/ 588296 h 6858000"/>
              <a:gd name="connsiteX217" fmla="*/ 1937134 w 6572708"/>
              <a:gd name="connsiteY217" fmla="*/ 577443 h 6858000"/>
              <a:gd name="connsiteX218" fmla="*/ 1927092 w 6572708"/>
              <a:gd name="connsiteY218" fmla="*/ 557642 h 6858000"/>
              <a:gd name="connsiteX219" fmla="*/ 1927484 w 6572708"/>
              <a:gd name="connsiteY219" fmla="*/ 552451 h 6858000"/>
              <a:gd name="connsiteX220" fmla="*/ 1915874 w 6572708"/>
              <a:gd name="connsiteY220" fmla="*/ 520271 h 6858000"/>
              <a:gd name="connsiteX221" fmla="*/ 1916793 w 6572708"/>
              <a:gd name="connsiteY221" fmla="*/ 519123 h 6858000"/>
              <a:gd name="connsiteX222" fmla="*/ 1918236 w 6572708"/>
              <a:gd name="connsiteY222" fmla="*/ 506970 h 6858000"/>
              <a:gd name="connsiteX223" fmla="*/ 1918529 w 6572708"/>
              <a:gd name="connsiteY223" fmla="*/ 485354 h 6858000"/>
              <a:gd name="connsiteX224" fmla="*/ 1932556 w 6572708"/>
              <a:gd name="connsiteY224" fmla="*/ 426779 h 6858000"/>
              <a:gd name="connsiteX225" fmla="*/ 1920572 w 6572708"/>
              <a:gd name="connsiteY225" fmla="*/ 393150 h 6858000"/>
              <a:gd name="connsiteX226" fmla="*/ 1918744 w 6572708"/>
              <a:gd name="connsiteY226" fmla="*/ 385981 h 6858000"/>
              <a:gd name="connsiteX227" fmla="*/ 1918949 w 6572708"/>
              <a:gd name="connsiteY227" fmla="*/ 385674 h 6858000"/>
              <a:gd name="connsiteX228" fmla="*/ 1917499 w 6572708"/>
              <a:gd name="connsiteY228" fmla="*/ 377782 h 6858000"/>
              <a:gd name="connsiteX229" fmla="*/ 1915412 w 6572708"/>
              <a:gd name="connsiteY229" fmla="*/ 372914 h 6858000"/>
              <a:gd name="connsiteX230" fmla="*/ 1911865 w 6572708"/>
              <a:gd name="connsiteY230" fmla="*/ 359009 h 6858000"/>
              <a:gd name="connsiteX231" fmla="*/ 1912244 w 6572708"/>
              <a:gd name="connsiteY231" fmla="*/ 353121 h 6858000"/>
              <a:gd name="connsiteX232" fmla="*/ 1933610 w 6572708"/>
              <a:gd name="connsiteY232" fmla="*/ 297387 h 6858000"/>
              <a:gd name="connsiteX233" fmla="*/ 1939454 w 6572708"/>
              <a:gd name="connsiteY233" fmla="*/ 194719 h 6858000"/>
              <a:gd name="connsiteX234" fmla="*/ 1942001 w 6572708"/>
              <a:gd name="connsiteY234" fmla="*/ 93227 h 6858000"/>
              <a:gd name="connsiteX235" fmla="*/ 1941351 w 6572708"/>
              <a:gd name="connsiteY235" fmla="*/ 56555 h 6858000"/>
              <a:gd name="connsiteX236" fmla="*/ 1950955 w 6572708"/>
              <a:gd name="connsiteY236" fmla="*/ 5312 h 6858000"/>
              <a:gd name="connsiteX237" fmla="*/ 1949546 w 6572708"/>
              <a:gd name="connsiteY237" fmla="*/ 0 h 6858000"/>
              <a:gd name="connsiteX0" fmla="*/ 1949546 w 6572708"/>
              <a:gd name="connsiteY0" fmla="*/ 0 h 6858000"/>
              <a:gd name="connsiteX1" fmla="*/ 3317827 w 6572708"/>
              <a:gd name="connsiteY1" fmla="*/ 0 h 6858000"/>
              <a:gd name="connsiteX2" fmla="*/ 3831783 w 6572708"/>
              <a:gd name="connsiteY2" fmla="*/ 0 h 6858000"/>
              <a:gd name="connsiteX3" fmla="*/ 4727719 w 6572708"/>
              <a:gd name="connsiteY3" fmla="*/ 0 h 6858000"/>
              <a:gd name="connsiteX4" fmla="*/ 6096000 w 6572708"/>
              <a:gd name="connsiteY4" fmla="*/ 0 h 6858000"/>
              <a:gd name="connsiteX5" fmla="*/ 6572708 w 6572708"/>
              <a:gd name="connsiteY5" fmla="*/ 0 h 6858000"/>
              <a:gd name="connsiteX6" fmla="*/ 6572708 w 6572708"/>
              <a:gd name="connsiteY6" fmla="*/ 6858000 h 6858000"/>
              <a:gd name="connsiteX7" fmla="*/ 0 w 6572708"/>
              <a:gd name="connsiteY7" fmla="*/ 6858000 h 6858000"/>
              <a:gd name="connsiteX8" fmla="*/ 9990 w 6572708"/>
              <a:gd name="connsiteY8" fmla="*/ 6815347 h 6858000"/>
              <a:gd name="connsiteX9" fmla="*/ 60759 w 6572708"/>
              <a:gd name="connsiteY9" fmla="*/ 6667761 h 6858000"/>
              <a:gd name="connsiteX10" fmla="*/ 44882 w 6572708"/>
              <a:gd name="connsiteY10" fmla="*/ 6635203 h 6858000"/>
              <a:gd name="connsiteX11" fmla="*/ 38884 w 6572708"/>
              <a:gd name="connsiteY11" fmla="*/ 6601215 h 6858000"/>
              <a:gd name="connsiteX12" fmla="*/ 24537 w 6572708"/>
              <a:gd name="connsiteY12" fmla="*/ 6599857 h 6858000"/>
              <a:gd name="connsiteX13" fmla="*/ 30487 w 6572708"/>
              <a:gd name="connsiteY13" fmla="*/ 6582849 h 6858000"/>
              <a:gd name="connsiteX14" fmla="*/ 30797 w 6572708"/>
              <a:gd name="connsiteY14" fmla="*/ 6536021 h 6858000"/>
              <a:gd name="connsiteX15" fmla="*/ 10629 w 6572708"/>
              <a:gd name="connsiteY15" fmla="*/ 6483343 h 6858000"/>
              <a:gd name="connsiteX16" fmla="*/ 16211 w 6572708"/>
              <a:gd name="connsiteY16" fmla="*/ 6402087 h 6858000"/>
              <a:gd name="connsiteX17" fmla="*/ 25932 w 6572708"/>
              <a:gd name="connsiteY17" fmla="*/ 6321765 h 6858000"/>
              <a:gd name="connsiteX18" fmla="*/ 31488 w 6572708"/>
              <a:gd name="connsiteY18" fmla="*/ 6292746 h 6858000"/>
              <a:gd name="connsiteX19" fmla="*/ 32413 w 6572708"/>
              <a:gd name="connsiteY19" fmla="*/ 6240744 h 6858000"/>
              <a:gd name="connsiteX20" fmla="*/ 34430 w 6572708"/>
              <a:gd name="connsiteY20" fmla="*/ 6206738 h 6858000"/>
              <a:gd name="connsiteX21" fmla="*/ 55689 w 6572708"/>
              <a:gd name="connsiteY21" fmla="*/ 6203389 h 6858000"/>
              <a:gd name="connsiteX22" fmla="*/ 63475 w 6572708"/>
              <a:gd name="connsiteY22" fmla="*/ 6172740 h 6858000"/>
              <a:gd name="connsiteX23" fmla="*/ 50070 w 6572708"/>
              <a:gd name="connsiteY23" fmla="*/ 6141398 h 6858000"/>
              <a:gd name="connsiteX24" fmla="*/ 52252 w 6572708"/>
              <a:gd name="connsiteY24" fmla="*/ 6103364 h 6858000"/>
              <a:gd name="connsiteX25" fmla="*/ 53329 w 6572708"/>
              <a:gd name="connsiteY25" fmla="*/ 6080619 h 6858000"/>
              <a:gd name="connsiteX26" fmla="*/ 149610 w 6572708"/>
              <a:gd name="connsiteY26" fmla="*/ 5918672 h 6858000"/>
              <a:gd name="connsiteX27" fmla="*/ 160505 w 6572708"/>
              <a:gd name="connsiteY27" fmla="*/ 5887690 h 6858000"/>
              <a:gd name="connsiteX28" fmla="*/ 156200 w 6572708"/>
              <a:gd name="connsiteY28" fmla="*/ 5882649 h 6858000"/>
              <a:gd name="connsiteX29" fmla="*/ 194213 w 6572708"/>
              <a:gd name="connsiteY29" fmla="*/ 5841953 h 6858000"/>
              <a:gd name="connsiteX30" fmla="*/ 203216 w 6572708"/>
              <a:gd name="connsiteY30" fmla="*/ 5777927 h 6858000"/>
              <a:gd name="connsiteX31" fmla="*/ 202536 w 6572708"/>
              <a:gd name="connsiteY31" fmla="*/ 5728879 h 6858000"/>
              <a:gd name="connsiteX32" fmla="*/ 205380 w 6572708"/>
              <a:gd name="connsiteY32" fmla="*/ 5701696 h 6858000"/>
              <a:gd name="connsiteX33" fmla="*/ 203870 w 6572708"/>
              <a:gd name="connsiteY33" fmla="*/ 5681563 h 6858000"/>
              <a:gd name="connsiteX34" fmla="*/ 219294 w 6572708"/>
              <a:gd name="connsiteY34" fmla="*/ 5632219 h 6858000"/>
              <a:gd name="connsiteX35" fmla="*/ 252910 w 6572708"/>
              <a:gd name="connsiteY35" fmla="*/ 5551224 h 6858000"/>
              <a:gd name="connsiteX36" fmla="*/ 258253 w 6572708"/>
              <a:gd name="connsiteY36" fmla="*/ 5533854 h 6858000"/>
              <a:gd name="connsiteX37" fmla="*/ 255640 w 6572708"/>
              <a:gd name="connsiteY37" fmla="*/ 5518422 h 6858000"/>
              <a:gd name="connsiteX38" fmla="*/ 248756 w 6572708"/>
              <a:gd name="connsiteY38" fmla="*/ 5514403 h 6858000"/>
              <a:gd name="connsiteX39" fmla="*/ 250538 w 6572708"/>
              <a:gd name="connsiteY39" fmla="*/ 5504771 h 6858000"/>
              <a:gd name="connsiteX40" fmla="*/ 249507 w 6572708"/>
              <a:gd name="connsiteY40" fmla="*/ 5502102 h 6858000"/>
              <a:gd name="connsiteX41" fmla="*/ 245101 w 6572708"/>
              <a:gd name="connsiteY41" fmla="*/ 5486913 h 6858000"/>
              <a:gd name="connsiteX42" fmla="*/ 273088 w 6572708"/>
              <a:gd name="connsiteY42" fmla="*/ 5457083 h 6858000"/>
              <a:gd name="connsiteX43" fmla="*/ 276759 w 6572708"/>
              <a:gd name="connsiteY43" fmla="*/ 5418245 h 6858000"/>
              <a:gd name="connsiteX44" fmla="*/ 314712 w 6572708"/>
              <a:gd name="connsiteY44" fmla="*/ 5305770 h 6858000"/>
              <a:gd name="connsiteX45" fmla="*/ 320056 w 6572708"/>
              <a:gd name="connsiteY45" fmla="*/ 5298784 h 6858000"/>
              <a:gd name="connsiteX46" fmla="*/ 320763 w 6572708"/>
              <a:gd name="connsiteY46" fmla="*/ 5282149 h 6858000"/>
              <a:gd name="connsiteX47" fmla="*/ 325879 w 6572708"/>
              <a:gd name="connsiteY47" fmla="*/ 5270957 h 6858000"/>
              <a:gd name="connsiteX48" fmla="*/ 318913 w 6572708"/>
              <a:gd name="connsiteY48" fmla="*/ 5268991 h 6858000"/>
              <a:gd name="connsiteX49" fmla="*/ 317275 w 6572708"/>
              <a:gd name="connsiteY49" fmla="*/ 5230130 h 6858000"/>
              <a:gd name="connsiteX50" fmla="*/ 329641 w 6572708"/>
              <a:gd name="connsiteY50" fmla="*/ 5216534 h 6858000"/>
              <a:gd name="connsiteX51" fmla="*/ 329088 w 6572708"/>
              <a:gd name="connsiteY51" fmla="*/ 5211732 h 6858000"/>
              <a:gd name="connsiteX52" fmla="*/ 331669 w 6572708"/>
              <a:gd name="connsiteY52" fmla="*/ 5058537 h 6858000"/>
              <a:gd name="connsiteX53" fmla="*/ 323855 w 6572708"/>
              <a:gd name="connsiteY53" fmla="*/ 4827737 h 6858000"/>
              <a:gd name="connsiteX54" fmla="*/ 333687 w 6572708"/>
              <a:gd name="connsiteY54" fmla="*/ 4774692 h 6858000"/>
              <a:gd name="connsiteX55" fmla="*/ 322637 w 6572708"/>
              <a:gd name="connsiteY55" fmla="*/ 4727427 h 6858000"/>
              <a:gd name="connsiteX56" fmla="*/ 330798 w 6572708"/>
              <a:gd name="connsiteY56" fmla="*/ 4708193 h 6858000"/>
              <a:gd name="connsiteX57" fmla="*/ 332420 w 6572708"/>
              <a:gd name="connsiteY57" fmla="*/ 4704882 h 6858000"/>
              <a:gd name="connsiteX58" fmla="*/ 334216 w 6572708"/>
              <a:gd name="connsiteY58" fmla="*/ 4691500 h 6858000"/>
              <a:gd name="connsiteX59" fmla="*/ 340601 w 6572708"/>
              <a:gd name="connsiteY59" fmla="*/ 4687895 h 6858000"/>
              <a:gd name="connsiteX60" fmla="*/ 347516 w 6572708"/>
              <a:gd name="connsiteY60" fmla="*/ 4667873 h 6858000"/>
              <a:gd name="connsiteX61" fmla="*/ 349175 w 6572708"/>
              <a:gd name="connsiteY61" fmla="*/ 4643189 h 6858000"/>
              <a:gd name="connsiteX62" fmla="*/ 350492 w 6572708"/>
              <a:gd name="connsiteY62" fmla="*/ 4525833 h 6858000"/>
              <a:gd name="connsiteX63" fmla="*/ 355031 w 6572708"/>
              <a:gd name="connsiteY63" fmla="*/ 4455649 h 6858000"/>
              <a:gd name="connsiteX64" fmla="*/ 362651 w 6572708"/>
              <a:gd name="connsiteY64" fmla="*/ 4429036 h 6858000"/>
              <a:gd name="connsiteX65" fmla="*/ 369327 w 6572708"/>
              <a:gd name="connsiteY65" fmla="*/ 4391840 h 6858000"/>
              <a:gd name="connsiteX66" fmla="*/ 371272 w 6572708"/>
              <a:gd name="connsiteY66" fmla="*/ 4358845 h 6858000"/>
              <a:gd name="connsiteX67" fmla="*/ 382342 w 6572708"/>
              <a:gd name="connsiteY67" fmla="*/ 4333764 h 6858000"/>
              <a:gd name="connsiteX68" fmla="*/ 381365 w 6572708"/>
              <a:gd name="connsiteY68" fmla="*/ 4331730 h 6858000"/>
              <a:gd name="connsiteX69" fmla="*/ 364244 w 6572708"/>
              <a:gd name="connsiteY69" fmla="*/ 4309700 h 6858000"/>
              <a:gd name="connsiteX70" fmla="*/ 363377 w 6572708"/>
              <a:gd name="connsiteY70" fmla="*/ 4285388 h 6858000"/>
              <a:gd name="connsiteX71" fmla="*/ 357697 w 6572708"/>
              <a:gd name="connsiteY71" fmla="*/ 4266169 h 6858000"/>
              <a:gd name="connsiteX72" fmla="*/ 356998 w 6572708"/>
              <a:gd name="connsiteY72" fmla="*/ 4247672 h 6858000"/>
              <a:gd name="connsiteX73" fmla="*/ 357549 w 6572708"/>
              <a:gd name="connsiteY73" fmla="*/ 4237120 h 6858000"/>
              <a:gd name="connsiteX74" fmla="*/ 358116 w 6572708"/>
              <a:gd name="connsiteY74" fmla="*/ 4232936 h 6858000"/>
              <a:gd name="connsiteX75" fmla="*/ 366243 w 6572708"/>
              <a:gd name="connsiteY75" fmla="*/ 4224051 h 6858000"/>
              <a:gd name="connsiteX76" fmla="*/ 363841 w 6572708"/>
              <a:gd name="connsiteY76" fmla="*/ 4211782 h 6858000"/>
              <a:gd name="connsiteX77" fmla="*/ 372159 w 6572708"/>
              <a:gd name="connsiteY77" fmla="*/ 4198810 h 6858000"/>
              <a:gd name="connsiteX78" fmla="*/ 366211 w 6572708"/>
              <a:gd name="connsiteY78" fmla="*/ 4195262 h 6858000"/>
              <a:gd name="connsiteX79" fmla="*/ 360561 w 6572708"/>
              <a:gd name="connsiteY79" fmla="*/ 4184054 h 6858000"/>
              <a:gd name="connsiteX80" fmla="*/ 373972 w 6572708"/>
              <a:gd name="connsiteY80" fmla="*/ 4155792 h 6858000"/>
              <a:gd name="connsiteX81" fmla="*/ 373150 w 6572708"/>
              <a:gd name="connsiteY81" fmla="*/ 4150364 h 6858000"/>
              <a:gd name="connsiteX82" fmla="*/ 383773 w 6572708"/>
              <a:gd name="connsiteY82" fmla="*/ 4132084 h 6858000"/>
              <a:gd name="connsiteX83" fmla="*/ 389140 w 6572708"/>
              <a:gd name="connsiteY83" fmla="*/ 4115873 h 6858000"/>
              <a:gd name="connsiteX84" fmla="*/ 378846 w 6572708"/>
              <a:gd name="connsiteY84" fmla="*/ 4082551 h 6858000"/>
              <a:gd name="connsiteX85" fmla="*/ 368001 w 6572708"/>
              <a:gd name="connsiteY85" fmla="*/ 3968090 h 6858000"/>
              <a:gd name="connsiteX86" fmla="*/ 372661 w 6572708"/>
              <a:gd name="connsiteY86" fmla="*/ 3881355 h 6858000"/>
              <a:gd name="connsiteX87" fmla="*/ 379210 w 6572708"/>
              <a:gd name="connsiteY87" fmla="*/ 3850569 h 6858000"/>
              <a:gd name="connsiteX88" fmla="*/ 389880 w 6572708"/>
              <a:gd name="connsiteY88" fmla="*/ 3798988 h 6858000"/>
              <a:gd name="connsiteX89" fmla="*/ 409909 w 6572708"/>
              <a:gd name="connsiteY89" fmla="*/ 3760424 h 6858000"/>
              <a:gd name="connsiteX90" fmla="*/ 414051 w 6572708"/>
              <a:gd name="connsiteY90" fmla="*/ 3717298 h 6858000"/>
              <a:gd name="connsiteX91" fmla="*/ 399424 w 6572708"/>
              <a:gd name="connsiteY91" fmla="*/ 3707291 h 6858000"/>
              <a:gd name="connsiteX92" fmla="*/ 394460 w 6572708"/>
              <a:gd name="connsiteY92" fmla="*/ 3673415 h 6858000"/>
              <a:gd name="connsiteX93" fmla="*/ 408918 w 6572708"/>
              <a:gd name="connsiteY93" fmla="*/ 3661155 h 6858000"/>
              <a:gd name="connsiteX94" fmla="*/ 425028 w 6572708"/>
              <a:gd name="connsiteY94" fmla="*/ 3591166 h 6858000"/>
              <a:gd name="connsiteX95" fmla="*/ 430292 w 6572708"/>
              <a:gd name="connsiteY95" fmla="*/ 3550801 h 6858000"/>
              <a:gd name="connsiteX96" fmla="*/ 437149 w 6572708"/>
              <a:gd name="connsiteY96" fmla="*/ 3497399 h 6858000"/>
              <a:gd name="connsiteX97" fmla="*/ 442017 w 6572708"/>
              <a:gd name="connsiteY97" fmla="*/ 3474143 h 6858000"/>
              <a:gd name="connsiteX98" fmla="*/ 437175 w 6572708"/>
              <a:gd name="connsiteY98" fmla="*/ 3463057 h 6858000"/>
              <a:gd name="connsiteX99" fmla="*/ 438483 w 6572708"/>
              <a:gd name="connsiteY99" fmla="*/ 3457563 h 6858000"/>
              <a:gd name="connsiteX100" fmla="*/ 438642 w 6572708"/>
              <a:gd name="connsiteY100" fmla="*/ 3439053 h 6858000"/>
              <a:gd name="connsiteX101" fmla="*/ 439678 w 6572708"/>
              <a:gd name="connsiteY101" fmla="*/ 3428537 h 6858000"/>
              <a:gd name="connsiteX102" fmla="*/ 440437 w 6572708"/>
              <a:gd name="connsiteY102" fmla="*/ 3424381 h 6858000"/>
              <a:gd name="connsiteX103" fmla="*/ 448781 w 6572708"/>
              <a:gd name="connsiteY103" fmla="*/ 3416042 h 6858000"/>
              <a:gd name="connsiteX104" fmla="*/ 448765 w 6572708"/>
              <a:gd name="connsiteY104" fmla="*/ 3414504 h 6858000"/>
              <a:gd name="connsiteX105" fmla="*/ 447134 w 6572708"/>
              <a:gd name="connsiteY105" fmla="*/ 3403498 h 6858000"/>
              <a:gd name="connsiteX106" fmla="*/ 452387 w 6572708"/>
              <a:gd name="connsiteY106" fmla="*/ 3396070 h 6858000"/>
              <a:gd name="connsiteX107" fmla="*/ 453996 w 6572708"/>
              <a:gd name="connsiteY107" fmla="*/ 3389553 h 6858000"/>
              <a:gd name="connsiteX108" fmla="*/ 450265 w 6572708"/>
              <a:gd name="connsiteY108" fmla="*/ 3387098 h 6858000"/>
              <a:gd name="connsiteX109" fmla="*/ 445137 w 6572708"/>
              <a:gd name="connsiteY109" fmla="*/ 3375655 h 6858000"/>
              <a:gd name="connsiteX110" fmla="*/ 453359 w 6572708"/>
              <a:gd name="connsiteY110" fmla="*/ 3367050 h 6858000"/>
              <a:gd name="connsiteX111" fmla="*/ 459842 w 6572708"/>
              <a:gd name="connsiteY111" fmla="*/ 3348005 h 6858000"/>
              <a:gd name="connsiteX112" fmla="*/ 459268 w 6572708"/>
              <a:gd name="connsiteY112" fmla="*/ 3342546 h 6858000"/>
              <a:gd name="connsiteX113" fmla="*/ 470590 w 6572708"/>
              <a:gd name="connsiteY113" fmla="*/ 3324958 h 6858000"/>
              <a:gd name="connsiteX114" fmla="*/ 468579 w 6572708"/>
              <a:gd name="connsiteY114" fmla="*/ 3306990 h 6858000"/>
              <a:gd name="connsiteX115" fmla="*/ 480123 w 6572708"/>
              <a:gd name="connsiteY115" fmla="*/ 3295094 h 6858000"/>
              <a:gd name="connsiteX116" fmla="*/ 482298 w 6572708"/>
              <a:gd name="connsiteY116" fmla="*/ 3293541 h 6858000"/>
              <a:gd name="connsiteX117" fmla="*/ 489102 w 6572708"/>
              <a:gd name="connsiteY117" fmla="*/ 3262198 h 6858000"/>
              <a:gd name="connsiteX118" fmla="*/ 497561 w 6572708"/>
              <a:gd name="connsiteY118" fmla="*/ 3253284 h 6858000"/>
              <a:gd name="connsiteX119" fmla="*/ 522157 w 6572708"/>
              <a:gd name="connsiteY119" fmla="*/ 3192563 h 6858000"/>
              <a:gd name="connsiteX120" fmla="*/ 529302 w 6572708"/>
              <a:gd name="connsiteY120" fmla="*/ 3175520 h 6858000"/>
              <a:gd name="connsiteX121" fmla="*/ 528284 w 6572708"/>
              <a:gd name="connsiteY121" fmla="*/ 3160058 h 6858000"/>
              <a:gd name="connsiteX122" fmla="*/ 521806 w 6572708"/>
              <a:gd name="connsiteY122" fmla="*/ 3155764 h 6858000"/>
              <a:gd name="connsiteX123" fmla="*/ 524589 w 6572708"/>
              <a:gd name="connsiteY123" fmla="*/ 3146261 h 6858000"/>
              <a:gd name="connsiteX124" fmla="*/ 523832 w 6572708"/>
              <a:gd name="connsiteY124" fmla="*/ 3143561 h 6858000"/>
              <a:gd name="connsiteX125" fmla="*/ 520994 w 6572708"/>
              <a:gd name="connsiteY125" fmla="*/ 3128263 h 6858000"/>
              <a:gd name="connsiteX126" fmla="*/ 552091 w 6572708"/>
              <a:gd name="connsiteY126" fmla="*/ 3099818 h 6858000"/>
              <a:gd name="connsiteX127" fmla="*/ 618216 w 6572708"/>
              <a:gd name="connsiteY127" fmla="*/ 2895965 h 6858000"/>
              <a:gd name="connsiteX128" fmla="*/ 724973 w 6572708"/>
              <a:gd name="connsiteY128" fmla="*/ 2755713 h 6858000"/>
              <a:gd name="connsiteX129" fmla="*/ 765538 w 6572708"/>
              <a:gd name="connsiteY129" fmla="*/ 2648081 h 6858000"/>
              <a:gd name="connsiteX130" fmla="*/ 780267 w 6572708"/>
              <a:gd name="connsiteY130" fmla="*/ 2641879 h 6858000"/>
              <a:gd name="connsiteX131" fmla="*/ 790836 w 6572708"/>
              <a:gd name="connsiteY131" fmla="*/ 2632919 h 6858000"/>
              <a:gd name="connsiteX132" fmla="*/ 790328 w 6572708"/>
              <a:gd name="connsiteY132" fmla="*/ 2631229 h 6858000"/>
              <a:gd name="connsiteX133" fmla="*/ 797257 w 6572708"/>
              <a:gd name="connsiteY133" fmla="*/ 2619054 h 6858000"/>
              <a:gd name="connsiteX134" fmla="*/ 802383 w 6572708"/>
              <a:gd name="connsiteY134" fmla="*/ 2617568 h 6858000"/>
              <a:gd name="connsiteX135" fmla="*/ 808267 w 6572708"/>
              <a:gd name="connsiteY135" fmla="*/ 2609586 h 6858000"/>
              <a:gd name="connsiteX136" fmla="*/ 822908 w 6572708"/>
              <a:gd name="connsiteY136" fmla="*/ 2594856 h 6858000"/>
              <a:gd name="connsiteX137" fmla="*/ 822791 w 6572708"/>
              <a:gd name="connsiteY137" fmla="*/ 2591164 h 6858000"/>
              <a:gd name="connsiteX138" fmla="*/ 840423 w 6572708"/>
              <a:gd name="connsiteY138" fmla="*/ 2567492 h 6858000"/>
              <a:gd name="connsiteX139" fmla="*/ 839313 w 6572708"/>
              <a:gd name="connsiteY139" fmla="*/ 2566722 h 6858000"/>
              <a:gd name="connsiteX140" fmla="*/ 838361 w 6572708"/>
              <a:gd name="connsiteY140" fmla="*/ 2558109 h 6858000"/>
              <a:gd name="connsiteX141" fmla="*/ 839637 w 6572708"/>
              <a:gd name="connsiteY141" fmla="*/ 2542662 h 6858000"/>
              <a:gd name="connsiteX142" fmla="*/ 825800 w 6572708"/>
              <a:gd name="connsiteY142" fmla="*/ 2501548 h 6858000"/>
              <a:gd name="connsiteX143" fmla="*/ 844035 w 6572708"/>
              <a:gd name="connsiteY143" fmla="*/ 2476819 h 6858000"/>
              <a:gd name="connsiteX144" fmla="*/ 846972 w 6572708"/>
              <a:gd name="connsiteY144" fmla="*/ 2471590 h 6858000"/>
              <a:gd name="connsiteX145" fmla="*/ 846730 w 6572708"/>
              <a:gd name="connsiteY145" fmla="*/ 2471378 h 6858000"/>
              <a:gd name="connsiteX146" fmla="*/ 849228 w 6572708"/>
              <a:gd name="connsiteY146" fmla="*/ 2465654 h 6858000"/>
              <a:gd name="connsiteX147" fmla="*/ 852330 w 6572708"/>
              <a:gd name="connsiteY147" fmla="*/ 2462052 h 6858000"/>
              <a:gd name="connsiteX148" fmla="*/ 858029 w 6572708"/>
              <a:gd name="connsiteY148" fmla="*/ 2451906 h 6858000"/>
              <a:gd name="connsiteX149" fmla="*/ 857986 w 6572708"/>
              <a:gd name="connsiteY149" fmla="*/ 2447716 h 6858000"/>
              <a:gd name="connsiteX150" fmla="*/ 855075 w 6572708"/>
              <a:gd name="connsiteY150" fmla="*/ 2445047 h 6858000"/>
              <a:gd name="connsiteX151" fmla="*/ 856006 w 6572708"/>
              <a:gd name="connsiteY151" fmla="*/ 2444265 h 6858000"/>
              <a:gd name="connsiteX152" fmla="*/ 856444 w 6572708"/>
              <a:gd name="connsiteY152" fmla="*/ 2421759 h 6858000"/>
              <a:gd name="connsiteX153" fmla="*/ 868981 w 6572708"/>
              <a:gd name="connsiteY153" fmla="*/ 2375200 h 6858000"/>
              <a:gd name="connsiteX154" fmla="*/ 880811 w 6572708"/>
              <a:gd name="connsiteY154" fmla="*/ 2350147 h 6858000"/>
              <a:gd name="connsiteX155" fmla="*/ 908124 w 6572708"/>
              <a:gd name="connsiteY155" fmla="*/ 2279761 h 6858000"/>
              <a:gd name="connsiteX156" fmla="*/ 921761 w 6572708"/>
              <a:gd name="connsiteY156" fmla="*/ 2164302 h 6858000"/>
              <a:gd name="connsiteX157" fmla="*/ 923058 w 6572708"/>
              <a:gd name="connsiteY157" fmla="*/ 2160162 h 6858000"/>
              <a:gd name="connsiteX158" fmla="*/ 931663 w 6572708"/>
              <a:gd name="connsiteY158" fmla="*/ 2151458 h 6858000"/>
              <a:gd name="connsiteX159" fmla="*/ 935730 w 6572708"/>
              <a:gd name="connsiteY159" fmla="*/ 2148616 h 6858000"/>
              <a:gd name="connsiteX160" fmla="*/ 939910 w 6572708"/>
              <a:gd name="connsiteY160" fmla="*/ 2143540 h 6858000"/>
              <a:gd name="connsiteX161" fmla="*/ 939746 w 6572708"/>
              <a:gd name="connsiteY161" fmla="*/ 2143278 h 6858000"/>
              <a:gd name="connsiteX162" fmla="*/ 944182 w 6572708"/>
              <a:gd name="connsiteY162" fmla="*/ 2138791 h 6858000"/>
              <a:gd name="connsiteX163" fmla="*/ 969240 w 6572708"/>
              <a:gd name="connsiteY163" fmla="*/ 2118565 h 6858000"/>
              <a:gd name="connsiteX164" fmla="*/ 969333 w 6572708"/>
              <a:gd name="connsiteY164" fmla="*/ 2074914 h 6858000"/>
              <a:gd name="connsiteX165" fmla="*/ 975462 w 6572708"/>
              <a:gd name="connsiteY165" fmla="*/ 2059981 h 6858000"/>
              <a:gd name="connsiteX166" fmla="*/ 977313 w 6572708"/>
              <a:gd name="connsiteY166" fmla="*/ 2051279 h 6858000"/>
              <a:gd name="connsiteX167" fmla="*/ 976512 w 6572708"/>
              <a:gd name="connsiteY167" fmla="*/ 2050269 h 6858000"/>
              <a:gd name="connsiteX168" fmla="*/ 1000665 w 6572708"/>
              <a:gd name="connsiteY168" fmla="*/ 2030946 h 6858000"/>
              <a:gd name="connsiteX169" fmla="*/ 1001735 w 6572708"/>
              <a:gd name="connsiteY169" fmla="*/ 2027284 h 6858000"/>
              <a:gd name="connsiteX170" fmla="*/ 1020214 w 6572708"/>
              <a:gd name="connsiteY170" fmla="*/ 2016095 h 6858000"/>
              <a:gd name="connsiteX171" fmla="*/ 1028302 w 6572708"/>
              <a:gd name="connsiteY171" fmla="*/ 2009567 h 6858000"/>
              <a:gd name="connsiteX172" fmla="*/ 1033598 w 6572708"/>
              <a:gd name="connsiteY172" fmla="*/ 2009267 h 6858000"/>
              <a:gd name="connsiteX173" fmla="*/ 1044008 w 6572708"/>
              <a:gd name="connsiteY173" fmla="*/ 1998844 h 6858000"/>
              <a:gd name="connsiteX174" fmla="*/ 1044069 w 6572708"/>
              <a:gd name="connsiteY174" fmla="*/ 1997063 h 6858000"/>
              <a:gd name="connsiteX175" fmla="*/ 1056878 w 6572708"/>
              <a:gd name="connsiteY175" fmla="*/ 1990634 h 6858000"/>
              <a:gd name="connsiteX176" fmla="*/ 1145252 w 6572708"/>
              <a:gd name="connsiteY176" fmla="*/ 1891028 h 6858000"/>
              <a:gd name="connsiteX177" fmla="*/ 1226890 w 6572708"/>
              <a:gd name="connsiteY177" fmla="*/ 1845992 h 6858000"/>
              <a:gd name="connsiteX178" fmla="*/ 1323685 w 6572708"/>
              <a:gd name="connsiteY178" fmla="*/ 1758717 h 6858000"/>
              <a:gd name="connsiteX179" fmla="*/ 1398273 w 6572708"/>
              <a:gd name="connsiteY179" fmla="*/ 1627389 h 6858000"/>
              <a:gd name="connsiteX180" fmla="*/ 1417786 w 6572708"/>
              <a:gd name="connsiteY180" fmla="*/ 1591233 h 6858000"/>
              <a:gd name="connsiteX181" fmla="*/ 1456144 w 6572708"/>
              <a:gd name="connsiteY181" fmla="*/ 1570271 h 6858000"/>
              <a:gd name="connsiteX182" fmla="*/ 1458351 w 6572708"/>
              <a:gd name="connsiteY182" fmla="*/ 1554550 h 6858000"/>
              <a:gd name="connsiteX183" fmla="*/ 1458500 w 6572708"/>
              <a:gd name="connsiteY183" fmla="*/ 1551719 h 6858000"/>
              <a:gd name="connsiteX184" fmla="*/ 1464150 w 6572708"/>
              <a:gd name="connsiteY184" fmla="*/ 1542986 h 6858000"/>
              <a:gd name="connsiteX185" fmla="*/ 1459426 w 6572708"/>
              <a:gd name="connsiteY185" fmla="*/ 1537283 h 6858000"/>
              <a:gd name="connsiteX186" fmla="*/ 1463401 w 6572708"/>
              <a:gd name="connsiteY186" fmla="*/ 1521818 h 6858000"/>
              <a:gd name="connsiteX187" fmla="*/ 1475565 w 6572708"/>
              <a:gd name="connsiteY187" fmla="*/ 1506648 h 6858000"/>
              <a:gd name="connsiteX188" fmla="*/ 1540362 w 6572708"/>
              <a:gd name="connsiteY188" fmla="*/ 1438265 h 6858000"/>
              <a:gd name="connsiteX189" fmla="*/ 1575141 w 6572708"/>
              <a:gd name="connsiteY189" fmla="*/ 1395238 h 6858000"/>
              <a:gd name="connsiteX190" fmla="*/ 1582090 w 6572708"/>
              <a:gd name="connsiteY190" fmla="*/ 1375575 h 6858000"/>
              <a:gd name="connsiteX191" fmla="*/ 1596005 w 6572708"/>
              <a:gd name="connsiteY191" fmla="*/ 1350347 h 6858000"/>
              <a:gd name="connsiteX192" fmla="*/ 1615711 w 6572708"/>
              <a:gd name="connsiteY192" fmla="*/ 1303251 h 6858000"/>
              <a:gd name="connsiteX193" fmla="*/ 1650622 w 6572708"/>
              <a:gd name="connsiteY193" fmla="*/ 1244447 h 6858000"/>
              <a:gd name="connsiteX194" fmla="*/ 1702792 w 6572708"/>
              <a:gd name="connsiteY194" fmla="*/ 1215797 h 6858000"/>
              <a:gd name="connsiteX195" fmla="*/ 1700885 w 6572708"/>
              <a:gd name="connsiteY195" fmla="*/ 1209814 h 6858000"/>
              <a:gd name="connsiteX196" fmla="*/ 1723848 w 6572708"/>
              <a:gd name="connsiteY196" fmla="*/ 1183123 h 6858000"/>
              <a:gd name="connsiteX197" fmla="*/ 1759968 w 6572708"/>
              <a:gd name="connsiteY197" fmla="*/ 1166871 h 6858000"/>
              <a:gd name="connsiteX198" fmla="*/ 1767742 w 6572708"/>
              <a:gd name="connsiteY198" fmla="*/ 1158484 h 6858000"/>
              <a:gd name="connsiteX199" fmla="*/ 1773870 w 6572708"/>
              <a:gd name="connsiteY199" fmla="*/ 1125979 h 6858000"/>
              <a:gd name="connsiteX200" fmla="*/ 1767392 w 6572708"/>
              <a:gd name="connsiteY200" fmla="*/ 1121685 h 6858000"/>
              <a:gd name="connsiteX201" fmla="*/ 1770175 w 6572708"/>
              <a:gd name="connsiteY201" fmla="*/ 1112182 h 6858000"/>
              <a:gd name="connsiteX202" fmla="*/ 1769418 w 6572708"/>
              <a:gd name="connsiteY202" fmla="*/ 1109483 h 6858000"/>
              <a:gd name="connsiteX203" fmla="*/ 1766580 w 6572708"/>
              <a:gd name="connsiteY203" fmla="*/ 1094184 h 6858000"/>
              <a:gd name="connsiteX204" fmla="*/ 1797677 w 6572708"/>
              <a:gd name="connsiteY204" fmla="*/ 1065740 h 6858000"/>
              <a:gd name="connsiteX205" fmla="*/ 1863681 w 6572708"/>
              <a:gd name="connsiteY205" fmla="*/ 947760 h 6858000"/>
              <a:gd name="connsiteX206" fmla="*/ 1922110 w 6572708"/>
              <a:gd name="connsiteY206" fmla="*/ 824781 h 6858000"/>
              <a:gd name="connsiteX207" fmla="*/ 1970558 w 6572708"/>
              <a:gd name="connsiteY207" fmla="*/ 721635 h 6858000"/>
              <a:gd name="connsiteX208" fmla="*/ 1974257 w 6572708"/>
              <a:gd name="connsiteY208" fmla="*/ 713733 h 6858000"/>
              <a:gd name="connsiteX209" fmla="*/ 1971701 w 6572708"/>
              <a:gd name="connsiteY209" fmla="*/ 704563 h 6858000"/>
              <a:gd name="connsiteX210" fmla="*/ 1966819 w 6572708"/>
              <a:gd name="connsiteY210" fmla="*/ 628924 h 6858000"/>
              <a:gd name="connsiteX211" fmla="*/ 1956004 w 6572708"/>
              <a:gd name="connsiteY211" fmla="*/ 621102 h 6858000"/>
              <a:gd name="connsiteX212" fmla="*/ 1948613 w 6572708"/>
              <a:gd name="connsiteY212" fmla="*/ 609156 h 6858000"/>
              <a:gd name="connsiteX213" fmla="*/ 1949145 w 6572708"/>
              <a:gd name="connsiteY213" fmla="*/ 606753 h 6858000"/>
              <a:gd name="connsiteX214" fmla="*/ 1944819 w 6572708"/>
              <a:gd name="connsiteY214" fmla="*/ 590072 h 6858000"/>
              <a:gd name="connsiteX215" fmla="*/ 1941001 w 6572708"/>
              <a:gd name="connsiteY215" fmla="*/ 588296 h 6858000"/>
              <a:gd name="connsiteX216" fmla="*/ 1937134 w 6572708"/>
              <a:gd name="connsiteY216" fmla="*/ 577443 h 6858000"/>
              <a:gd name="connsiteX217" fmla="*/ 1927092 w 6572708"/>
              <a:gd name="connsiteY217" fmla="*/ 557642 h 6858000"/>
              <a:gd name="connsiteX218" fmla="*/ 1927484 w 6572708"/>
              <a:gd name="connsiteY218" fmla="*/ 552451 h 6858000"/>
              <a:gd name="connsiteX219" fmla="*/ 1915874 w 6572708"/>
              <a:gd name="connsiteY219" fmla="*/ 520271 h 6858000"/>
              <a:gd name="connsiteX220" fmla="*/ 1916793 w 6572708"/>
              <a:gd name="connsiteY220" fmla="*/ 519123 h 6858000"/>
              <a:gd name="connsiteX221" fmla="*/ 1918236 w 6572708"/>
              <a:gd name="connsiteY221" fmla="*/ 506970 h 6858000"/>
              <a:gd name="connsiteX222" fmla="*/ 1918529 w 6572708"/>
              <a:gd name="connsiteY222" fmla="*/ 485354 h 6858000"/>
              <a:gd name="connsiteX223" fmla="*/ 1932556 w 6572708"/>
              <a:gd name="connsiteY223" fmla="*/ 426779 h 6858000"/>
              <a:gd name="connsiteX224" fmla="*/ 1920572 w 6572708"/>
              <a:gd name="connsiteY224" fmla="*/ 393150 h 6858000"/>
              <a:gd name="connsiteX225" fmla="*/ 1918744 w 6572708"/>
              <a:gd name="connsiteY225" fmla="*/ 385981 h 6858000"/>
              <a:gd name="connsiteX226" fmla="*/ 1918949 w 6572708"/>
              <a:gd name="connsiteY226" fmla="*/ 385674 h 6858000"/>
              <a:gd name="connsiteX227" fmla="*/ 1917499 w 6572708"/>
              <a:gd name="connsiteY227" fmla="*/ 377782 h 6858000"/>
              <a:gd name="connsiteX228" fmla="*/ 1915412 w 6572708"/>
              <a:gd name="connsiteY228" fmla="*/ 372914 h 6858000"/>
              <a:gd name="connsiteX229" fmla="*/ 1911865 w 6572708"/>
              <a:gd name="connsiteY229" fmla="*/ 359009 h 6858000"/>
              <a:gd name="connsiteX230" fmla="*/ 1912244 w 6572708"/>
              <a:gd name="connsiteY230" fmla="*/ 353121 h 6858000"/>
              <a:gd name="connsiteX231" fmla="*/ 1933610 w 6572708"/>
              <a:gd name="connsiteY231" fmla="*/ 297387 h 6858000"/>
              <a:gd name="connsiteX232" fmla="*/ 1939454 w 6572708"/>
              <a:gd name="connsiteY232" fmla="*/ 194719 h 6858000"/>
              <a:gd name="connsiteX233" fmla="*/ 1942001 w 6572708"/>
              <a:gd name="connsiteY233" fmla="*/ 93227 h 6858000"/>
              <a:gd name="connsiteX234" fmla="*/ 1941351 w 6572708"/>
              <a:gd name="connsiteY234" fmla="*/ 56555 h 6858000"/>
              <a:gd name="connsiteX235" fmla="*/ 1950955 w 6572708"/>
              <a:gd name="connsiteY235" fmla="*/ 5312 h 6858000"/>
              <a:gd name="connsiteX236" fmla="*/ 1949546 w 6572708"/>
              <a:gd name="connsiteY23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6572708" h="6858000">
                <a:moveTo>
                  <a:pt x="1949546" y="0"/>
                </a:moveTo>
                <a:lnTo>
                  <a:pt x="3317827" y="0"/>
                </a:lnTo>
                <a:lnTo>
                  <a:pt x="3831783" y="0"/>
                </a:lnTo>
                <a:lnTo>
                  <a:pt x="4727719" y="0"/>
                </a:lnTo>
                <a:lnTo>
                  <a:pt x="6096000" y="0"/>
                </a:lnTo>
                <a:lnTo>
                  <a:pt x="6572708" y="0"/>
                </a:lnTo>
                <a:lnTo>
                  <a:pt x="6572708" y="6858000"/>
                </a:lnTo>
                <a:lnTo>
                  <a:pt x="0" y="6858000"/>
                </a:lnTo>
                <a:lnTo>
                  <a:pt x="9990" y="6815347"/>
                </a:lnTo>
                <a:cubicBezTo>
                  <a:pt x="20117" y="6783640"/>
                  <a:pt x="54944" y="6697785"/>
                  <a:pt x="60759" y="6667761"/>
                </a:cubicBezTo>
                <a:cubicBezTo>
                  <a:pt x="54566" y="6661129"/>
                  <a:pt x="49084" y="6649327"/>
                  <a:pt x="44882" y="6635203"/>
                </a:cubicBezTo>
                <a:lnTo>
                  <a:pt x="38884" y="6601215"/>
                </a:lnTo>
                <a:lnTo>
                  <a:pt x="24537" y="6599857"/>
                </a:lnTo>
                <a:lnTo>
                  <a:pt x="30487" y="6582849"/>
                </a:lnTo>
                <a:cubicBezTo>
                  <a:pt x="38750" y="6546535"/>
                  <a:pt x="-782" y="6568677"/>
                  <a:pt x="30797" y="6536021"/>
                </a:cubicBezTo>
                <a:cubicBezTo>
                  <a:pt x="40468" y="6510573"/>
                  <a:pt x="-24187" y="6508511"/>
                  <a:pt x="10629" y="6483343"/>
                </a:cubicBezTo>
                <a:cubicBezTo>
                  <a:pt x="15347" y="6451739"/>
                  <a:pt x="-5369" y="6430659"/>
                  <a:pt x="16211" y="6402087"/>
                </a:cubicBezTo>
                <a:cubicBezTo>
                  <a:pt x="20522" y="6372494"/>
                  <a:pt x="14605" y="6346574"/>
                  <a:pt x="25932" y="6321765"/>
                </a:cubicBezTo>
                <a:cubicBezTo>
                  <a:pt x="19708" y="6311355"/>
                  <a:pt x="18107" y="6301673"/>
                  <a:pt x="31488" y="6292746"/>
                </a:cubicBezTo>
                <a:cubicBezTo>
                  <a:pt x="32121" y="6265028"/>
                  <a:pt x="16317" y="6257828"/>
                  <a:pt x="32413" y="6240744"/>
                </a:cubicBezTo>
                <a:cubicBezTo>
                  <a:pt x="-624" y="6218952"/>
                  <a:pt x="29216" y="6225153"/>
                  <a:pt x="34430" y="6206738"/>
                </a:cubicBezTo>
                <a:cubicBezTo>
                  <a:pt x="41152" y="6192048"/>
                  <a:pt x="53704" y="6217503"/>
                  <a:pt x="55689" y="6203389"/>
                </a:cubicBezTo>
                <a:cubicBezTo>
                  <a:pt x="47223" y="6188760"/>
                  <a:pt x="73847" y="6187856"/>
                  <a:pt x="63475" y="6172740"/>
                </a:cubicBezTo>
                <a:cubicBezTo>
                  <a:pt x="43389" y="6177782"/>
                  <a:pt x="67586" y="6141419"/>
                  <a:pt x="50070" y="6141398"/>
                </a:cubicBezTo>
                <a:cubicBezTo>
                  <a:pt x="75225" y="6126497"/>
                  <a:pt x="44401" y="6121648"/>
                  <a:pt x="52252" y="6103364"/>
                </a:cubicBezTo>
                <a:cubicBezTo>
                  <a:pt x="61797" y="6094398"/>
                  <a:pt x="63465" y="6088249"/>
                  <a:pt x="53329" y="6080619"/>
                </a:cubicBezTo>
                <a:cubicBezTo>
                  <a:pt x="69555" y="6049837"/>
                  <a:pt x="131747" y="5950827"/>
                  <a:pt x="149610" y="5918672"/>
                </a:cubicBezTo>
                <a:cubicBezTo>
                  <a:pt x="162277" y="5912371"/>
                  <a:pt x="167154" y="5898502"/>
                  <a:pt x="160505" y="5887690"/>
                </a:cubicBezTo>
                <a:cubicBezTo>
                  <a:pt x="159360" y="5885829"/>
                  <a:pt x="157910" y="5884132"/>
                  <a:pt x="156200" y="5882649"/>
                </a:cubicBezTo>
                <a:cubicBezTo>
                  <a:pt x="187844" y="5862828"/>
                  <a:pt x="172837" y="5851228"/>
                  <a:pt x="194213" y="5841953"/>
                </a:cubicBezTo>
                <a:cubicBezTo>
                  <a:pt x="203987" y="5811050"/>
                  <a:pt x="184457" y="5786573"/>
                  <a:pt x="203216" y="5777927"/>
                </a:cubicBezTo>
                <a:cubicBezTo>
                  <a:pt x="202726" y="5762194"/>
                  <a:pt x="182159" y="5740951"/>
                  <a:pt x="202536" y="5728879"/>
                </a:cubicBezTo>
                <a:cubicBezTo>
                  <a:pt x="186334" y="5727461"/>
                  <a:pt x="215708" y="5710676"/>
                  <a:pt x="205380" y="5701696"/>
                </a:cubicBezTo>
                <a:cubicBezTo>
                  <a:pt x="196306" y="5695366"/>
                  <a:pt x="203101" y="5688797"/>
                  <a:pt x="203870" y="5681563"/>
                </a:cubicBezTo>
                <a:cubicBezTo>
                  <a:pt x="196766" y="5672524"/>
                  <a:pt x="209944" y="5640838"/>
                  <a:pt x="219294" y="5632219"/>
                </a:cubicBezTo>
                <a:cubicBezTo>
                  <a:pt x="251717" y="5611010"/>
                  <a:pt x="228053" y="5568720"/>
                  <a:pt x="252910" y="5551224"/>
                </a:cubicBezTo>
                <a:cubicBezTo>
                  <a:pt x="256577" y="5545202"/>
                  <a:pt x="258090" y="5539432"/>
                  <a:pt x="258253" y="5533854"/>
                </a:cubicBezTo>
                <a:lnTo>
                  <a:pt x="255640" y="5518422"/>
                </a:lnTo>
                <a:lnTo>
                  <a:pt x="248756" y="5514403"/>
                </a:lnTo>
                <a:lnTo>
                  <a:pt x="250538" y="5504771"/>
                </a:lnTo>
                <a:lnTo>
                  <a:pt x="249507" y="5502102"/>
                </a:lnTo>
                <a:cubicBezTo>
                  <a:pt x="247504" y="5497007"/>
                  <a:pt x="245766" y="5491967"/>
                  <a:pt x="245101" y="5486913"/>
                </a:cubicBezTo>
                <a:cubicBezTo>
                  <a:pt x="279729" y="5491510"/>
                  <a:pt x="245149" y="5444674"/>
                  <a:pt x="273088" y="5457083"/>
                </a:cubicBezTo>
                <a:cubicBezTo>
                  <a:pt x="275451" y="5430109"/>
                  <a:pt x="301427" y="5448999"/>
                  <a:pt x="276759" y="5418245"/>
                </a:cubicBezTo>
                <a:cubicBezTo>
                  <a:pt x="298251" y="5385699"/>
                  <a:pt x="297955" y="5340971"/>
                  <a:pt x="314712" y="5305770"/>
                </a:cubicBezTo>
                <a:lnTo>
                  <a:pt x="320056" y="5298784"/>
                </a:lnTo>
                <a:cubicBezTo>
                  <a:pt x="320293" y="5293239"/>
                  <a:pt x="320527" y="5287694"/>
                  <a:pt x="320763" y="5282149"/>
                </a:cubicBezTo>
                <a:lnTo>
                  <a:pt x="325879" y="5270957"/>
                </a:lnTo>
                <a:lnTo>
                  <a:pt x="318913" y="5268991"/>
                </a:lnTo>
                <a:cubicBezTo>
                  <a:pt x="317479" y="5262186"/>
                  <a:pt x="315487" y="5238873"/>
                  <a:pt x="317275" y="5230130"/>
                </a:cubicBezTo>
                <a:lnTo>
                  <a:pt x="329641" y="5216534"/>
                </a:lnTo>
                <a:cubicBezTo>
                  <a:pt x="329456" y="5214933"/>
                  <a:pt x="329273" y="5213333"/>
                  <a:pt x="329088" y="5211732"/>
                </a:cubicBezTo>
                <a:cubicBezTo>
                  <a:pt x="324125" y="5186283"/>
                  <a:pt x="332660" y="5087740"/>
                  <a:pt x="331669" y="5058537"/>
                </a:cubicBezTo>
                <a:cubicBezTo>
                  <a:pt x="330797" y="4994538"/>
                  <a:pt x="318218" y="4875928"/>
                  <a:pt x="323855" y="4827737"/>
                </a:cubicBezTo>
                <a:cubicBezTo>
                  <a:pt x="352017" y="4792886"/>
                  <a:pt x="326722" y="4811486"/>
                  <a:pt x="333687" y="4774692"/>
                </a:cubicBezTo>
                <a:cubicBezTo>
                  <a:pt x="309030" y="4784092"/>
                  <a:pt x="349709" y="4730238"/>
                  <a:pt x="322637" y="4727427"/>
                </a:cubicBezTo>
                <a:cubicBezTo>
                  <a:pt x="324760" y="4720816"/>
                  <a:pt x="327672" y="4714508"/>
                  <a:pt x="330798" y="4708193"/>
                </a:cubicBezTo>
                <a:lnTo>
                  <a:pt x="332420" y="4704882"/>
                </a:lnTo>
                <a:lnTo>
                  <a:pt x="334216" y="4691500"/>
                </a:lnTo>
                <a:lnTo>
                  <a:pt x="340601" y="4687895"/>
                </a:lnTo>
                <a:lnTo>
                  <a:pt x="347516" y="4667873"/>
                </a:lnTo>
                <a:cubicBezTo>
                  <a:pt x="349195" y="4660350"/>
                  <a:pt x="349941" y="4652220"/>
                  <a:pt x="349175" y="4643189"/>
                </a:cubicBezTo>
                <a:cubicBezTo>
                  <a:pt x="336461" y="4613275"/>
                  <a:pt x="367604" y="4562691"/>
                  <a:pt x="350492" y="4525833"/>
                </a:cubicBezTo>
                <a:cubicBezTo>
                  <a:pt x="346367" y="4511847"/>
                  <a:pt x="346862" y="4465931"/>
                  <a:pt x="355031" y="4455649"/>
                </a:cubicBezTo>
                <a:cubicBezTo>
                  <a:pt x="356799" y="4445746"/>
                  <a:pt x="353898" y="4435175"/>
                  <a:pt x="362651" y="4429036"/>
                </a:cubicBezTo>
                <a:cubicBezTo>
                  <a:pt x="373182" y="4419670"/>
                  <a:pt x="356895" y="4389538"/>
                  <a:pt x="369327" y="4391840"/>
                </a:cubicBezTo>
                <a:cubicBezTo>
                  <a:pt x="363744" y="4381100"/>
                  <a:pt x="366470" y="4369942"/>
                  <a:pt x="371272" y="4358845"/>
                </a:cubicBezTo>
                <a:lnTo>
                  <a:pt x="382342" y="4333764"/>
                </a:lnTo>
                <a:lnTo>
                  <a:pt x="381365" y="4331730"/>
                </a:lnTo>
                <a:cubicBezTo>
                  <a:pt x="375666" y="4324224"/>
                  <a:pt x="367290" y="4316999"/>
                  <a:pt x="364244" y="4309700"/>
                </a:cubicBezTo>
                <a:cubicBezTo>
                  <a:pt x="371742" y="4303095"/>
                  <a:pt x="368597" y="4295390"/>
                  <a:pt x="363377" y="4285388"/>
                </a:cubicBezTo>
                <a:lnTo>
                  <a:pt x="357697" y="4266169"/>
                </a:lnTo>
                <a:cubicBezTo>
                  <a:pt x="357923" y="4259407"/>
                  <a:pt x="357341" y="4253191"/>
                  <a:pt x="356998" y="4247672"/>
                </a:cubicBezTo>
                <a:cubicBezTo>
                  <a:pt x="357182" y="4244155"/>
                  <a:pt x="357365" y="4240637"/>
                  <a:pt x="357549" y="4237120"/>
                </a:cubicBezTo>
                <a:lnTo>
                  <a:pt x="358116" y="4232936"/>
                </a:lnTo>
                <a:lnTo>
                  <a:pt x="366243" y="4224051"/>
                </a:lnTo>
                <a:lnTo>
                  <a:pt x="363841" y="4211782"/>
                </a:lnTo>
                <a:lnTo>
                  <a:pt x="372159" y="4198810"/>
                </a:lnTo>
                <a:cubicBezTo>
                  <a:pt x="369984" y="4197889"/>
                  <a:pt x="367978" y="4196692"/>
                  <a:pt x="366211" y="4195262"/>
                </a:cubicBezTo>
                <a:lnTo>
                  <a:pt x="360561" y="4184054"/>
                </a:lnTo>
                <a:lnTo>
                  <a:pt x="373972" y="4155792"/>
                </a:lnTo>
                <a:lnTo>
                  <a:pt x="373150" y="4150364"/>
                </a:lnTo>
                <a:lnTo>
                  <a:pt x="383773" y="4132084"/>
                </a:lnTo>
                <a:lnTo>
                  <a:pt x="389140" y="4115873"/>
                </a:lnTo>
                <a:lnTo>
                  <a:pt x="378846" y="4082551"/>
                </a:lnTo>
                <a:cubicBezTo>
                  <a:pt x="369902" y="4042301"/>
                  <a:pt x="370649" y="4004252"/>
                  <a:pt x="368001" y="3968090"/>
                </a:cubicBezTo>
                <a:cubicBezTo>
                  <a:pt x="366718" y="3913464"/>
                  <a:pt x="393588" y="3948992"/>
                  <a:pt x="372661" y="3881355"/>
                </a:cubicBezTo>
                <a:cubicBezTo>
                  <a:pt x="382614" y="3873752"/>
                  <a:pt x="383368" y="3865070"/>
                  <a:pt x="379210" y="3850569"/>
                </a:cubicBezTo>
                <a:cubicBezTo>
                  <a:pt x="379312" y="3824008"/>
                  <a:pt x="403654" y="3825499"/>
                  <a:pt x="389880" y="3798988"/>
                </a:cubicBezTo>
                <a:cubicBezTo>
                  <a:pt x="402832" y="3803502"/>
                  <a:pt x="396695" y="3748451"/>
                  <a:pt x="409909" y="3760424"/>
                </a:cubicBezTo>
                <a:cubicBezTo>
                  <a:pt x="422456" y="3742841"/>
                  <a:pt x="403074" y="3734723"/>
                  <a:pt x="414051" y="3717298"/>
                </a:cubicBezTo>
                <a:cubicBezTo>
                  <a:pt x="417146" y="3697852"/>
                  <a:pt x="399648" y="3728738"/>
                  <a:pt x="399424" y="3707291"/>
                </a:cubicBezTo>
                <a:cubicBezTo>
                  <a:pt x="400997" y="3687750"/>
                  <a:pt x="387858" y="3683191"/>
                  <a:pt x="394460" y="3673415"/>
                </a:cubicBezTo>
                <a:cubicBezTo>
                  <a:pt x="396661" y="3670158"/>
                  <a:pt x="401054" y="3666321"/>
                  <a:pt x="408918" y="3661155"/>
                </a:cubicBezTo>
                <a:cubicBezTo>
                  <a:pt x="402542" y="3634068"/>
                  <a:pt x="416542" y="3628509"/>
                  <a:pt x="425028" y="3591166"/>
                </a:cubicBezTo>
                <a:cubicBezTo>
                  <a:pt x="418022" y="3575721"/>
                  <a:pt x="422333" y="3563151"/>
                  <a:pt x="430292" y="3550801"/>
                </a:cubicBezTo>
                <a:cubicBezTo>
                  <a:pt x="430115" y="3532695"/>
                  <a:pt x="433211" y="3515334"/>
                  <a:pt x="437149" y="3497399"/>
                </a:cubicBezTo>
                <a:lnTo>
                  <a:pt x="442017" y="3474143"/>
                </a:lnTo>
                <a:lnTo>
                  <a:pt x="437175" y="3463057"/>
                </a:lnTo>
                <a:lnTo>
                  <a:pt x="438483" y="3457563"/>
                </a:lnTo>
                <a:cubicBezTo>
                  <a:pt x="439022" y="3450817"/>
                  <a:pt x="438728" y="3444584"/>
                  <a:pt x="438642" y="3439053"/>
                </a:cubicBezTo>
                <a:cubicBezTo>
                  <a:pt x="438987" y="3435548"/>
                  <a:pt x="439332" y="3432042"/>
                  <a:pt x="439678" y="3428537"/>
                </a:cubicBezTo>
                <a:lnTo>
                  <a:pt x="440437" y="3424381"/>
                </a:lnTo>
                <a:lnTo>
                  <a:pt x="448781" y="3416042"/>
                </a:lnTo>
                <a:cubicBezTo>
                  <a:pt x="448777" y="3415529"/>
                  <a:pt x="448771" y="3415016"/>
                  <a:pt x="448765" y="3414504"/>
                </a:cubicBezTo>
                <a:lnTo>
                  <a:pt x="447134" y="3403498"/>
                </a:lnTo>
                <a:lnTo>
                  <a:pt x="452387" y="3396070"/>
                </a:lnTo>
                <a:lnTo>
                  <a:pt x="453996" y="3389553"/>
                </a:lnTo>
                <a:lnTo>
                  <a:pt x="450265" y="3387098"/>
                </a:lnTo>
                <a:lnTo>
                  <a:pt x="445137" y="3375655"/>
                </a:lnTo>
                <a:lnTo>
                  <a:pt x="453359" y="3367050"/>
                </a:lnTo>
                <a:cubicBezTo>
                  <a:pt x="441304" y="3365462"/>
                  <a:pt x="455807" y="3356398"/>
                  <a:pt x="459842" y="3348005"/>
                </a:cubicBezTo>
                <a:cubicBezTo>
                  <a:pt x="459651" y="3346185"/>
                  <a:pt x="459461" y="3344365"/>
                  <a:pt x="459268" y="3342546"/>
                </a:cubicBezTo>
                <a:lnTo>
                  <a:pt x="470590" y="3324958"/>
                </a:lnTo>
                <a:lnTo>
                  <a:pt x="468579" y="3306990"/>
                </a:lnTo>
                <a:cubicBezTo>
                  <a:pt x="470662" y="3301714"/>
                  <a:pt x="475102" y="3298308"/>
                  <a:pt x="480123" y="3295094"/>
                </a:cubicBezTo>
                <a:lnTo>
                  <a:pt x="482298" y="3293541"/>
                </a:lnTo>
                <a:lnTo>
                  <a:pt x="489102" y="3262198"/>
                </a:lnTo>
                <a:lnTo>
                  <a:pt x="497561" y="3253284"/>
                </a:lnTo>
                <a:cubicBezTo>
                  <a:pt x="507999" y="3232099"/>
                  <a:pt x="502141" y="3204803"/>
                  <a:pt x="522157" y="3192563"/>
                </a:cubicBezTo>
                <a:cubicBezTo>
                  <a:pt x="526451" y="3186732"/>
                  <a:pt x="528560" y="3181063"/>
                  <a:pt x="529302" y="3175520"/>
                </a:cubicBezTo>
                <a:cubicBezTo>
                  <a:pt x="528963" y="3170366"/>
                  <a:pt x="528624" y="3165212"/>
                  <a:pt x="528284" y="3160058"/>
                </a:cubicBezTo>
                <a:lnTo>
                  <a:pt x="521806" y="3155764"/>
                </a:lnTo>
                <a:lnTo>
                  <a:pt x="524589" y="3146261"/>
                </a:lnTo>
                <a:lnTo>
                  <a:pt x="523832" y="3143561"/>
                </a:lnTo>
                <a:cubicBezTo>
                  <a:pt x="522355" y="3138410"/>
                  <a:pt x="521137" y="3133319"/>
                  <a:pt x="520994" y="3128263"/>
                </a:cubicBezTo>
                <a:cubicBezTo>
                  <a:pt x="555181" y="3134346"/>
                  <a:pt x="525408" y="3086258"/>
                  <a:pt x="552091" y="3099818"/>
                </a:cubicBezTo>
                <a:cubicBezTo>
                  <a:pt x="568295" y="3061102"/>
                  <a:pt x="589402" y="2953316"/>
                  <a:pt x="618216" y="2895965"/>
                </a:cubicBezTo>
                <a:cubicBezTo>
                  <a:pt x="632954" y="2868394"/>
                  <a:pt x="700419" y="2797027"/>
                  <a:pt x="724973" y="2755713"/>
                </a:cubicBezTo>
                <a:cubicBezTo>
                  <a:pt x="737533" y="2716704"/>
                  <a:pt x="774590" y="2688606"/>
                  <a:pt x="765538" y="2648081"/>
                </a:cubicBezTo>
                <a:cubicBezTo>
                  <a:pt x="771179" y="2646726"/>
                  <a:pt x="776018" y="2644577"/>
                  <a:pt x="780267" y="2641879"/>
                </a:cubicBezTo>
                <a:lnTo>
                  <a:pt x="790836" y="2632919"/>
                </a:lnTo>
                <a:lnTo>
                  <a:pt x="790328" y="2631229"/>
                </a:lnTo>
                <a:cubicBezTo>
                  <a:pt x="790948" y="2624550"/>
                  <a:pt x="793648" y="2621088"/>
                  <a:pt x="797257" y="2619054"/>
                </a:cubicBezTo>
                <a:lnTo>
                  <a:pt x="802383" y="2617568"/>
                </a:lnTo>
                <a:lnTo>
                  <a:pt x="808267" y="2609586"/>
                </a:lnTo>
                <a:lnTo>
                  <a:pt x="822908" y="2594856"/>
                </a:lnTo>
                <a:cubicBezTo>
                  <a:pt x="822868" y="2593625"/>
                  <a:pt x="822829" y="2592395"/>
                  <a:pt x="822791" y="2591164"/>
                </a:cubicBezTo>
                <a:lnTo>
                  <a:pt x="840423" y="2567492"/>
                </a:lnTo>
                <a:lnTo>
                  <a:pt x="839313" y="2566722"/>
                </a:lnTo>
                <a:cubicBezTo>
                  <a:pt x="837220" y="2564457"/>
                  <a:pt x="836435" y="2561765"/>
                  <a:pt x="838361" y="2558109"/>
                </a:cubicBezTo>
                <a:cubicBezTo>
                  <a:pt x="815547" y="2557210"/>
                  <a:pt x="831943" y="2553357"/>
                  <a:pt x="839637" y="2542662"/>
                </a:cubicBezTo>
                <a:cubicBezTo>
                  <a:pt x="805918" y="2538880"/>
                  <a:pt x="839768" y="2512430"/>
                  <a:pt x="825800" y="2501548"/>
                </a:cubicBezTo>
                <a:cubicBezTo>
                  <a:pt x="832213" y="2493776"/>
                  <a:pt x="838377" y="2485489"/>
                  <a:pt x="844035" y="2476819"/>
                </a:cubicBezTo>
                <a:lnTo>
                  <a:pt x="846972" y="2471590"/>
                </a:lnTo>
                <a:lnTo>
                  <a:pt x="846730" y="2471378"/>
                </a:lnTo>
                <a:cubicBezTo>
                  <a:pt x="846723" y="2470017"/>
                  <a:pt x="847446" y="2468214"/>
                  <a:pt x="849228" y="2465654"/>
                </a:cubicBezTo>
                <a:lnTo>
                  <a:pt x="852330" y="2462052"/>
                </a:lnTo>
                <a:lnTo>
                  <a:pt x="858029" y="2451906"/>
                </a:lnTo>
                <a:cubicBezTo>
                  <a:pt x="858015" y="2450509"/>
                  <a:pt x="858000" y="2449113"/>
                  <a:pt x="857986" y="2447716"/>
                </a:cubicBezTo>
                <a:lnTo>
                  <a:pt x="855075" y="2445047"/>
                </a:lnTo>
                <a:lnTo>
                  <a:pt x="856006" y="2444265"/>
                </a:lnTo>
                <a:cubicBezTo>
                  <a:pt x="866256" y="2439597"/>
                  <a:pt x="876546" y="2441013"/>
                  <a:pt x="856444" y="2421759"/>
                </a:cubicBezTo>
                <a:cubicBezTo>
                  <a:pt x="875706" y="2409372"/>
                  <a:pt x="862167" y="2399993"/>
                  <a:pt x="868981" y="2375200"/>
                </a:cubicBezTo>
                <a:cubicBezTo>
                  <a:pt x="883816" y="2369643"/>
                  <a:pt x="884447" y="2360647"/>
                  <a:pt x="880811" y="2350147"/>
                </a:cubicBezTo>
                <a:cubicBezTo>
                  <a:pt x="897229" y="2329939"/>
                  <a:pt x="897359" y="2305557"/>
                  <a:pt x="908124" y="2279761"/>
                </a:cubicBezTo>
                <a:cubicBezTo>
                  <a:pt x="914949" y="2248787"/>
                  <a:pt x="919272" y="2184235"/>
                  <a:pt x="921761" y="2164302"/>
                </a:cubicBezTo>
                <a:lnTo>
                  <a:pt x="923058" y="2160162"/>
                </a:lnTo>
                <a:lnTo>
                  <a:pt x="931663" y="2151458"/>
                </a:lnTo>
                <a:lnTo>
                  <a:pt x="935730" y="2148616"/>
                </a:lnTo>
                <a:cubicBezTo>
                  <a:pt x="938224" y="2146496"/>
                  <a:pt x="939481" y="2144881"/>
                  <a:pt x="939910" y="2143540"/>
                </a:cubicBezTo>
                <a:cubicBezTo>
                  <a:pt x="939854" y="2143453"/>
                  <a:pt x="939800" y="2143365"/>
                  <a:pt x="939746" y="2143278"/>
                </a:cubicBezTo>
                <a:lnTo>
                  <a:pt x="944182" y="2138791"/>
                </a:lnTo>
                <a:cubicBezTo>
                  <a:pt x="952273" y="2131533"/>
                  <a:pt x="960723" y="2124767"/>
                  <a:pt x="969240" y="2118565"/>
                </a:cubicBezTo>
                <a:cubicBezTo>
                  <a:pt x="959560" y="2104672"/>
                  <a:pt x="999865" y="2086297"/>
                  <a:pt x="969333" y="2074914"/>
                </a:cubicBezTo>
                <a:cubicBezTo>
                  <a:pt x="979986" y="2066124"/>
                  <a:pt x="996651" y="2066048"/>
                  <a:pt x="975462" y="2059981"/>
                </a:cubicBezTo>
                <a:cubicBezTo>
                  <a:pt x="978440" y="2056818"/>
                  <a:pt x="978560" y="2053988"/>
                  <a:pt x="977313" y="2051279"/>
                </a:cubicBezTo>
                <a:lnTo>
                  <a:pt x="976512" y="2050269"/>
                </a:lnTo>
                <a:lnTo>
                  <a:pt x="1000665" y="2030946"/>
                </a:lnTo>
                <a:lnTo>
                  <a:pt x="1001735" y="2027284"/>
                </a:lnTo>
                <a:lnTo>
                  <a:pt x="1020214" y="2016095"/>
                </a:lnTo>
                <a:lnTo>
                  <a:pt x="1028302" y="2009567"/>
                </a:lnTo>
                <a:lnTo>
                  <a:pt x="1033598" y="2009267"/>
                </a:lnTo>
                <a:cubicBezTo>
                  <a:pt x="1037644" y="2008082"/>
                  <a:pt x="1041293" y="2005286"/>
                  <a:pt x="1044008" y="1998844"/>
                </a:cubicBezTo>
                <a:cubicBezTo>
                  <a:pt x="1044028" y="1998250"/>
                  <a:pt x="1044047" y="1997657"/>
                  <a:pt x="1044069" y="1997063"/>
                </a:cubicBezTo>
                <a:lnTo>
                  <a:pt x="1056878" y="1990634"/>
                </a:lnTo>
                <a:cubicBezTo>
                  <a:pt x="1073742" y="1972962"/>
                  <a:pt x="1116917" y="1915135"/>
                  <a:pt x="1145252" y="1891028"/>
                </a:cubicBezTo>
                <a:cubicBezTo>
                  <a:pt x="1181549" y="1855897"/>
                  <a:pt x="1204219" y="1869811"/>
                  <a:pt x="1226890" y="1845992"/>
                </a:cubicBezTo>
                <a:cubicBezTo>
                  <a:pt x="1239789" y="1836111"/>
                  <a:pt x="1341056" y="1758335"/>
                  <a:pt x="1323685" y="1758717"/>
                </a:cubicBezTo>
                <a:cubicBezTo>
                  <a:pt x="1336054" y="1710183"/>
                  <a:pt x="1353677" y="1661148"/>
                  <a:pt x="1398273" y="1627389"/>
                </a:cubicBezTo>
                <a:cubicBezTo>
                  <a:pt x="1388128" y="1591309"/>
                  <a:pt x="1404408" y="1616394"/>
                  <a:pt x="1417786" y="1591233"/>
                </a:cubicBezTo>
                <a:cubicBezTo>
                  <a:pt x="1438580" y="1610653"/>
                  <a:pt x="1425904" y="1556514"/>
                  <a:pt x="1456144" y="1570271"/>
                </a:cubicBezTo>
                <a:cubicBezTo>
                  <a:pt x="1457620" y="1565253"/>
                  <a:pt x="1458099" y="1559962"/>
                  <a:pt x="1458351" y="1554550"/>
                </a:cubicBezTo>
                <a:cubicBezTo>
                  <a:pt x="1458401" y="1553607"/>
                  <a:pt x="1458450" y="1552663"/>
                  <a:pt x="1458500" y="1551719"/>
                </a:cubicBezTo>
                <a:lnTo>
                  <a:pt x="1464150" y="1542986"/>
                </a:lnTo>
                <a:lnTo>
                  <a:pt x="1459426" y="1537283"/>
                </a:lnTo>
                <a:lnTo>
                  <a:pt x="1463401" y="1521818"/>
                </a:lnTo>
                <a:cubicBezTo>
                  <a:pt x="1465866" y="1516528"/>
                  <a:pt x="1469660" y="1511418"/>
                  <a:pt x="1475565" y="1506648"/>
                </a:cubicBezTo>
                <a:cubicBezTo>
                  <a:pt x="1505892" y="1496628"/>
                  <a:pt x="1501466" y="1449788"/>
                  <a:pt x="1540362" y="1438265"/>
                </a:cubicBezTo>
                <a:cubicBezTo>
                  <a:pt x="1552616" y="1432548"/>
                  <a:pt x="1577989" y="1405806"/>
                  <a:pt x="1575141" y="1395238"/>
                </a:cubicBezTo>
                <a:cubicBezTo>
                  <a:pt x="1578857" y="1388528"/>
                  <a:pt x="1587887" y="1384081"/>
                  <a:pt x="1582090" y="1375575"/>
                </a:cubicBezTo>
                <a:cubicBezTo>
                  <a:pt x="1576227" y="1364195"/>
                  <a:pt x="1610458" y="1356081"/>
                  <a:pt x="1596005" y="1350347"/>
                </a:cubicBezTo>
                <a:cubicBezTo>
                  <a:pt x="1619928" y="1344309"/>
                  <a:pt x="1609644" y="1318430"/>
                  <a:pt x="1615711" y="1303251"/>
                </a:cubicBezTo>
                <a:cubicBezTo>
                  <a:pt x="1636715" y="1300049"/>
                  <a:pt x="1628734" y="1271360"/>
                  <a:pt x="1650622" y="1244447"/>
                </a:cubicBezTo>
                <a:cubicBezTo>
                  <a:pt x="1674314" y="1241352"/>
                  <a:pt x="1665195" y="1226204"/>
                  <a:pt x="1702792" y="1215797"/>
                </a:cubicBezTo>
                <a:cubicBezTo>
                  <a:pt x="1701820" y="1213917"/>
                  <a:pt x="1701175" y="1211901"/>
                  <a:pt x="1700885" y="1209814"/>
                </a:cubicBezTo>
                <a:cubicBezTo>
                  <a:pt x="1699195" y="1197675"/>
                  <a:pt x="1709477" y="1185727"/>
                  <a:pt x="1723848" y="1183123"/>
                </a:cubicBezTo>
                <a:lnTo>
                  <a:pt x="1759968" y="1166871"/>
                </a:lnTo>
                <a:lnTo>
                  <a:pt x="1767742" y="1158484"/>
                </a:lnTo>
                <a:cubicBezTo>
                  <a:pt x="1770059" y="1151669"/>
                  <a:pt x="1773928" y="1132112"/>
                  <a:pt x="1773870" y="1125979"/>
                </a:cubicBezTo>
                <a:lnTo>
                  <a:pt x="1767392" y="1121685"/>
                </a:lnTo>
                <a:lnTo>
                  <a:pt x="1770175" y="1112182"/>
                </a:lnTo>
                <a:lnTo>
                  <a:pt x="1769418" y="1109483"/>
                </a:lnTo>
                <a:cubicBezTo>
                  <a:pt x="1767940" y="1104332"/>
                  <a:pt x="1766723" y="1099240"/>
                  <a:pt x="1766580" y="1094184"/>
                </a:cubicBezTo>
                <a:cubicBezTo>
                  <a:pt x="1800766" y="1100267"/>
                  <a:pt x="1770993" y="1052180"/>
                  <a:pt x="1797677" y="1065740"/>
                </a:cubicBezTo>
                <a:cubicBezTo>
                  <a:pt x="1802838" y="1039017"/>
                  <a:pt x="1885193" y="979422"/>
                  <a:pt x="1863681" y="947760"/>
                </a:cubicBezTo>
                <a:cubicBezTo>
                  <a:pt x="1884420" y="907600"/>
                  <a:pt x="1894579" y="875721"/>
                  <a:pt x="1922110" y="824781"/>
                </a:cubicBezTo>
                <a:cubicBezTo>
                  <a:pt x="1936848" y="797210"/>
                  <a:pt x="1952149" y="746327"/>
                  <a:pt x="1970558" y="721635"/>
                </a:cubicBezTo>
                <a:lnTo>
                  <a:pt x="1974257" y="713733"/>
                </a:lnTo>
                <a:lnTo>
                  <a:pt x="1971701" y="704563"/>
                </a:lnTo>
                <a:cubicBezTo>
                  <a:pt x="1965638" y="681323"/>
                  <a:pt x="1961669" y="657653"/>
                  <a:pt x="1966819" y="628924"/>
                </a:cubicBezTo>
                <a:cubicBezTo>
                  <a:pt x="1962592" y="627358"/>
                  <a:pt x="1959049" y="624629"/>
                  <a:pt x="1956004" y="621102"/>
                </a:cubicBezTo>
                <a:lnTo>
                  <a:pt x="1948613" y="609156"/>
                </a:lnTo>
                <a:lnTo>
                  <a:pt x="1949145" y="606753"/>
                </a:lnTo>
                <a:cubicBezTo>
                  <a:pt x="1949218" y="597410"/>
                  <a:pt x="1947427" y="592710"/>
                  <a:pt x="1944819" y="590072"/>
                </a:cubicBezTo>
                <a:lnTo>
                  <a:pt x="1941001" y="588296"/>
                </a:lnTo>
                <a:lnTo>
                  <a:pt x="1937134" y="577443"/>
                </a:lnTo>
                <a:lnTo>
                  <a:pt x="1927092" y="557642"/>
                </a:lnTo>
                <a:cubicBezTo>
                  <a:pt x="1927223" y="555912"/>
                  <a:pt x="1927353" y="554181"/>
                  <a:pt x="1927484" y="552451"/>
                </a:cubicBezTo>
                <a:lnTo>
                  <a:pt x="1915874" y="520271"/>
                </a:lnTo>
                <a:lnTo>
                  <a:pt x="1916793" y="519123"/>
                </a:lnTo>
                <a:cubicBezTo>
                  <a:pt x="1918590" y="515812"/>
                  <a:pt x="1919415" y="511986"/>
                  <a:pt x="1918236" y="506970"/>
                </a:cubicBezTo>
                <a:cubicBezTo>
                  <a:pt x="1935854" y="504328"/>
                  <a:pt x="1923564" y="499907"/>
                  <a:pt x="1918529" y="485354"/>
                </a:cubicBezTo>
                <a:cubicBezTo>
                  <a:pt x="1944768" y="478002"/>
                  <a:pt x="1920917" y="442901"/>
                  <a:pt x="1932556" y="426779"/>
                </a:cubicBezTo>
                <a:cubicBezTo>
                  <a:pt x="1928266" y="416251"/>
                  <a:pt x="1924208" y="404985"/>
                  <a:pt x="1920572" y="393150"/>
                </a:cubicBezTo>
                <a:lnTo>
                  <a:pt x="1918744" y="385981"/>
                </a:lnTo>
                <a:cubicBezTo>
                  <a:pt x="1918812" y="385880"/>
                  <a:pt x="1918880" y="385777"/>
                  <a:pt x="1918949" y="385674"/>
                </a:cubicBezTo>
                <a:cubicBezTo>
                  <a:pt x="1919066" y="383763"/>
                  <a:pt x="1918657" y="381272"/>
                  <a:pt x="1917499" y="377782"/>
                </a:cubicBezTo>
                <a:lnTo>
                  <a:pt x="1915412" y="372914"/>
                </a:lnTo>
                <a:lnTo>
                  <a:pt x="1911865" y="359009"/>
                </a:lnTo>
                <a:cubicBezTo>
                  <a:pt x="1911991" y="357046"/>
                  <a:pt x="1912118" y="355084"/>
                  <a:pt x="1912244" y="353121"/>
                </a:cubicBezTo>
                <a:cubicBezTo>
                  <a:pt x="1918626" y="330659"/>
                  <a:pt x="1954267" y="325259"/>
                  <a:pt x="1933610" y="297387"/>
                </a:cubicBezTo>
                <a:cubicBezTo>
                  <a:pt x="1933927" y="257451"/>
                  <a:pt x="1952468" y="230850"/>
                  <a:pt x="1939454" y="194719"/>
                </a:cubicBezTo>
                <a:cubicBezTo>
                  <a:pt x="1939831" y="157324"/>
                  <a:pt x="1947607" y="124588"/>
                  <a:pt x="1942001" y="93227"/>
                </a:cubicBezTo>
                <a:cubicBezTo>
                  <a:pt x="1948078" y="80084"/>
                  <a:pt x="1950517" y="67855"/>
                  <a:pt x="1941351" y="56555"/>
                </a:cubicBezTo>
                <a:cubicBezTo>
                  <a:pt x="1943577" y="30289"/>
                  <a:pt x="1951466" y="18620"/>
                  <a:pt x="1950955" y="5312"/>
                </a:cubicBezTo>
                <a:lnTo>
                  <a:pt x="194954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478166-1163-40C4-A224-A6B7F6DA1C82}"/>
              </a:ext>
            </a:extLst>
          </p:cNvPr>
          <p:cNvSpPr>
            <a:spLocks noGrp="1"/>
          </p:cNvSpPr>
          <p:nvPr>
            <p:ph type="ctrTitle"/>
          </p:nvPr>
        </p:nvSpPr>
        <p:spPr>
          <a:xfrm>
            <a:off x="7436541" y="1160465"/>
            <a:ext cx="3702369" cy="3092923"/>
          </a:xfrm>
        </p:spPr>
        <p:txBody>
          <a:bodyPr anchor="b">
            <a:normAutofit/>
          </a:bodyPr>
          <a:lstStyle/>
          <a:p>
            <a:r>
              <a:rPr lang="en-US" dirty="0"/>
              <a:t>Time to Explore Taiwan</a:t>
            </a:r>
          </a:p>
        </p:txBody>
      </p:sp>
      <p:sp>
        <p:nvSpPr>
          <p:cNvPr id="3" name="Subtitle 2">
            <a:extLst>
              <a:ext uri="{FF2B5EF4-FFF2-40B4-BE49-F238E27FC236}">
                <a16:creationId xmlns:a16="http://schemas.microsoft.com/office/drawing/2014/main" id="{C040F459-4808-465A-8513-F4EA73C94F84}"/>
              </a:ext>
            </a:extLst>
          </p:cNvPr>
          <p:cNvSpPr>
            <a:spLocks noGrp="1"/>
          </p:cNvSpPr>
          <p:nvPr>
            <p:ph type="subTitle" idx="1"/>
          </p:nvPr>
        </p:nvSpPr>
        <p:spPr>
          <a:xfrm>
            <a:off x="7592578" y="4587391"/>
            <a:ext cx="3199351" cy="1434506"/>
          </a:xfrm>
        </p:spPr>
        <p:txBody>
          <a:bodyPr>
            <a:normAutofit/>
          </a:bodyPr>
          <a:lstStyle/>
          <a:p>
            <a:r>
              <a:rPr lang="en-US" sz="1800" dirty="0"/>
              <a:t>Clustering Analysis on Taipei Districts</a:t>
            </a:r>
          </a:p>
        </p:txBody>
      </p:sp>
      <p:sp>
        <p:nvSpPr>
          <p:cNvPr id="30" name="Freeform: Shape 29">
            <a:extLst>
              <a:ext uri="{FF2B5EF4-FFF2-40B4-BE49-F238E27FC236}">
                <a16:creationId xmlns:a16="http://schemas.microsoft.com/office/drawing/2014/main" id="{480C5605-8517-45F2-AB45-40BD3B23E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423" y="1357912"/>
            <a:ext cx="5841733" cy="413639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F0421733-BD9C-4B78-BFBB-55A52D405597}"/>
              </a:ext>
            </a:extLst>
          </p:cNvPr>
          <p:cNvPicPr>
            <a:picLocks noChangeAspect="1"/>
          </p:cNvPicPr>
          <p:nvPr/>
        </p:nvPicPr>
        <p:blipFill rotWithShape="1">
          <a:blip r:embed="rId2"/>
          <a:srcRect l="5246" r="-2" b="-2"/>
          <a:stretch/>
        </p:blipFill>
        <p:spPr>
          <a:xfrm>
            <a:off x="1053089" y="1544076"/>
            <a:ext cx="5486400" cy="3778059"/>
          </a:xfrm>
          <a:prstGeom prst="rect">
            <a:avLst/>
          </a:prstGeom>
        </p:spPr>
      </p:pic>
    </p:spTree>
    <p:extLst>
      <p:ext uri="{BB962C8B-B14F-4D97-AF65-F5344CB8AC3E}">
        <p14:creationId xmlns:p14="http://schemas.microsoft.com/office/powerpoint/2010/main" val="3728940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372F-8D2F-47B5-9936-B9B80916CA69}"/>
              </a:ext>
            </a:extLst>
          </p:cNvPr>
          <p:cNvSpPr>
            <a:spLocks noGrp="1"/>
          </p:cNvSpPr>
          <p:nvPr>
            <p:ph type="title"/>
          </p:nvPr>
        </p:nvSpPr>
        <p:spPr/>
        <p:txBody>
          <a:bodyPr/>
          <a:lstStyle/>
          <a:p>
            <a:r>
              <a:rPr lang="en-US" dirty="0"/>
              <a:t>Cluster result – 1&amp;2</a:t>
            </a:r>
          </a:p>
        </p:txBody>
      </p:sp>
      <p:pic>
        <p:nvPicPr>
          <p:cNvPr id="3" name="Picture 2">
            <a:extLst>
              <a:ext uri="{FF2B5EF4-FFF2-40B4-BE49-F238E27FC236}">
                <a16:creationId xmlns:a16="http://schemas.microsoft.com/office/drawing/2014/main" id="{2851D807-292F-4E22-A4E6-6A8428A99740}"/>
              </a:ext>
            </a:extLst>
          </p:cNvPr>
          <p:cNvPicPr/>
          <p:nvPr/>
        </p:nvPicPr>
        <p:blipFill>
          <a:blip r:embed="rId2"/>
          <a:stretch>
            <a:fillRect/>
          </a:stretch>
        </p:blipFill>
        <p:spPr>
          <a:xfrm>
            <a:off x="1050878" y="2212976"/>
            <a:ext cx="7359696" cy="1420924"/>
          </a:xfrm>
          <a:prstGeom prst="rect">
            <a:avLst/>
          </a:prstGeom>
        </p:spPr>
      </p:pic>
      <p:pic>
        <p:nvPicPr>
          <p:cNvPr id="4" name="Picture 3">
            <a:extLst>
              <a:ext uri="{FF2B5EF4-FFF2-40B4-BE49-F238E27FC236}">
                <a16:creationId xmlns:a16="http://schemas.microsoft.com/office/drawing/2014/main" id="{A29D0190-C080-4B09-9063-D82C093C84C6}"/>
              </a:ext>
            </a:extLst>
          </p:cNvPr>
          <p:cNvPicPr/>
          <p:nvPr/>
        </p:nvPicPr>
        <p:blipFill>
          <a:blip r:embed="rId3"/>
          <a:stretch>
            <a:fillRect/>
          </a:stretch>
        </p:blipFill>
        <p:spPr>
          <a:xfrm>
            <a:off x="974678" y="4406172"/>
            <a:ext cx="7359695" cy="1506538"/>
          </a:xfrm>
          <a:prstGeom prst="rect">
            <a:avLst/>
          </a:prstGeom>
        </p:spPr>
      </p:pic>
      <p:sp>
        <p:nvSpPr>
          <p:cNvPr id="5" name="TextBox 4">
            <a:extLst>
              <a:ext uri="{FF2B5EF4-FFF2-40B4-BE49-F238E27FC236}">
                <a16:creationId xmlns:a16="http://schemas.microsoft.com/office/drawing/2014/main" id="{A02E48F5-1052-4249-BBDD-AE11A35B132A}"/>
              </a:ext>
            </a:extLst>
          </p:cNvPr>
          <p:cNvSpPr txBox="1"/>
          <p:nvPr/>
        </p:nvSpPr>
        <p:spPr>
          <a:xfrm>
            <a:off x="1050878" y="1640959"/>
            <a:ext cx="2416815" cy="338554"/>
          </a:xfrm>
          <a:prstGeom prst="rect">
            <a:avLst/>
          </a:prstGeom>
          <a:noFill/>
        </p:spPr>
        <p:txBody>
          <a:bodyPr wrap="none" rtlCol="0">
            <a:spAutoFit/>
          </a:bodyPr>
          <a:lstStyle/>
          <a:p>
            <a:r>
              <a:rPr lang="en-US" sz="1600" b="1" u="sng" dirty="0">
                <a:latin typeface="Calibri" panose="020F0502020204030204" pitchFamily="34" charset="0"/>
                <a:cs typeface="Calibri" panose="020F0502020204030204" pitchFamily="34" charset="0"/>
              </a:rPr>
              <a:t>Cluster 1: Residential Area</a:t>
            </a:r>
          </a:p>
        </p:txBody>
      </p:sp>
      <p:sp>
        <p:nvSpPr>
          <p:cNvPr id="6" name="TextBox 5">
            <a:extLst>
              <a:ext uri="{FF2B5EF4-FFF2-40B4-BE49-F238E27FC236}">
                <a16:creationId xmlns:a16="http://schemas.microsoft.com/office/drawing/2014/main" id="{9603484D-C647-48A9-B040-B4BA542B8FCB}"/>
              </a:ext>
            </a:extLst>
          </p:cNvPr>
          <p:cNvSpPr txBox="1"/>
          <p:nvPr/>
        </p:nvSpPr>
        <p:spPr>
          <a:xfrm>
            <a:off x="1079453" y="3850759"/>
            <a:ext cx="2214068" cy="338554"/>
          </a:xfrm>
          <a:prstGeom prst="rect">
            <a:avLst/>
          </a:prstGeom>
          <a:noFill/>
        </p:spPr>
        <p:txBody>
          <a:bodyPr wrap="none" rtlCol="0">
            <a:spAutoFit/>
          </a:bodyPr>
          <a:lstStyle/>
          <a:p>
            <a:r>
              <a:rPr lang="en-US" sz="1600" b="1" u="sng" dirty="0">
                <a:latin typeface="Calibri" panose="020F0502020204030204" pitchFamily="34" charset="0"/>
                <a:cs typeface="Calibri" panose="020F0502020204030204" pitchFamily="34" charset="0"/>
              </a:rPr>
              <a:t>Cluster 2: Food Explorer</a:t>
            </a:r>
          </a:p>
        </p:txBody>
      </p:sp>
    </p:spTree>
    <p:extLst>
      <p:ext uri="{BB962C8B-B14F-4D97-AF65-F5344CB8AC3E}">
        <p14:creationId xmlns:p14="http://schemas.microsoft.com/office/powerpoint/2010/main" val="81648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372F-8D2F-47B5-9936-B9B80916CA69}"/>
              </a:ext>
            </a:extLst>
          </p:cNvPr>
          <p:cNvSpPr>
            <a:spLocks noGrp="1"/>
          </p:cNvSpPr>
          <p:nvPr>
            <p:ph type="title"/>
          </p:nvPr>
        </p:nvSpPr>
        <p:spPr/>
        <p:txBody>
          <a:bodyPr/>
          <a:lstStyle/>
          <a:p>
            <a:r>
              <a:rPr lang="en-US" dirty="0"/>
              <a:t>Cluster result – 3 &amp; 4</a:t>
            </a:r>
          </a:p>
        </p:txBody>
      </p:sp>
      <p:sp>
        <p:nvSpPr>
          <p:cNvPr id="5" name="TextBox 4">
            <a:extLst>
              <a:ext uri="{FF2B5EF4-FFF2-40B4-BE49-F238E27FC236}">
                <a16:creationId xmlns:a16="http://schemas.microsoft.com/office/drawing/2014/main" id="{A02E48F5-1052-4249-BBDD-AE11A35B132A}"/>
              </a:ext>
            </a:extLst>
          </p:cNvPr>
          <p:cNvSpPr txBox="1"/>
          <p:nvPr/>
        </p:nvSpPr>
        <p:spPr>
          <a:xfrm>
            <a:off x="1050878" y="1640959"/>
            <a:ext cx="2794548" cy="338554"/>
          </a:xfrm>
          <a:prstGeom prst="rect">
            <a:avLst/>
          </a:prstGeom>
          <a:noFill/>
        </p:spPr>
        <p:txBody>
          <a:bodyPr wrap="none" rtlCol="0">
            <a:spAutoFit/>
          </a:bodyPr>
          <a:lstStyle/>
          <a:p>
            <a:r>
              <a:rPr lang="en-US" sz="1600" b="1" u="sng" dirty="0">
                <a:latin typeface="Calibri" panose="020F0502020204030204" pitchFamily="34" charset="0"/>
                <a:cs typeface="Calibri" panose="020F0502020204030204" pitchFamily="34" charset="0"/>
              </a:rPr>
              <a:t>Cluster 3: Culture and Outdoor</a:t>
            </a:r>
          </a:p>
        </p:txBody>
      </p:sp>
      <p:sp>
        <p:nvSpPr>
          <p:cNvPr id="6" name="TextBox 5">
            <a:extLst>
              <a:ext uri="{FF2B5EF4-FFF2-40B4-BE49-F238E27FC236}">
                <a16:creationId xmlns:a16="http://schemas.microsoft.com/office/drawing/2014/main" id="{9603484D-C647-48A9-B040-B4BA542B8FCB}"/>
              </a:ext>
            </a:extLst>
          </p:cNvPr>
          <p:cNvSpPr txBox="1"/>
          <p:nvPr/>
        </p:nvSpPr>
        <p:spPr>
          <a:xfrm>
            <a:off x="1079453" y="3850759"/>
            <a:ext cx="2820709" cy="338554"/>
          </a:xfrm>
          <a:prstGeom prst="rect">
            <a:avLst/>
          </a:prstGeom>
          <a:noFill/>
        </p:spPr>
        <p:txBody>
          <a:bodyPr wrap="none" rtlCol="0">
            <a:spAutoFit/>
          </a:bodyPr>
          <a:lstStyle/>
          <a:p>
            <a:r>
              <a:rPr lang="en-US" sz="1600" b="1" u="sng" dirty="0">
                <a:latin typeface="Calibri" panose="020F0502020204030204" pitchFamily="34" charset="0"/>
                <a:cs typeface="Calibri" panose="020F0502020204030204" pitchFamily="34" charset="0"/>
              </a:rPr>
              <a:t>Cluster 4: Shopping and Foodie</a:t>
            </a:r>
          </a:p>
        </p:txBody>
      </p:sp>
      <p:pic>
        <p:nvPicPr>
          <p:cNvPr id="7" name="Picture 6">
            <a:extLst>
              <a:ext uri="{FF2B5EF4-FFF2-40B4-BE49-F238E27FC236}">
                <a16:creationId xmlns:a16="http://schemas.microsoft.com/office/drawing/2014/main" id="{70B44895-D7C6-4DEB-B02D-DB78E54B485A}"/>
              </a:ext>
            </a:extLst>
          </p:cNvPr>
          <p:cNvPicPr/>
          <p:nvPr/>
        </p:nvPicPr>
        <p:blipFill>
          <a:blip r:embed="rId2"/>
          <a:stretch>
            <a:fillRect/>
          </a:stretch>
        </p:blipFill>
        <p:spPr>
          <a:xfrm>
            <a:off x="1079453" y="2243996"/>
            <a:ext cx="7693072" cy="1070703"/>
          </a:xfrm>
          <a:prstGeom prst="rect">
            <a:avLst/>
          </a:prstGeom>
        </p:spPr>
      </p:pic>
      <p:pic>
        <p:nvPicPr>
          <p:cNvPr id="10" name="Picture 9">
            <a:extLst>
              <a:ext uri="{FF2B5EF4-FFF2-40B4-BE49-F238E27FC236}">
                <a16:creationId xmlns:a16="http://schemas.microsoft.com/office/drawing/2014/main" id="{F2EE6F63-BDB6-4854-BC00-E0EDB8EE0293}"/>
              </a:ext>
            </a:extLst>
          </p:cNvPr>
          <p:cNvPicPr>
            <a:picLocks noChangeAspect="1"/>
          </p:cNvPicPr>
          <p:nvPr/>
        </p:nvPicPr>
        <p:blipFill>
          <a:blip r:embed="rId3"/>
          <a:stretch>
            <a:fillRect/>
          </a:stretch>
        </p:blipFill>
        <p:spPr>
          <a:xfrm>
            <a:off x="1079454" y="4578580"/>
            <a:ext cx="7693072" cy="869720"/>
          </a:xfrm>
          <a:prstGeom prst="rect">
            <a:avLst/>
          </a:prstGeom>
        </p:spPr>
      </p:pic>
    </p:spTree>
    <p:extLst>
      <p:ext uri="{BB962C8B-B14F-4D97-AF65-F5344CB8AC3E}">
        <p14:creationId xmlns:p14="http://schemas.microsoft.com/office/powerpoint/2010/main" val="213706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378D-3379-4B8D-A451-C12C5D186D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B7CB261-B56D-46D4-B1F5-D5E93E759AA6}"/>
              </a:ext>
            </a:extLst>
          </p:cNvPr>
          <p:cNvSpPr>
            <a:spLocks noGrp="1"/>
          </p:cNvSpPr>
          <p:nvPr>
            <p:ph idx="1"/>
          </p:nvPr>
        </p:nvSpPr>
        <p:spPr/>
        <p:txBody>
          <a:bodyPr/>
          <a:lstStyle/>
          <a:p>
            <a:pPr marL="0" indent="0">
              <a:buNone/>
            </a:pPr>
            <a:r>
              <a:rPr lang="en-US" dirty="0"/>
              <a:t>‘Isla Formosa’ – Taiwan, is a beautiful island that has been famous for diverse traditions, culture and delicious food. There are so many things people can explore when they visit Taiwan. It would be nice to have a map to show what districts share the similar characteristics so people can  easily visit the places where fit their interest.</a:t>
            </a:r>
          </a:p>
          <a:p>
            <a:pPr marL="0" indent="0">
              <a:buNone/>
            </a:pPr>
            <a:endParaRPr lang="en-US" dirty="0"/>
          </a:p>
          <a:p>
            <a:pPr marL="0" indent="0">
              <a:buNone/>
            </a:pPr>
            <a:r>
              <a:rPr lang="en-US" dirty="0"/>
              <a:t>This analysis will be based on k-means clustering model to segment Taipei districts and make recommendation for on places to go based on cluster outcome.</a:t>
            </a:r>
          </a:p>
        </p:txBody>
      </p:sp>
    </p:spTree>
    <p:extLst>
      <p:ext uri="{BB962C8B-B14F-4D97-AF65-F5344CB8AC3E}">
        <p14:creationId xmlns:p14="http://schemas.microsoft.com/office/powerpoint/2010/main" val="189527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E67D-8EEC-4307-BC22-935FE9C48DAD}"/>
              </a:ext>
            </a:extLst>
          </p:cNvPr>
          <p:cNvSpPr>
            <a:spLocks noGrp="1"/>
          </p:cNvSpPr>
          <p:nvPr>
            <p:ph type="title"/>
          </p:nvPr>
        </p:nvSpPr>
        <p:spPr/>
        <p:txBody>
          <a:bodyPr/>
          <a:lstStyle/>
          <a:p>
            <a:r>
              <a:rPr lang="en-US" dirty="0"/>
              <a:t>Data and methodology</a:t>
            </a:r>
          </a:p>
        </p:txBody>
      </p:sp>
      <p:sp>
        <p:nvSpPr>
          <p:cNvPr id="3" name="Content Placeholder 2">
            <a:extLst>
              <a:ext uri="{FF2B5EF4-FFF2-40B4-BE49-F238E27FC236}">
                <a16:creationId xmlns:a16="http://schemas.microsoft.com/office/drawing/2014/main" id="{F71B5981-C73E-43B8-92B5-4D83FE514A56}"/>
              </a:ext>
            </a:extLst>
          </p:cNvPr>
          <p:cNvSpPr>
            <a:spLocks noGrp="1"/>
          </p:cNvSpPr>
          <p:nvPr>
            <p:ph idx="1"/>
          </p:nvPr>
        </p:nvSpPr>
        <p:spPr/>
        <p:txBody>
          <a:bodyPr/>
          <a:lstStyle/>
          <a:p>
            <a:r>
              <a:rPr lang="en-US" dirty="0"/>
              <a:t>Data Sources:</a:t>
            </a:r>
          </a:p>
          <a:p>
            <a:pPr marL="560070" lvl="1"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Foursquare API to pull venues data on Taipei area. </a:t>
            </a:r>
          </a:p>
          <a:p>
            <a:pPr marL="891540" lvl="2">
              <a:buFont typeface="Courier New" panose="02070309020205020404" pitchFamily="49" charset="0"/>
              <a:buChar char="o"/>
            </a:pPr>
            <a:r>
              <a:rPr lang="en-US" dirty="0">
                <a:latin typeface="Calibri" panose="020F0502020204030204" pitchFamily="34" charset="0"/>
                <a:cs typeface="Calibri" panose="020F0502020204030204" pitchFamily="34" charset="0"/>
              </a:rPr>
              <a:t>There are 567 venues returned among the 41 Taipei districts</a:t>
            </a:r>
          </a:p>
          <a:p>
            <a:pPr marL="560070" lvl="1"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Taipei geolocation data. </a:t>
            </a:r>
          </a:p>
          <a:p>
            <a:pPr marL="891540" lvl="2">
              <a:buFont typeface="Courier New" panose="02070309020205020404" pitchFamily="49" charset="0"/>
              <a:buChar char="o"/>
            </a:pPr>
            <a:r>
              <a:rPr lang="en-US" dirty="0">
                <a:latin typeface="Calibri" panose="020F0502020204030204" pitchFamily="34" charset="0"/>
                <a:cs typeface="Calibri" panose="020F0502020204030204" pitchFamily="34" charset="0"/>
              </a:rPr>
              <a:t>There are 41 districts with latitude and longitude information in the dataset.</a:t>
            </a:r>
          </a:p>
          <a:p>
            <a:pPr marL="560070" lvl="1"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Cleaned and merged the two datasets and summarized the data at district level give us 39 districts with 130 venue categories for clustering</a:t>
            </a:r>
          </a:p>
          <a:p>
            <a:r>
              <a:rPr lang="en-US" dirty="0"/>
              <a:t>Methodology:</a:t>
            </a:r>
          </a:p>
          <a:p>
            <a:pPr marL="560070" lvl="1"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Apply K-Means clustering to segment the districts</a:t>
            </a:r>
          </a:p>
          <a:p>
            <a:pPr marL="891540" lvl="2">
              <a:buFont typeface="Courier New" panose="02070309020205020404" pitchFamily="49" charset="0"/>
              <a:buChar char="o"/>
            </a:pPr>
            <a:r>
              <a:rPr lang="en-US" dirty="0">
                <a:latin typeface="Calibri" panose="020F0502020204030204" pitchFamily="34" charset="0"/>
                <a:cs typeface="Calibri" panose="020F0502020204030204" pitchFamily="34" charset="0"/>
              </a:rPr>
              <a:t>Use the elbow method to find out the optimal K</a:t>
            </a:r>
          </a:p>
          <a:p>
            <a:pPr marL="891540" lvl="2">
              <a:buFont typeface="Courier New" panose="02070309020205020404" pitchFamily="49" charset="0"/>
              <a:buChar char="o"/>
            </a:pPr>
            <a:r>
              <a:rPr lang="en-US" dirty="0">
                <a:latin typeface="Calibri" panose="020F0502020204030204" pitchFamily="34" charset="0"/>
                <a:cs typeface="Calibri" panose="020F0502020204030204" pitchFamily="34" charset="0"/>
              </a:rPr>
              <a:t>According to the result, K=4 is the optimal cluster number we should use. Therefore, for the model, I created 4 clusters for the 39 districts</a:t>
            </a:r>
          </a:p>
          <a:p>
            <a:pPr lvl="1"/>
            <a:endParaRPr lang="en-US" dirty="0"/>
          </a:p>
          <a:p>
            <a:pPr lvl="1"/>
            <a:endParaRPr lang="en-US" dirty="0"/>
          </a:p>
        </p:txBody>
      </p:sp>
      <p:sp>
        <p:nvSpPr>
          <p:cNvPr id="4" name="TextBox 3">
            <a:extLst>
              <a:ext uri="{FF2B5EF4-FFF2-40B4-BE49-F238E27FC236}">
                <a16:creationId xmlns:a16="http://schemas.microsoft.com/office/drawing/2014/main" id="{089A7761-1F1F-411F-A670-F605B11EA4E2}"/>
              </a:ext>
            </a:extLst>
          </p:cNvPr>
          <p:cNvSpPr txBox="1"/>
          <p:nvPr/>
        </p:nvSpPr>
        <p:spPr>
          <a:xfrm>
            <a:off x="1050879" y="6246918"/>
            <a:ext cx="4337662"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*Please refer to appendix for data sample and EDA result</a:t>
            </a:r>
          </a:p>
        </p:txBody>
      </p:sp>
    </p:spTree>
    <p:extLst>
      <p:ext uri="{BB962C8B-B14F-4D97-AF65-F5344CB8AC3E}">
        <p14:creationId xmlns:p14="http://schemas.microsoft.com/office/powerpoint/2010/main" val="113393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DBFA-58B0-4831-AF8C-25AE9D22105D}"/>
              </a:ext>
            </a:extLst>
          </p:cNvPr>
          <p:cNvSpPr>
            <a:spLocks noGrp="1"/>
          </p:cNvSpPr>
          <p:nvPr>
            <p:ph type="title"/>
          </p:nvPr>
        </p:nvSpPr>
        <p:spPr/>
        <p:txBody>
          <a:bodyPr/>
          <a:lstStyle/>
          <a:p>
            <a:r>
              <a:rPr lang="en-US" dirty="0"/>
              <a:t>Model Process</a:t>
            </a:r>
          </a:p>
        </p:txBody>
      </p:sp>
      <p:pic>
        <p:nvPicPr>
          <p:cNvPr id="4" name="Content Placeholder 3">
            <a:extLst>
              <a:ext uri="{FF2B5EF4-FFF2-40B4-BE49-F238E27FC236}">
                <a16:creationId xmlns:a16="http://schemas.microsoft.com/office/drawing/2014/main" id="{1CB67671-1520-4ECE-A112-140A586CB2F6}"/>
              </a:ext>
            </a:extLst>
          </p:cNvPr>
          <p:cNvPicPr>
            <a:picLocks noGrp="1"/>
          </p:cNvPicPr>
          <p:nvPr>
            <p:ph idx="1"/>
          </p:nvPr>
        </p:nvPicPr>
        <p:blipFill>
          <a:blip r:embed="rId2"/>
          <a:stretch>
            <a:fillRect/>
          </a:stretch>
        </p:blipFill>
        <p:spPr>
          <a:xfrm>
            <a:off x="1050879" y="2020150"/>
            <a:ext cx="4529523" cy="3012226"/>
          </a:xfrm>
          <a:prstGeom prst="rect">
            <a:avLst/>
          </a:prstGeom>
        </p:spPr>
      </p:pic>
      <p:pic>
        <p:nvPicPr>
          <p:cNvPr id="6" name="Picture 5">
            <a:extLst>
              <a:ext uri="{FF2B5EF4-FFF2-40B4-BE49-F238E27FC236}">
                <a16:creationId xmlns:a16="http://schemas.microsoft.com/office/drawing/2014/main" id="{C06F1F88-F430-4715-AE00-A045A3584C26}"/>
              </a:ext>
            </a:extLst>
          </p:cNvPr>
          <p:cNvPicPr>
            <a:picLocks noChangeAspect="1"/>
          </p:cNvPicPr>
          <p:nvPr/>
        </p:nvPicPr>
        <p:blipFill>
          <a:blip r:embed="rId3"/>
          <a:stretch>
            <a:fillRect/>
          </a:stretch>
        </p:blipFill>
        <p:spPr>
          <a:xfrm>
            <a:off x="1050879" y="5420821"/>
            <a:ext cx="5300663" cy="975216"/>
          </a:xfrm>
          <a:prstGeom prst="rect">
            <a:avLst/>
          </a:prstGeom>
        </p:spPr>
      </p:pic>
      <p:sp>
        <p:nvSpPr>
          <p:cNvPr id="7" name="TextBox 6">
            <a:extLst>
              <a:ext uri="{FF2B5EF4-FFF2-40B4-BE49-F238E27FC236}">
                <a16:creationId xmlns:a16="http://schemas.microsoft.com/office/drawing/2014/main" id="{93414838-D7CA-4916-919C-B2DDCA702FF3}"/>
              </a:ext>
            </a:extLst>
          </p:cNvPr>
          <p:cNvSpPr txBox="1"/>
          <p:nvPr/>
        </p:nvSpPr>
        <p:spPr>
          <a:xfrm>
            <a:off x="5848350" y="1890904"/>
            <a:ext cx="529277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K-Means clustering is the model use for the clustering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 elbow method to find out the optimal 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Given the graph is hard to determine the elbow point, we use programmatical way to find out the optimal k = 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suggests us to segment the 39 districts into 4 clusters</a:t>
            </a:r>
          </a:p>
        </p:txBody>
      </p:sp>
    </p:spTree>
    <p:extLst>
      <p:ext uri="{BB962C8B-B14F-4D97-AF65-F5344CB8AC3E}">
        <p14:creationId xmlns:p14="http://schemas.microsoft.com/office/powerpoint/2010/main" val="333854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2A12-21B1-42B3-9439-9CA67719473D}"/>
              </a:ext>
            </a:extLst>
          </p:cNvPr>
          <p:cNvSpPr>
            <a:spLocks noGrp="1"/>
          </p:cNvSpPr>
          <p:nvPr>
            <p:ph type="title"/>
          </p:nvPr>
        </p:nvSpPr>
        <p:spPr/>
        <p:txBody>
          <a:bodyPr/>
          <a:lstStyle/>
          <a:p>
            <a:r>
              <a:rPr lang="en-US" dirty="0"/>
              <a:t>Clustering RESULT</a:t>
            </a:r>
          </a:p>
        </p:txBody>
      </p:sp>
      <p:pic>
        <p:nvPicPr>
          <p:cNvPr id="4" name="Content Placeholder 3">
            <a:extLst>
              <a:ext uri="{FF2B5EF4-FFF2-40B4-BE49-F238E27FC236}">
                <a16:creationId xmlns:a16="http://schemas.microsoft.com/office/drawing/2014/main" id="{ED16A962-81FA-4708-8892-B06F06A89759}"/>
              </a:ext>
            </a:extLst>
          </p:cNvPr>
          <p:cNvPicPr>
            <a:picLocks noGrp="1"/>
          </p:cNvPicPr>
          <p:nvPr>
            <p:ph idx="1"/>
          </p:nvPr>
        </p:nvPicPr>
        <p:blipFill>
          <a:blip r:embed="rId2"/>
          <a:stretch>
            <a:fillRect/>
          </a:stretch>
        </p:blipFill>
        <p:spPr>
          <a:xfrm>
            <a:off x="1229384" y="2676525"/>
            <a:ext cx="8286092" cy="3578225"/>
          </a:xfrm>
          <a:prstGeom prst="rect">
            <a:avLst/>
          </a:prstGeom>
        </p:spPr>
      </p:pic>
      <p:sp>
        <p:nvSpPr>
          <p:cNvPr id="5" name="TextBox 4">
            <a:extLst>
              <a:ext uri="{FF2B5EF4-FFF2-40B4-BE49-F238E27FC236}">
                <a16:creationId xmlns:a16="http://schemas.microsoft.com/office/drawing/2014/main" id="{87947479-FA00-4053-994B-6894CED1D32E}"/>
              </a:ext>
            </a:extLst>
          </p:cNvPr>
          <p:cNvSpPr txBox="1"/>
          <p:nvPr/>
        </p:nvSpPr>
        <p:spPr>
          <a:xfrm>
            <a:off x="1529093" y="1581150"/>
            <a:ext cx="768667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clustering result shows there is 1 cluster that include most of the districts. </a:t>
            </a:r>
          </a:p>
          <a:p>
            <a:pPr marL="285750" indent="-285750">
              <a:buFont typeface="Arial" panose="020B0604020202020204" pitchFamily="34" charset="0"/>
              <a:buChar char="•"/>
            </a:pPr>
            <a:r>
              <a:rPr lang="en-US" dirty="0"/>
              <a:t>When further look into each cluster, we can identify the common theme and assign a name for each cluster</a:t>
            </a:r>
          </a:p>
        </p:txBody>
      </p:sp>
    </p:spTree>
    <p:extLst>
      <p:ext uri="{BB962C8B-B14F-4D97-AF65-F5344CB8AC3E}">
        <p14:creationId xmlns:p14="http://schemas.microsoft.com/office/powerpoint/2010/main" val="164697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F3B9-AA4E-4342-8F81-6B6622B458B8}"/>
              </a:ext>
            </a:extLst>
          </p:cNvPr>
          <p:cNvSpPr>
            <a:spLocks noGrp="1"/>
          </p:cNvSpPr>
          <p:nvPr>
            <p:ph type="title"/>
          </p:nvPr>
        </p:nvSpPr>
        <p:spPr/>
        <p:txBody>
          <a:bodyPr/>
          <a:lstStyle/>
          <a:p>
            <a:r>
              <a:rPr lang="en-US" dirty="0"/>
              <a:t>Result Discussion</a:t>
            </a:r>
          </a:p>
        </p:txBody>
      </p:sp>
      <p:sp>
        <p:nvSpPr>
          <p:cNvPr id="3" name="Content Placeholder 2">
            <a:extLst>
              <a:ext uri="{FF2B5EF4-FFF2-40B4-BE49-F238E27FC236}">
                <a16:creationId xmlns:a16="http://schemas.microsoft.com/office/drawing/2014/main" id="{F7C95524-99E1-46F7-B4D4-40CF6770CFBD}"/>
              </a:ext>
            </a:extLst>
          </p:cNvPr>
          <p:cNvSpPr>
            <a:spLocks noGrp="1"/>
          </p:cNvSpPr>
          <p:nvPr>
            <p:ph idx="1"/>
          </p:nvPr>
        </p:nvSpPr>
        <p:spPr>
          <a:xfrm>
            <a:off x="1050879" y="1594804"/>
            <a:ext cx="9810604" cy="4428753"/>
          </a:xfrm>
        </p:spPr>
        <p:txBody>
          <a:bodyPr>
            <a:normAutofit/>
          </a:bodyPr>
          <a:lstStyle/>
          <a:p>
            <a:pPr marL="0" indent="0">
              <a:buNone/>
            </a:pPr>
            <a:r>
              <a:rPr lang="en-US" sz="1800" dirty="0">
                <a:ea typeface="PMingLiU" panose="02020500000000000000" pitchFamily="18" charset="-120"/>
                <a:cs typeface="Times New Roman" panose="02020603050405020304" pitchFamily="18" charset="0"/>
              </a:rPr>
              <a:t>T</a:t>
            </a:r>
            <a:r>
              <a:rPr lang="en-US" sz="1800" dirty="0">
                <a:effectLst/>
                <a:latin typeface="Calibri" panose="020F0502020204030204" pitchFamily="34" charset="0"/>
                <a:ea typeface="PMingLiU" panose="02020500000000000000" pitchFamily="18" charset="-120"/>
                <a:cs typeface="Times New Roman" panose="02020603050405020304" pitchFamily="18" charset="0"/>
              </a:rPr>
              <a:t>here are 4 segments we can grouped based on the 39 districts we have originally</a:t>
            </a:r>
          </a:p>
          <a:p>
            <a:r>
              <a:rPr lang="en-US" sz="1800" dirty="0">
                <a:ea typeface="PMingLiU" panose="02020500000000000000" pitchFamily="18" charset="-120"/>
                <a:cs typeface="Times New Roman" panose="02020603050405020304" pitchFamily="18" charset="0"/>
              </a:rPr>
              <a:t>Cluster 1 –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Residential: The top venues for this cluster is convenience store and supermarket. The conveniency is good for local people where they can easier get the grocery they need</a:t>
            </a:r>
            <a:endParaRPr lang="en-US" sz="1800" dirty="0">
              <a:ea typeface="PMingLiU" panose="02020500000000000000" pitchFamily="18" charset="-120"/>
              <a:cs typeface="Times New Roman" panose="02020603050405020304" pitchFamily="18" charset="0"/>
            </a:endParaRP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Cluster 2 – Food Explorer: This is the largest segment k-mean cluster identified. The top venues associated with the segment are the various restaurants, from </a:t>
            </a:r>
            <a:r>
              <a:rPr lang="en-US" sz="1800" dirty="0" err="1">
                <a:effectLst/>
                <a:latin typeface="Calibri" panose="020F0502020204030204" pitchFamily="34" charset="0"/>
                <a:ea typeface="PMingLiU" panose="02020500000000000000" pitchFamily="18" charset="-120"/>
                <a:cs typeface="Times New Roman" panose="02020603050405020304" pitchFamily="18" charset="0"/>
              </a:rPr>
              <a:t>Taiwaness</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to seafood. These districts could be attractive for tourists who like food and open to explore different kind of cuisine</a:t>
            </a:r>
            <a:endParaRPr lang="en-US" sz="1800" dirty="0">
              <a:ea typeface="PMingLiU" panose="02020500000000000000" pitchFamily="18" charset="-120"/>
              <a:cs typeface="Times New Roman" panose="02020603050405020304" pitchFamily="18" charset="0"/>
            </a:endParaRP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Cluster 3 – Culture and Outdoor: The top venues show up for this district is the train station (which is a historical old train station full of culture and history) and the water park. The district can attract tourist who like to learn the culture and enjoy outdoor activity</a:t>
            </a:r>
          </a:p>
          <a:p>
            <a:r>
              <a:rPr lang="en-US" sz="1800" dirty="0">
                <a:ea typeface="PMingLiU" panose="02020500000000000000" pitchFamily="18" charset="-120"/>
                <a:cs typeface="Times New Roman" panose="02020603050405020304" pitchFamily="18" charset="0"/>
              </a:rPr>
              <a:t>Cluster 4 –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Shopping: The top venues for the district are restaurant, department store. This could be a good place to visit for tourists who like to shop and enjoy having a good meal after shopping</a:t>
            </a:r>
          </a:p>
          <a:p>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F0AD35C6-E13D-438C-9863-8E622DC5DE05}"/>
              </a:ext>
            </a:extLst>
          </p:cNvPr>
          <p:cNvSpPr txBox="1"/>
          <p:nvPr/>
        </p:nvSpPr>
        <p:spPr>
          <a:xfrm>
            <a:off x="1050879" y="6246918"/>
            <a:ext cx="3282245"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*Please refer to appendix for cluster result</a:t>
            </a:r>
          </a:p>
        </p:txBody>
      </p:sp>
    </p:spTree>
    <p:extLst>
      <p:ext uri="{BB962C8B-B14F-4D97-AF65-F5344CB8AC3E}">
        <p14:creationId xmlns:p14="http://schemas.microsoft.com/office/powerpoint/2010/main" val="8034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3D6B-F38F-4446-91E5-9F8B8D8B32E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0611D1-FFB4-431B-AB64-EC04344CC9DC}"/>
              </a:ext>
            </a:extLst>
          </p:cNvPr>
          <p:cNvSpPr>
            <a:spLocks noGrp="1"/>
          </p:cNvSpPr>
          <p:nvPr>
            <p:ph idx="1"/>
          </p:nvPr>
        </p:nvSpPr>
        <p:spPr/>
        <p:txBody>
          <a:bodyPr/>
          <a:lstStyle/>
          <a:p>
            <a:pPr marL="0" indent="0">
              <a:buNone/>
            </a:pPr>
            <a:r>
              <a:rPr lang="en-US" sz="1800" dirty="0">
                <a:effectLst/>
                <a:latin typeface="Calibri" panose="020F0502020204030204" pitchFamily="34" charset="0"/>
                <a:ea typeface="PMingLiU" panose="02020500000000000000" pitchFamily="18" charset="-120"/>
                <a:cs typeface="Times New Roman" panose="02020603050405020304" pitchFamily="18" charset="0"/>
              </a:rPr>
              <a:t>Taiwan is suc</a:t>
            </a:r>
            <a:r>
              <a:rPr lang="en-US" sz="1800" dirty="0">
                <a:ea typeface="PMingLiU" panose="02020500000000000000" pitchFamily="18" charset="-120"/>
                <a:cs typeface="Times New Roman" panose="02020603050405020304" pitchFamily="18" charset="0"/>
              </a:rPr>
              <a:t>h a beautiful and diverse place for people to visit.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After completing the project and create cluster for the districts, it enables tourists to find what place to go more easier based on their interest. They can enjoy delicious food, explor</a:t>
            </a:r>
            <a:r>
              <a:rPr lang="en-US" sz="1800" dirty="0">
                <a:ea typeface="PMingLiU" panose="02020500000000000000" pitchFamily="18" charset="-120"/>
                <a:cs typeface="Times New Roman" panose="02020603050405020304" pitchFamily="18" charset="0"/>
              </a:rPr>
              <a:t>e outdoor scenery or shopping.</a:t>
            </a:r>
          </a:p>
          <a:p>
            <a:pPr marL="0" indent="0">
              <a:buNone/>
            </a:pP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r>
              <a:rPr lang="en-US" sz="1800" dirty="0">
                <a:effectLst/>
                <a:latin typeface="Calibri" panose="020F0502020204030204" pitchFamily="34" charset="0"/>
                <a:ea typeface="PMingLiU" panose="02020500000000000000" pitchFamily="18" charset="-120"/>
                <a:cs typeface="Times New Roman" panose="02020603050405020304" pitchFamily="18" charset="0"/>
              </a:rPr>
              <a:t>The K-Means clustering suggests segment the districts into 4 segments. In the future, there are opportunity to use different clustering model to explore whether finer segment needs in order to be more specific on grouping the districts.</a:t>
            </a:r>
          </a:p>
          <a:p>
            <a:endParaRPr lang="en-US" dirty="0"/>
          </a:p>
        </p:txBody>
      </p:sp>
    </p:spTree>
    <p:extLst>
      <p:ext uri="{BB962C8B-B14F-4D97-AF65-F5344CB8AC3E}">
        <p14:creationId xmlns:p14="http://schemas.microsoft.com/office/powerpoint/2010/main" val="80304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16A0-B83B-41A6-BA4A-5AF8265697A8}"/>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11C59AE2-2220-464F-9F9F-7B608519AD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186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FE81-8B78-461E-AE32-23D13B3B1930}"/>
              </a:ext>
            </a:extLst>
          </p:cNvPr>
          <p:cNvSpPr>
            <a:spLocks noGrp="1"/>
          </p:cNvSpPr>
          <p:nvPr>
            <p:ph type="title"/>
          </p:nvPr>
        </p:nvSpPr>
        <p:spPr/>
        <p:txBody>
          <a:bodyPr/>
          <a:lstStyle/>
          <a:p>
            <a:r>
              <a:rPr lang="en-US" dirty="0"/>
              <a:t>SAMPLE DATASET</a:t>
            </a:r>
          </a:p>
        </p:txBody>
      </p:sp>
      <p:pic>
        <p:nvPicPr>
          <p:cNvPr id="3" name="Picture 2">
            <a:extLst>
              <a:ext uri="{FF2B5EF4-FFF2-40B4-BE49-F238E27FC236}">
                <a16:creationId xmlns:a16="http://schemas.microsoft.com/office/drawing/2014/main" id="{2539F8C2-B0B3-4A59-B23B-E944CF3E9BD9}"/>
              </a:ext>
            </a:extLst>
          </p:cNvPr>
          <p:cNvPicPr/>
          <p:nvPr/>
        </p:nvPicPr>
        <p:blipFill>
          <a:blip r:embed="rId2"/>
          <a:stretch>
            <a:fillRect/>
          </a:stretch>
        </p:blipFill>
        <p:spPr>
          <a:xfrm>
            <a:off x="955628" y="2227064"/>
            <a:ext cx="3940222" cy="1421009"/>
          </a:xfrm>
          <a:prstGeom prst="rect">
            <a:avLst/>
          </a:prstGeom>
        </p:spPr>
      </p:pic>
      <p:pic>
        <p:nvPicPr>
          <p:cNvPr id="4" name="Picture 3">
            <a:extLst>
              <a:ext uri="{FF2B5EF4-FFF2-40B4-BE49-F238E27FC236}">
                <a16:creationId xmlns:a16="http://schemas.microsoft.com/office/drawing/2014/main" id="{0F7B93FF-AC5A-489F-AE90-D61A0B550886}"/>
              </a:ext>
            </a:extLst>
          </p:cNvPr>
          <p:cNvPicPr/>
          <p:nvPr/>
        </p:nvPicPr>
        <p:blipFill>
          <a:blip r:embed="rId3"/>
          <a:stretch>
            <a:fillRect/>
          </a:stretch>
        </p:blipFill>
        <p:spPr>
          <a:xfrm>
            <a:off x="5693409" y="2227063"/>
            <a:ext cx="4098291" cy="1421010"/>
          </a:xfrm>
          <a:prstGeom prst="rect">
            <a:avLst/>
          </a:prstGeom>
        </p:spPr>
      </p:pic>
      <p:pic>
        <p:nvPicPr>
          <p:cNvPr id="5" name="Picture 4">
            <a:extLst>
              <a:ext uri="{FF2B5EF4-FFF2-40B4-BE49-F238E27FC236}">
                <a16:creationId xmlns:a16="http://schemas.microsoft.com/office/drawing/2014/main" id="{002DBE38-BD11-4E7A-9176-ECAFEF8CA231}"/>
              </a:ext>
            </a:extLst>
          </p:cNvPr>
          <p:cNvPicPr/>
          <p:nvPr/>
        </p:nvPicPr>
        <p:blipFill>
          <a:blip r:embed="rId4"/>
          <a:stretch>
            <a:fillRect/>
          </a:stretch>
        </p:blipFill>
        <p:spPr>
          <a:xfrm>
            <a:off x="2231071" y="4498817"/>
            <a:ext cx="6143625" cy="1867218"/>
          </a:xfrm>
          <a:prstGeom prst="rect">
            <a:avLst/>
          </a:prstGeom>
        </p:spPr>
      </p:pic>
      <p:sp>
        <p:nvSpPr>
          <p:cNvPr id="6" name="TextBox 5">
            <a:extLst>
              <a:ext uri="{FF2B5EF4-FFF2-40B4-BE49-F238E27FC236}">
                <a16:creationId xmlns:a16="http://schemas.microsoft.com/office/drawing/2014/main" id="{EAD63E6A-9EA8-4BD3-8734-4B1B1766FCAA}"/>
              </a:ext>
            </a:extLst>
          </p:cNvPr>
          <p:cNvSpPr txBox="1"/>
          <p:nvPr/>
        </p:nvSpPr>
        <p:spPr>
          <a:xfrm>
            <a:off x="1524000" y="1788618"/>
            <a:ext cx="2844240" cy="338554"/>
          </a:xfrm>
          <a:prstGeom prst="rect">
            <a:avLst/>
          </a:prstGeom>
          <a:noFill/>
        </p:spPr>
        <p:txBody>
          <a:bodyPr wrap="none" rtlCol="0">
            <a:spAutoFit/>
          </a:bodyPr>
          <a:lstStyle/>
          <a:p>
            <a:r>
              <a:rPr lang="en-US" sz="1600" b="1" u="sng" dirty="0">
                <a:latin typeface="Calibri" panose="020F0502020204030204" pitchFamily="34" charset="0"/>
                <a:cs typeface="Calibri" panose="020F0502020204030204" pitchFamily="34" charset="0"/>
              </a:rPr>
              <a:t>Table 1: Foursquare venue data</a:t>
            </a:r>
          </a:p>
        </p:txBody>
      </p:sp>
      <p:sp>
        <p:nvSpPr>
          <p:cNvPr id="7" name="TextBox 6">
            <a:extLst>
              <a:ext uri="{FF2B5EF4-FFF2-40B4-BE49-F238E27FC236}">
                <a16:creationId xmlns:a16="http://schemas.microsoft.com/office/drawing/2014/main" id="{70462C9A-4052-4091-B9B0-E8395B31D386}"/>
              </a:ext>
            </a:extLst>
          </p:cNvPr>
          <p:cNvSpPr txBox="1"/>
          <p:nvPr/>
        </p:nvSpPr>
        <p:spPr>
          <a:xfrm>
            <a:off x="6292573" y="1743166"/>
            <a:ext cx="2899961" cy="338554"/>
          </a:xfrm>
          <a:prstGeom prst="rect">
            <a:avLst/>
          </a:prstGeom>
          <a:noFill/>
        </p:spPr>
        <p:txBody>
          <a:bodyPr wrap="none" rtlCol="0">
            <a:spAutoFit/>
          </a:bodyPr>
          <a:lstStyle/>
          <a:p>
            <a:r>
              <a:rPr lang="en-US" sz="1600" b="1" u="sng" dirty="0">
                <a:latin typeface="Calibri" panose="020F0502020204030204" pitchFamily="34" charset="0"/>
                <a:cs typeface="Calibri" panose="020F0502020204030204" pitchFamily="34" charset="0"/>
              </a:rPr>
              <a:t>Table 2: Taipei geo location data</a:t>
            </a:r>
          </a:p>
        </p:txBody>
      </p:sp>
      <p:sp>
        <p:nvSpPr>
          <p:cNvPr id="8" name="TextBox 7">
            <a:extLst>
              <a:ext uri="{FF2B5EF4-FFF2-40B4-BE49-F238E27FC236}">
                <a16:creationId xmlns:a16="http://schemas.microsoft.com/office/drawing/2014/main" id="{39CE2C4A-0011-4C24-9414-199D85373E02}"/>
              </a:ext>
            </a:extLst>
          </p:cNvPr>
          <p:cNvSpPr txBox="1"/>
          <p:nvPr/>
        </p:nvSpPr>
        <p:spPr>
          <a:xfrm>
            <a:off x="4086988" y="4029379"/>
            <a:ext cx="2009012" cy="338554"/>
          </a:xfrm>
          <a:prstGeom prst="rect">
            <a:avLst/>
          </a:prstGeom>
          <a:noFill/>
        </p:spPr>
        <p:txBody>
          <a:bodyPr wrap="none" rtlCol="0">
            <a:spAutoFit/>
          </a:bodyPr>
          <a:lstStyle/>
          <a:p>
            <a:r>
              <a:rPr lang="en-US" sz="1600" b="1" u="sng" dirty="0">
                <a:latin typeface="Calibri" panose="020F0502020204030204" pitchFamily="34" charset="0"/>
                <a:cs typeface="Calibri" panose="020F0502020204030204" pitchFamily="34" charset="0"/>
              </a:rPr>
              <a:t>Table 3: Analysis data</a:t>
            </a:r>
          </a:p>
        </p:txBody>
      </p:sp>
    </p:spTree>
    <p:extLst>
      <p:ext uri="{BB962C8B-B14F-4D97-AF65-F5344CB8AC3E}">
        <p14:creationId xmlns:p14="http://schemas.microsoft.com/office/powerpoint/2010/main" val="2238413876"/>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88</TotalTime>
  <Words>666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Bembo</vt:lpstr>
      <vt:lpstr>Calibri</vt:lpstr>
      <vt:lpstr>Courier New</vt:lpstr>
      <vt:lpstr>ArchiveVTI</vt:lpstr>
      <vt:lpstr>Time to Explore Taiwan</vt:lpstr>
      <vt:lpstr>INTRODUCTION</vt:lpstr>
      <vt:lpstr>Data and methodology</vt:lpstr>
      <vt:lpstr>Model Process</vt:lpstr>
      <vt:lpstr>Clustering RESULT</vt:lpstr>
      <vt:lpstr>Result Discussion</vt:lpstr>
      <vt:lpstr>Conclusion</vt:lpstr>
      <vt:lpstr>Appendix</vt:lpstr>
      <vt:lpstr>SAMPLE DATASET</vt:lpstr>
      <vt:lpstr>Cluster result – 1&amp;2</vt:lpstr>
      <vt:lpstr>Cluster result – 3 &amp;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to Explore Taiwan</dc:title>
  <dc:creator>Changchieh Liu</dc:creator>
  <cp:lastModifiedBy>Changchieh Liu</cp:lastModifiedBy>
  <cp:revision>15</cp:revision>
  <dcterms:created xsi:type="dcterms:W3CDTF">2021-01-27T12:51:39Z</dcterms:created>
  <dcterms:modified xsi:type="dcterms:W3CDTF">2021-01-27T14:19:52Z</dcterms:modified>
</cp:coreProperties>
</file>