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03160-6F51-40B6-9D5E-4300293EABB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045E7-B120-4238-A138-2669B5992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5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45E7-B120-4238-A138-2669B5992B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6.jpe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试卷\1 0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42"/>
          <a:stretch/>
        </p:blipFill>
        <p:spPr bwMode="auto">
          <a:xfrm>
            <a:off x="1115616" y="332656"/>
            <a:ext cx="6462403" cy="58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6804248" y="1988840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6342039" y="429309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1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试卷\4 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3" t="66550" r="10112" b="20104"/>
          <a:stretch/>
        </p:blipFill>
        <p:spPr bwMode="auto">
          <a:xfrm>
            <a:off x="251520" y="476672"/>
            <a:ext cx="8451105" cy="19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dministrator\Desktop\试卷\4 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24" t="88037" r="1137" b="3303"/>
          <a:stretch/>
        </p:blipFill>
        <p:spPr bwMode="auto">
          <a:xfrm>
            <a:off x="251520" y="2604637"/>
            <a:ext cx="3803368" cy="208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417390"/>
              </p:ext>
            </p:extLst>
          </p:nvPr>
        </p:nvGraphicFramePr>
        <p:xfrm>
          <a:off x="4644008" y="3429000"/>
          <a:ext cx="2166346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4" imgW="838080" imgH="431640" progId="Equation.DSMT4">
                  <p:embed/>
                </p:oleObj>
              </mc:Choice>
              <mc:Fallback>
                <p:oleObj name="Equation" r:id="rId4" imgW="838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4008" y="3429000"/>
                        <a:ext cx="2166346" cy="11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018832"/>
              </p:ext>
            </p:extLst>
          </p:nvPr>
        </p:nvGraphicFramePr>
        <p:xfrm>
          <a:off x="3923928" y="4869160"/>
          <a:ext cx="4998864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6" imgW="2057400" imgH="444240" progId="Equation.DSMT4">
                  <p:embed/>
                </p:oleObj>
              </mc:Choice>
              <mc:Fallback>
                <p:oleObj name="Equation" r:id="rId6" imgW="2057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23928" y="4869160"/>
                        <a:ext cx="4998864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58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试卷\1 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66"/>
          <a:stretch/>
        </p:blipFill>
        <p:spPr bwMode="auto">
          <a:xfrm>
            <a:off x="467544" y="404664"/>
            <a:ext cx="784575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dministrator\Desktop\试卷\2 00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" b="79516"/>
          <a:stretch/>
        </p:blipFill>
        <p:spPr bwMode="auto">
          <a:xfrm>
            <a:off x="539552" y="3637876"/>
            <a:ext cx="795793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"/>
          <p:cNvSpPr txBox="1"/>
          <p:nvPr/>
        </p:nvSpPr>
        <p:spPr>
          <a:xfrm>
            <a:off x="3958375" y="170149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611456" y="386104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78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试卷\2 0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21"/>
          <a:stretch/>
        </p:blipFill>
        <p:spPr bwMode="auto">
          <a:xfrm>
            <a:off x="107504" y="692696"/>
            <a:ext cx="8912176" cy="45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dministrator\Desktop\试卷\3 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" t="820" r="62499" b="93759"/>
          <a:stretch/>
        </p:blipFill>
        <p:spPr bwMode="auto">
          <a:xfrm>
            <a:off x="467543" y="5228696"/>
            <a:ext cx="3026544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"/>
          <p:cNvSpPr txBox="1"/>
          <p:nvPr/>
        </p:nvSpPr>
        <p:spPr>
          <a:xfrm>
            <a:off x="4716016" y="141277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6732240" y="393305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8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试卷\3 0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0" r="3494" b="68409"/>
          <a:stretch/>
        </p:blipFill>
        <p:spPr bwMode="auto">
          <a:xfrm>
            <a:off x="35496" y="620688"/>
            <a:ext cx="8762257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5148064" y="1268760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6948264" y="3068960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9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试卷\3 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95" b="41204"/>
          <a:stretch/>
        </p:blipFill>
        <p:spPr bwMode="auto">
          <a:xfrm>
            <a:off x="107504" y="620688"/>
            <a:ext cx="8672636" cy="314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35186"/>
              </p:ext>
            </p:extLst>
          </p:nvPr>
        </p:nvGraphicFramePr>
        <p:xfrm>
          <a:off x="2051720" y="1628800"/>
          <a:ext cx="762924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4" imgW="368280" imgH="330120" progId="Equation.DSMT4">
                  <p:embed/>
                </p:oleObj>
              </mc:Choice>
              <mc:Fallback>
                <p:oleObj name="Equation" r:id="rId4" imgW="3682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720" y="1628800"/>
                        <a:ext cx="762924" cy="68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852194"/>
              </p:ext>
            </p:extLst>
          </p:nvPr>
        </p:nvGraphicFramePr>
        <p:xfrm>
          <a:off x="4932040" y="1628800"/>
          <a:ext cx="129978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6" imgW="622080" imgH="241200" progId="Equation.DSMT4">
                  <p:embed/>
                </p:oleObj>
              </mc:Choice>
              <mc:Fallback>
                <p:oleObj name="Equation" r:id="rId6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32040" y="1628800"/>
                        <a:ext cx="1299789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46871"/>
              </p:ext>
            </p:extLst>
          </p:nvPr>
        </p:nvGraphicFramePr>
        <p:xfrm>
          <a:off x="2915816" y="3501008"/>
          <a:ext cx="975488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8" imgW="507960" imgH="393480" progId="Equation.DSMT4">
                  <p:embed/>
                </p:oleObj>
              </mc:Choice>
              <mc:Fallback>
                <p:oleObj name="Equation" r:id="rId8" imgW="507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15816" y="3501008"/>
                        <a:ext cx="975488" cy="75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Users\Administrator\Desktop\试卷\3 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19" b="34153"/>
          <a:stretch/>
        </p:blipFill>
        <p:spPr bwMode="auto">
          <a:xfrm>
            <a:off x="107504" y="4792815"/>
            <a:ext cx="8672636" cy="83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02097"/>
              </p:ext>
            </p:extLst>
          </p:nvPr>
        </p:nvGraphicFramePr>
        <p:xfrm>
          <a:off x="4572000" y="3429000"/>
          <a:ext cx="1095098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10" imgW="520560" imgH="393480" progId="Equation.DSMT4">
                  <p:embed/>
                </p:oleObj>
              </mc:Choice>
              <mc:Fallback>
                <p:oleObj name="Equation" r:id="rId10" imgW="520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2000" y="3429000"/>
                        <a:ext cx="1095098" cy="82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636604"/>
              </p:ext>
            </p:extLst>
          </p:nvPr>
        </p:nvGraphicFramePr>
        <p:xfrm>
          <a:off x="5076056" y="5301208"/>
          <a:ext cx="144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12" imgW="609480" imgH="228600" progId="Equation.DSMT4">
                  <p:embed/>
                </p:oleObj>
              </mc:Choice>
              <mc:Fallback>
                <p:oleObj name="Equation" r:id="rId12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76056" y="5301208"/>
                        <a:ext cx="1440000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68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试卷\3 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8"/>
          <a:stretch/>
        </p:blipFill>
        <p:spPr bwMode="auto">
          <a:xfrm>
            <a:off x="110394" y="280257"/>
            <a:ext cx="8852751" cy="236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987900"/>
              </p:ext>
            </p:extLst>
          </p:nvPr>
        </p:nvGraphicFramePr>
        <p:xfrm>
          <a:off x="2411760" y="1268760"/>
          <a:ext cx="440468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4" imgW="203040" imgH="431640" progId="Equation.DSMT4">
                  <p:embed/>
                </p:oleObj>
              </mc:Choice>
              <mc:Fallback>
                <p:oleObj name="Equation" r:id="rId4" imgW="203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1760" y="1268760"/>
                        <a:ext cx="440468" cy="9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996518"/>
              </p:ext>
            </p:extLst>
          </p:nvPr>
        </p:nvGraphicFramePr>
        <p:xfrm>
          <a:off x="2616200" y="2538413"/>
          <a:ext cx="118586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6" imgW="545760" imgH="457200" progId="Equation.DSMT4">
                  <p:embed/>
                </p:oleObj>
              </mc:Choice>
              <mc:Fallback>
                <p:oleObj name="Equation" r:id="rId6" imgW="54576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538413"/>
                        <a:ext cx="1185863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9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试卷\4 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2" r="3590" b="80899"/>
          <a:stretch/>
        </p:blipFill>
        <p:spPr bwMode="auto">
          <a:xfrm>
            <a:off x="13247" y="404664"/>
            <a:ext cx="891989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dministrator\Desktop\试卷\4 00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" t="83798" r="83559" b="3562"/>
          <a:stretch/>
        </p:blipFill>
        <p:spPr bwMode="auto">
          <a:xfrm>
            <a:off x="467544" y="3501008"/>
            <a:ext cx="190536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412485"/>
              </p:ext>
            </p:extLst>
          </p:nvPr>
        </p:nvGraphicFramePr>
        <p:xfrm>
          <a:off x="3563888" y="3987008"/>
          <a:ext cx="3661619" cy="15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5" imgW="1562040" imgH="660240" progId="Equation.DSMT4">
                  <p:embed/>
                </p:oleObj>
              </mc:Choice>
              <mc:Fallback>
                <p:oleObj name="Equation" r:id="rId5" imgW="15620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3888" y="3987008"/>
                        <a:ext cx="3661619" cy="15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42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试卷\4 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20659" r="3378" b="64280"/>
          <a:stretch/>
        </p:blipFill>
        <p:spPr bwMode="auto">
          <a:xfrm>
            <a:off x="179512" y="404664"/>
            <a:ext cx="8754324" cy="21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dministrator\Desktop\试卷\4 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7" t="81438" r="67907" b="4025"/>
          <a:stretch/>
        </p:blipFill>
        <p:spPr bwMode="auto">
          <a:xfrm>
            <a:off x="1115616" y="2566720"/>
            <a:ext cx="223842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910806"/>
              </p:ext>
            </p:extLst>
          </p:nvPr>
        </p:nvGraphicFramePr>
        <p:xfrm>
          <a:off x="4556674" y="2566720"/>
          <a:ext cx="2591200" cy="28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1041120" imgH="1143000" progId="Equation.DSMT4">
                  <p:embed/>
                </p:oleObj>
              </mc:Choice>
              <mc:Fallback>
                <p:oleObj name="Equation" r:id="rId4" imgW="104112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56674" y="2566720"/>
                        <a:ext cx="2591200" cy="284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822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试卷\4 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t="52427" r="7784" b="34954"/>
          <a:stretch/>
        </p:blipFill>
        <p:spPr bwMode="auto">
          <a:xfrm>
            <a:off x="251520" y="404664"/>
            <a:ext cx="853547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dministrator\Desktop\试卷\4 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88" t="91351" r="23138" b="3054"/>
          <a:stretch/>
        </p:blipFill>
        <p:spPr bwMode="auto">
          <a:xfrm>
            <a:off x="2195736" y="1844824"/>
            <a:ext cx="4769186" cy="19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2267744" y="3429000"/>
            <a:ext cx="4824536" cy="605681"/>
            <a:chOff x="2267744" y="3471391"/>
            <a:chExt cx="4824536" cy="605681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2555776" y="3717032"/>
              <a:ext cx="453650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3471391"/>
              <a:ext cx="216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6016" y="3676962"/>
              <a:ext cx="614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E=0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1643691"/>
                </p:ext>
              </p:extLst>
            </p:nvPr>
          </p:nvGraphicFramePr>
          <p:xfrm>
            <a:off x="4427984" y="3645024"/>
            <a:ext cx="367717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Equation" r:id="rId4" imgW="164880" imgH="177480" progId="Equation.DSMT4">
                    <p:embed/>
                  </p:oleObj>
                </mc:Choice>
                <mc:Fallback>
                  <p:oleObj name="Equation" r:id="rId4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427984" y="3645024"/>
                          <a:ext cx="367717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直接连接符 9"/>
            <p:cNvCxnSpPr/>
            <p:nvPr/>
          </p:nvCxnSpPr>
          <p:spPr>
            <a:xfrm>
              <a:off x="4572000" y="3537032"/>
              <a:ext cx="0" cy="180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283636"/>
              </p:ext>
            </p:extLst>
          </p:nvPr>
        </p:nvGraphicFramePr>
        <p:xfrm>
          <a:off x="2267744" y="4221088"/>
          <a:ext cx="3818922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6" imgW="1993680" imgH="469800" progId="Equation.DSMT4">
                  <p:embed/>
                </p:oleObj>
              </mc:Choice>
              <mc:Fallback>
                <p:oleObj name="Equation" r:id="rId6" imgW="19936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7744" y="4221088"/>
                        <a:ext cx="3818922" cy="9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335240"/>
              </p:ext>
            </p:extLst>
          </p:nvPr>
        </p:nvGraphicFramePr>
        <p:xfrm>
          <a:off x="2438400" y="5468938"/>
          <a:ext cx="34750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8" imgW="1815840" imgH="444240" progId="Equation.DSMT4">
                  <p:embed/>
                </p:oleObj>
              </mc:Choice>
              <mc:Fallback>
                <p:oleObj name="Equation" r:id="rId8" imgW="1815840" imgH="4442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68938"/>
                        <a:ext cx="34750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01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</Words>
  <Application>Microsoft Office PowerPoint</Application>
  <PresentationFormat>全屏显示(4:3)</PresentationFormat>
  <Paragraphs>11</Paragraphs>
  <Slides>10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43</cp:revision>
  <dcterms:created xsi:type="dcterms:W3CDTF">2016-06-28T02:13:54Z</dcterms:created>
  <dcterms:modified xsi:type="dcterms:W3CDTF">2018-06-26T02:24:07Z</dcterms:modified>
</cp:coreProperties>
</file>