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0.jpe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0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教学\大学物理A1-2018\2016-17-A1(B)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09"/>
          <a:stretch/>
        </p:blipFill>
        <p:spPr bwMode="auto">
          <a:xfrm>
            <a:off x="179096" y="676689"/>
            <a:ext cx="8946592" cy="43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08304" y="187200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2320" y="400506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3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878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、两个带等量异号电荷的均匀带电同心球面。半径分别为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R1=0.03m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R2=0.1m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。已知两者的电势差为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450V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，求内球面上所带的电荷。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576114"/>
              </p:ext>
            </p:extLst>
          </p:nvPr>
        </p:nvGraphicFramePr>
        <p:xfrm>
          <a:off x="2339752" y="1988840"/>
          <a:ext cx="3630712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3" imgW="1612800" imgH="431640" progId="Equation.DSMT4">
                  <p:embed/>
                </p:oleObj>
              </mc:Choice>
              <mc:Fallback>
                <p:oleObj name="Equation" r:id="rId3" imgW="1612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1988840"/>
                        <a:ext cx="3630712" cy="9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099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:\教学\大学物理A1-2018\2016-17-A1(B)\1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37" t="29530"/>
          <a:stretch/>
        </p:blipFill>
        <p:spPr bwMode="auto">
          <a:xfrm>
            <a:off x="467544" y="2780928"/>
            <a:ext cx="3089865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908" y="188640"/>
            <a:ext cx="8784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、一根无限长直导线载有电流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=20A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，一矩形回路载有电流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=10A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，二者共面，如图所示。已知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a=0.01m, b=0.08m,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=0.12m,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）作用在矩形回路上的合力；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时，通过矩形面积的磁通量。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606287"/>
              </p:ext>
            </p:extLst>
          </p:nvPr>
        </p:nvGraphicFramePr>
        <p:xfrm>
          <a:off x="4211960" y="3212976"/>
          <a:ext cx="3430290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4" imgW="1460160" imgH="444240" progId="Equation.DSMT4">
                  <p:embed/>
                </p:oleObj>
              </mc:Choice>
              <mc:Fallback>
                <p:oleObj name="Equation" r:id="rId4" imgW="1460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1960" y="3212976"/>
                        <a:ext cx="3430290" cy="104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336321"/>
              </p:ext>
            </p:extLst>
          </p:nvPr>
        </p:nvGraphicFramePr>
        <p:xfrm>
          <a:off x="4355976" y="4869160"/>
          <a:ext cx="2566456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6" imgW="1079280" imgH="393480" progId="Equation.DSMT4">
                  <p:embed/>
                </p:oleObj>
              </mc:Choice>
              <mc:Fallback>
                <p:oleObj name="Equation" r:id="rId6" imgW="1079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5976" y="4869160"/>
                        <a:ext cx="2566456" cy="9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63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:\教学\大学物理A1-2018\2016-17-A1(B)\2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9" t="38939"/>
          <a:stretch/>
        </p:blipFill>
        <p:spPr bwMode="auto">
          <a:xfrm>
            <a:off x="231110" y="2502331"/>
            <a:ext cx="4232878" cy="29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188640"/>
            <a:ext cx="856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、如图所示，两条平行长直导线和一个矩形线框共面。且导线框的一个边与长直导线平行，他到两长直导线的距离分别为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。已知两导线中电流都为           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l-G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为常数，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为时间。导线框长为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宽为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，求导线框中的感应电动势。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714255"/>
              </p:ext>
            </p:extLst>
          </p:nvPr>
        </p:nvGraphicFramePr>
        <p:xfrm>
          <a:off x="899592" y="1556792"/>
          <a:ext cx="1320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4" imgW="761760" imgH="228600" progId="Equation.DSMT4">
                  <p:embed/>
                </p:oleObj>
              </mc:Choice>
              <mc:Fallback>
                <p:oleObj name="Equation" r:id="rId4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592" y="1556792"/>
                        <a:ext cx="1320000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199077"/>
              </p:ext>
            </p:extLst>
          </p:nvPr>
        </p:nvGraphicFramePr>
        <p:xfrm>
          <a:off x="4294188" y="3573463"/>
          <a:ext cx="37496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6" imgW="1523880" imgH="482400" progId="Equation.DSMT4">
                  <p:embed/>
                </p:oleObj>
              </mc:Choice>
              <mc:Fallback>
                <p:oleObj name="Equation" r:id="rId6" imgW="1523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94188" y="3573463"/>
                        <a:ext cx="3749675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259536"/>
              </p:ext>
            </p:extLst>
          </p:nvPr>
        </p:nvGraphicFramePr>
        <p:xfrm>
          <a:off x="1115616" y="5418331"/>
          <a:ext cx="6049897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8" imgW="2616120" imgH="482400" progId="Equation.DSMT4">
                  <p:embed/>
                </p:oleObj>
              </mc:Choice>
              <mc:Fallback>
                <p:oleObj name="Equation" r:id="rId8" imgW="2616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5616" y="5418331"/>
                        <a:ext cx="6049897" cy="11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27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教学\大学物理A1-2018\2016-17-A1(B)\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94"/>
          <a:stretch/>
        </p:blipFill>
        <p:spPr bwMode="auto">
          <a:xfrm>
            <a:off x="0" y="836712"/>
            <a:ext cx="9171484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08304" y="170080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49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教学\大学物理A1-2018\2016-17-A1(B)\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30"/>
          <a:stretch/>
        </p:blipFill>
        <p:spPr bwMode="auto">
          <a:xfrm>
            <a:off x="-15232" y="404663"/>
            <a:ext cx="9131239" cy="4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04248" y="445071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5784" y="299695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5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教学\大学物理A1-2018\2016-17-A1(B)\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" t="45846"/>
          <a:stretch/>
        </p:blipFill>
        <p:spPr bwMode="auto">
          <a:xfrm>
            <a:off x="30856" y="188640"/>
            <a:ext cx="9076686" cy="58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28184" y="1300016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4" y="458112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2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教学\大学物理A1-2018\2016-17-A1(B)\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90"/>
          <a:stretch/>
        </p:blipFill>
        <p:spPr bwMode="auto">
          <a:xfrm>
            <a:off x="0" y="467236"/>
            <a:ext cx="9135491" cy="47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2200" y="132160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508518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教学\大学物理A1-2018\2016-17-A1(B)\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84" b="-323"/>
          <a:stretch/>
        </p:blipFill>
        <p:spPr bwMode="auto">
          <a:xfrm>
            <a:off x="35496" y="260648"/>
            <a:ext cx="8945117" cy="61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2160" y="119675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860001"/>
              </p:ext>
            </p:extLst>
          </p:nvPr>
        </p:nvGraphicFramePr>
        <p:xfrm>
          <a:off x="5840413" y="4365625"/>
          <a:ext cx="1371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40413" y="4365625"/>
                        <a:ext cx="137160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439152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849134"/>
              </p:ext>
            </p:extLst>
          </p:nvPr>
        </p:nvGraphicFramePr>
        <p:xfrm>
          <a:off x="6732240" y="5922896"/>
          <a:ext cx="1170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6" imgW="444240" imgH="177480" progId="Equation.DSMT4">
                  <p:embed/>
                </p:oleObj>
              </mc:Choice>
              <mc:Fallback>
                <p:oleObj name="Equation" r:id="rId6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32240" y="5922896"/>
                        <a:ext cx="1170000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83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教学\大学物理A1-2018\2016-17-A1(B)\1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" b="44851"/>
          <a:stretch/>
        </p:blipFill>
        <p:spPr bwMode="auto">
          <a:xfrm>
            <a:off x="35304" y="267858"/>
            <a:ext cx="9152985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56309"/>
              </p:ext>
            </p:extLst>
          </p:nvPr>
        </p:nvGraphicFramePr>
        <p:xfrm>
          <a:off x="4499992" y="1268760"/>
          <a:ext cx="1701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4" imgW="685800" imgH="203040" progId="Equation.DSMT4">
                  <p:embed/>
                </p:oleObj>
              </mc:Choice>
              <mc:Fallback>
                <p:oleObj name="Equation" r:id="rId4" imgW="685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9992" y="1268760"/>
                        <a:ext cx="1701000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177664"/>
              </p:ext>
            </p:extLst>
          </p:nvPr>
        </p:nvGraphicFramePr>
        <p:xfrm>
          <a:off x="755576" y="1628800"/>
          <a:ext cx="2376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6" imgW="1117440" imgH="253800" progId="Equation.DSMT4">
                  <p:embed/>
                </p:oleObj>
              </mc:Choice>
              <mc:Fallback>
                <p:oleObj name="Equation" r:id="rId6" imgW="1117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5576" y="1628800"/>
                        <a:ext cx="2376000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420664"/>
              </p:ext>
            </p:extLst>
          </p:nvPr>
        </p:nvGraphicFramePr>
        <p:xfrm>
          <a:off x="899592" y="4365104"/>
          <a:ext cx="2312468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8" imgW="1066680" imgH="431640" progId="Equation.DSMT4">
                  <p:embed/>
                </p:oleObj>
              </mc:Choice>
              <mc:Fallback>
                <p:oleObj name="Equation" r:id="rId8" imgW="1066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9592" y="4365104"/>
                        <a:ext cx="2312468" cy="9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82932"/>
              </p:ext>
            </p:extLst>
          </p:nvPr>
        </p:nvGraphicFramePr>
        <p:xfrm>
          <a:off x="4481513" y="3260725"/>
          <a:ext cx="14493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Equation" r:id="rId10" imgW="583920" imgH="203040" progId="Equation.DSMT4">
                  <p:embed/>
                </p:oleObj>
              </mc:Choice>
              <mc:Fallback>
                <p:oleObj name="Equation" r:id="rId10" imgW="583920" imgH="203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3260725"/>
                        <a:ext cx="14493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26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教学\大学物理A1-2018\2016-17-A1(B)\1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" t="56814" b="23273"/>
          <a:stretch/>
        </p:blipFill>
        <p:spPr bwMode="auto">
          <a:xfrm>
            <a:off x="107504" y="548680"/>
            <a:ext cx="9027449" cy="124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:\教学\大学物理A1-2018\2016-17-A1(B)\1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" t="78407"/>
          <a:stretch/>
        </p:blipFill>
        <p:spPr bwMode="auto">
          <a:xfrm>
            <a:off x="116551" y="3645024"/>
            <a:ext cx="9027449" cy="1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358519"/>
              </p:ext>
            </p:extLst>
          </p:nvPr>
        </p:nvGraphicFramePr>
        <p:xfrm>
          <a:off x="827584" y="2060848"/>
          <a:ext cx="2340000" cy="12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4" imgW="825480" imgH="457200" progId="Equation.DSMT4">
                  <p:embed/>
                </p:oleObj>
              </mc:Choice>
              <mc:Fallback>
                <p:oleObj name="Equation" r:id="rId4" imgW="825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84" y="2060848"/>
                        <a:ext cx="2340000" cy="12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094725"/>
              </p:ext>
            </p:extLst>
          </p:nvPr>
        </p:nvGraphicFramePr>
        <p:xfrm>
          <a:off x="3347864" y="1171155"/>
          <a:ext cx="2052000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6" imgW="609480" imgH="203040" progId="Equation.DSMT4">
                  <p:embed/>
                </p:oleObj>
              </mc:Choice>
              <mc:Fallback>
                <p:oleObj name="Equation" r:id="rId6" imgW="609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7864" y="1171155"/>
                        <a:ext cx="2052000" cy="68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5736" y="400506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441907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15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、某人站在水平转台的中央，与转台一起以恒定的转速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转动，他的两手各拿一个质量为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的砝码，砝码彼此相距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（每一砝码距离转轴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），当此人将砝码拉近到距离为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时（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每一砝码距离转轴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），整个系统转速变为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。求在此过程中人所做的功。（假定人在收臂过程中自身对轴的转动惯量的变化可以忽略）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defRPr sz="2800"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290</Words>
  <Application>Microsoft Office PowerPoint</Application>
  <PresentationFormat>全屏显示(4:3)</PresentationFormat>
  <Paragraphs>19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Office 主题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cumt</dc:creator>
  <cp:lastModifiedBy>Microsoft</cp:lastModifiedBy>
  <cp:revision>47</cp:revision>
  <dcterms:created xsi:type="dcterms:W3CDTF">2018-06-26T00:03:09Z</dcterms:created>
  <dcterms:modified xsi:type="dcterms:W3CDTF">2018-06-27T00:34:01Z</dcterms:modified>
</cp:coreProperties>
</file>