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  <p:sldMasterId id="2147483666" r:id="rId2"/>
    <p:sldMasterId id="2147483672" r:id="rId3"/>
  </p:sldMasterIdLst>
  <p:handoutMasterIdLst>
    <p:handoutMasterId r:id="rId14"/>
  </p:handoutMasterIdLst>
  <p:sldIdLst>
    <p:sldId id="259" r:id="rId4"/>
    <p:sldId id="262" r:id="rId5"/>
    <p:sldId id="260" r:id="rId6"/>
    <p:sldId id="258" r:id="rId7"/>
    <p:sldId id="264" r:id="rId8"/>
    <p:sldId id="266" r:id="rId9"/>
    <p:sldId id="265" r:id="rId10"/>
    <p:sldId id="267" r:id="rId11"/>
    <p:sldId id="268" r:id="rId12"/>
    <p:sldId id="269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2">
          <p15:clr>
            <a:srgbClr val="A4A3A4"/>
          </p15:clr>
        </p15:guide>
        <p15:guide id="2" pos="3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DF41"/>
    <a:srgbClr val="0202BE"/>
    <a:srgbClr val="00B0F0"/>
    <a:srgbClr val="FF0000"/>
    <a:srgbClr val="003B49"/>
    <a:srgbClr val="B2B4B2"/>
    <a:srgbClr val="005F83"/>
    <a:srgbClr val="509E2F"/>
    <a:srgbClr val="3300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125" d="100"/>
          <a:sy n="125" d="100"/>
        </p:scale>
        <p:origin x="1116" y="318"/>
      </p:cViewPr>
      <p:guideLst>
        <p:guide orient="horz" pos="1582"/>
        <p:guide pos="3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8EE4D-8A6D-FE43-9221-048F51E281B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20F39-116C-1340-B5D6-764DD69AD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78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534546"/>
            <a:ext cx="6972300" cy="29231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rgbClr val="509E2F"/>
                </a:solidFill>
                <a:latin typeface="Orgon Slab Medium"/>
                <a:cs typeface="Orgon Slab Medium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TITLE HERE</a:t>
            </a:r>
          </a:p>
          <a:p>
            <a:pPr lvl="0"/>
            <a:r>
              <a:rPr lang="en-US" dirty="0"/>
              <a:t>ORGON SLAB MEDIUM, 50 PT.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87284" y="4142233"/>
            <a:ext cx="1010412" cy="817245"/>
          </a:xfrm>
          <a:prstGeom prst="rect">
            <a:avLst/>
          </a:prstGeom>
        </p:spPr>
      </p:pic>
      <p:pic>
        <p:nvPicPr>
          <p:cNvPr id="6" name="Picture 5" descr="SquGrid_36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3825"/>
            <a:ext cx="91440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278633"/>
            <a:ext cx="8184662" cy="743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003B49"/>
                </a:solidFill>
                <a:latin typeface="Orgon Slab Medium"/>
                <a:cs typeface="Orgon Slab Medium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(ORGON SLAB MEDIUM, 30 PT.)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40180"/>
            <a:ext cx="8197114" cy="2857565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rgbClr val="003B49"/>
                </a:solidFill>
                <a:latin typeface="Orgon Slab ExtraLight"/>
                <a:cs typeface="Orgon Slab ExtraLight"/>
              </a:defRPr>
            </a:lvl1pPr>
            <a:lvl2pPr>
              <a:defRPr sz="2000" b="0" i="0" baseline="0">
                <a:solidFill>
                  <a:srgbClr val="003B49"/>
                </a:solidFill>
                <a:latin typeface="Orgon Slab ExtraLight"/>
                <a:cs typeface="Orgon Slab Extra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rgbClr val="003B49"/>
                </a:solidFill>
                <a:latin typeface="Orgon Slab ExtraLight"/>
                <a:cs typeface="Orgon Slab ExtraLight"/>
              </a:defRPr>
            </a:lvl3pPr>
            <a:lvl4pPr>
              <a:defRPr sz="1600" b="0" i="0" baseline="0">
                <a:solidFill>
                  <a:srgbClr val="003B49"/>
                </a:solidFill>
                <a:latin typeface="Orgon Slab ExtraLight"/>
                <a:cs typeface="Orgon Slab Extra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rgbClr val="003B49"/>
                </a:solidFill>
                <a:latin typeface="Orgon Slab ExtraLight"/>
                <a:cs typeface="Orgon Slab ExtraLight"/>
              </a:defRPr>
            </a:lvl5pPr>
          </a:lstStyle>
          <a:p>
            <a:pPr lvl="0"/>
            <a:r>
              <a:rPr lang="en-US" dirty="0"/>
              <a:t>Content here (</a:t>
            </a:r>
            <a:r>
              <a:rPr lang="en-US" dirty="0" err="1"/>
              <a:t>Orgon</a:t>
            </a:r>
            <a:r>
              <a:rPr lang="en-US" dirty="0"/>
              <a:t> Slab </a:t>
            </a:r>
            <a:r>
              <a:rPr lang="en-US" dirty="0" err="1"/>
              <a:t>ExtraLight</a:t>
            </a:r>
            <a:r>
              <a:rPr lang="en-US" dirty="0"/>
              <a:t>, 24 pt.)</a:t>
            </a:r>
          </a:p>
          <a:p>
            <a:pPr lvl="1"/>
            <a:r>
              <a:rPr lang="en-US" dirty="0"/>
              <a:t>Second level (</a:t>
            </a:r>
            <a:r>
              <a:rPr lang="en-US" dirty="0" err="1"/>
              <a:t>Orgon</a:t>
            </a:r>
            <a:r>
              <a:rPr lang="en-US" dirty="0"/>
              <a:t> Slab </a:t>
            </a:r>
            <a:r>
              <a:rPr lang="en-US" dirty="0" err="1"/>
              <a:t>ExtraLight</a:t>
            </a:r>
            <a:r>
              <a:rPr lang="en-US" dirty="0"/>
              <a:t>, 20)</a:t>
            </a:r>
          </a:p>
          <a:p>
            <a:pPr lvl="2"/>
            <a:r>
              <a:rPr lang="en-US" dirty="0"/>
              <a:t>Third level (</a:t>
            </a:r>
            <a:r>
              <a:rPr lang="en-US" dirty="0" err="1"/>
              <a:t>Orgon</a:t>
            </a:r>
            <a:r>
              <a:rPr lang="en-US" dirty="0"/>
              <a:t> Slab </a:t>
            </a:r>
            <a:r>
              <a:rPr lang="en-US" dirty="0" err="1"/>
              <a:t>ExtraLight</a:t>
            </a:r>
            <a:r>
              <a:rPr lang="en-US" dirty="0"/>
              <a:t>, 18)</a:t>
            </a:r>
          </a:p>
          <a:p>
            <a:pPr lvl="3"/>
            <a:r>
              <a:rPr lang="en-US" dirty="0"/>
              <a:t>Fourth level (</a:t>
            </a:r>
            <a:r>
              <a:rPr lang="en-US" dirty="0" err="1"/>
              <a:t>Orgon</a:t>
            </a:r>
            <a:r>
              <a:rPr lang="en-US" dirty="0"/>
              <a:t> Slab </a:t>
            </a:r>
            <a:r>
              <a:rPr lang="en-US" dirty="0" err="1"/>
              <a:t>ExtraLight</a:t>
            </a:r>
            <a:r>
              <a:rPr lang="en-US" dirty="0"/>
              <a:t>, 16)</a:t>
            </a:r>
          </a:p>
          <a:p>
            <a:pPr lvl="4"/>
            <a:r>
              <a:rPr lang="en-US" dirty="0"/>
              <a:t>Fifth level (</a:t>
            </a:r>
            <a:r>
              <a:rPr lang="en-US" dirty="0" err="1"/>
              <a:t>Orgon</a:t>
            </a:r>
            <a:r>
              <a:rPr lang="en-US" dirty="0"/>
              <a:t> Slab </a:t>
            </a:r>
            <a:r>
              <a:rPr lang="en-US" dirty="0" err="1"/>
              <a:t>ExtraLight</a:t>
            </a:r>
            <a:r>
              <a:rPr lang="en-US" dirty="0"/>
              <a:t>, 14)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298002"/>
            <a:ext cx="8184662" cy="3083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003B49"/>
                </a:solidFill>
                <a:latin typeface="Orgon Slab Light"/>
                <a:cs typeface="Orgon Slab Light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(ORGON SLAB LIGHT, 24 PT.)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553" y="-142488"/>
            <a:ext cx="9342553" cy="3503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91856" y="4141789"/>
            <a:ext cx="1010412" cy="8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14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278633"/>
            <a:ext cx="8184662" cy="743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003B49"/>
                </a:solidFill>
                <a:latin typeface="Orgon Slab Medium"/>
                <a:cs typeface="Orgon Slab Medium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(ORGON SLAB MEDIUM, 30 PT.)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302545"/>
            <a:ext cx="8076956" cy="3011623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rgbClr val="003B49"/>
                </a:solidFill>
                <a:latin typeface="Orgon Slab Light"/>
                <a:cs typeface="Orgon Slab Light"/>
              </a:defRPr>
            </a:lvl1pPr>
            <a:lvl2pPr>
              <a:defRPr sz="2000" b="0" i="0" baseline="0">
                <a:solidFill>
                  <a:srgbClr val="003B49"/>
                </a:solidFill>
                <a:latin typeface="Orgon Slab Light"/>
                <a:cs typeface="Orgon Slab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rgbClr val="003B49"/>
                </a:solidFill>
                <a:latin typeface="Orgon Slab Light"/>
                <a:cs typeface="Orgon Slab Light"/>
              </a:defRPr>
            </a:lvl3pPr>
            <a:lvl4pPr>
              <a:defRPr sz="1600" b="0" i="0" baseline="0">
                <a:solidFill>
                  <a:srgbClr val="003B49"/>
                </a:solidFill>
                <a:latin typeface="Orgon Slab Light"/>
                <a:cs typeface="Orgon Slab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rgbClr val="003B49"/>
                </a:solidFill>
                <a:latin typeface="Orgon Slab Light"/>
                <a:cs typeface="Orgon Slab Light"/>
              </a:defRPr>
            </a:lvl5pPr>
          </a:lstStyle>
          <a:p>
            <a:pPr lvl="0"/>
            <a:r>
              <a:rPr lang="en-US" dirty="0"/>
              <a:t>Bulleted content here (</a:t>
            </a:r>
            <a:r>
              <a:rPr lang="en-US" dirty="0" err="1"/>
              <a:t>Orgon</a:t>
            </a:r>
            <a:r>
              <a:rPr lang="en-US" dirty="0"/>
              <a:t> Slab Light, 24 pt.)</a:t>
            </a:r>
          </a:p>
          <a:p>
            <a:pPr lvl="1"/>
            <a:r>
              <a:rPr lang="en-US" dirty="0"/>
              <a:t>Second level (</a:t>
            </a:r>
            <a:r>
              <a:rPr lang="en-US" dirty="0" err="1"/>
              <a:t>Orgon</a:t>
            </a:r>
            <a:r>
              <a:rPr lang="en-US" dirty="0"/>
              <a:t> Slab Light, 20)</a:t>
            </a:r>
          </a:p>
          <a:p>
            <a:pPr lvl="2"/>
            <a:r>
              <a:rPr lang="en-US" dirty="0"/>
              <a:t>Third level (</a:t>
            </a:r>
            <a:r>
              <a:rPr lang="en-US" dirty="0" err="1"/>
              <a:t>Orgon</a:t>
            </a:r>
            <a:r>
              <a:rPr lang="en-US" dirty="0"/>
              <a:t> Slab Light, 18)</a:t>
            </a:r>
          </a:p>
          <a:p>
            <a:pPr lvl="3"/>
            <a:r>
              <a:rPr lang="en-US" dirty="0"/>
              <a:t>Fourth level (</a:t>
            </a:r>
            <a:r>
              <a:rPr lang="en-US" dirty="0" err="1"/>
              <a:t>Orgon</a:t>
            </a:r>
            <a:r>
              <a:rPr lang="en-US" dirty="0"/>
              <a:t> Slab Light, 16)</a:t>
            </a:r>
          </a:p>
          <a:p>
            <a:pPr lvl="4"/>
            <a:r>
              <a:rPr lang="en-US" dirty="0"/>
              <a:t>Fifth level (</a:t>
            </a:r>
            <a:r>
              <a:rPr lang="en-US" dirty="0" err="1"/>
              <a:t>Orgon</a:t>
            </a:r>
            <a:r>
              <a:rPr lang="en-US" dirty="0"/>
              <a:t> Slab Light, 14)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553" y="-142488"/>
            <a:ext cx="9342553" cy="3503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91856" y="4141789"/>
            <a:ext cx="1010412" cy="8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22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6" y="1302545"/>
            <a:ext cx="8021637" cy="33242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003B49"/>
                </a:solidFill>
                <a:latin typeface="Orgon Slab"/>
                <a:cs typeface="Orgon Slab"/>
              </a:defRPr>
            </a:lvl1pPr>
          </a:lstStyle>
          <a:p>
            <a:r>
              <a:rPr lang="en-US" dirty="0"/>
              <a:t>Graphic Here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278633"/>
            <a:ext cx="8184662" cy="743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003B49"/>
                </a:solidFill>
                <a:latin typeface="Orgon Slab Medium"/>
                <a:cs typeface="Orgon Slab Medium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(ORGON SLAB MEDIUM, 30 PT.)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553" y="-142488"/>
            <a:ext cx="9342553" cy="3503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91856" y="4141789"/>
            <a:ext cx="1010412" cy="8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47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8368" y="1740181"/>
            <a:ext cx="8197114" cy="23383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rgbClr val="509E2F"/>
                </a:solidFill>
                <a:latin typeface="Orgon Slab ExtraLight"/>
                <a:cs typeface="Orgon Slab ExtraLight"/>
              </a:defRPr>
            </a:lvl1pPr>
            <a:lvl2pPr>
              <a:defRPr sz="2000" b="0" i="0" baseline="0">
                <a:solidFill>
                  <a:srgbClr val="509E2F"/>
                </a:solidFill>
                <a:latin typeface="Orgon Slab ExtraLight"/>
                <a:cs typeface="Orgon Slab Extra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rgbClr val="509E2F"/>
                </a:solidFill>
                <a:latin typeface="Orgon Slab ExtraLight"/>
                <a:cs typeface="Orgon Slab ExtraLight"/>
              </a:defRPr>
            </a:lvl3pPr>
            <a:lvl4pPr>
              <a:defRPr sz="1600" b="0" i="0" baseline="0">
                <a:solidFill>
                  <a:srgbClr val="509E2F"/>
                </a:solidFill>
                <a:latin typeface="Orgon Slab ExtraLight"/>
                <a:cs typeface="Orgon Slab Extra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rgbClr val="509E2F"/>
                </a:solidFill>
                <a:latin typeface="Orgon Slab ExtraLight"/>
                <a:cs typeface="Orgon Slab ExtraLight"/>
              </a:defRPr>
            </a:lvl5pPr>
          </a:lstStyle>
          <a:p>
            <a:pPr lvl="0"/>
            <a:r>
              <a:rPr lang="en-US" dirty="0"/>
              <a:t>Content here (</a:t>
            </a:r>
            <a:r>
              <a:rPr lang="en-US" dirty="0" err="1"/>
              <a:t>Orgon</a:t>
            </a:r>
            <a:r>
              <a:rPr lang="en-US" dirty="0"/>
              <a:t> Slab </a:t>
            </a:r>
            <a:r>
              <a:rPr lang="en-US" dirty="0" err="1"/>
              <a:t>ExtraLight</a:t>
            </a:r>
            <a:r>
              <a:rPr lang="en-US" dirty="0"/>
              <a:t>, 24 pt.)</a:t>
            </a:r>
          </a:p>
          <a:p>
            <a:pPr lvl="1"/>
            <a:r>
              <a:rPr lang="en-US" dirty="0"/>
              <a:t>Second level (</a:t>
            </a:r>
            <a:r>
              <a:rPr lang="en-US" dirty="0" err="1"/>
              <a:t>Orgon</a:t>
            </a:r>
            <a:r>
              <a:rPr lang="en-US" dirty="0"/>
              <a:t> Slab </a:t>
            </a:r>
            <a:r>
              <a:rPr lang="en-US" dirty="0" err="1"/>
              <a:t>ExtraLight</a:t>
            </a:r>
            <a:r>
              <a:rPr lang="en-US" dirty="0"/>
              <a:t>, 20)</a:t>
            </a:r>
          </a:p>
          <a:p>
            <a:pPr lvl="2"/>
            <a:r>
              <a:rPr lang="en-US" dirty="0"/>
              <a:t>Third level (</a:t>
            </a:r>
            <a:r>
              <a:rPr lang="en-US" dirty="0" err="1"/>
              <a:t>Orgon</a:t>
            </a:r>
            <a:r>
              <a:rPr lang="en-US" dirty="0"/>
              <a:t> Slab </a:t>
            </a:r>
            <a:r>
              <a:rPr lang="en-US" dirty="0" err="1"/>
              <a:t>ExtraLight</a:t>
            </a:r>
            <a:r>
              <a:rPr lang="en-US" dirty="0"/>
              <a:t>, 18)</a:t>
            </a:r>
          </a:p>
          <a:p>
            <a:pPr lvl="3"/>
            <a:r>
              <a:rPr lang="en-US" dirty="0"/>
              <a:t>Fourth level (</a:t>
            </a:r>
            <a:r>
              <a:rPr lang="en-US" dirty="0" err="1"/>
              <a:t>Orgon</a:t>
            </a:r>
            <a:r>
              <a:rPr lang="en-US" dirty="0"/>
              <a:t> Slab </a:t>
            </a:r>
            <a:r>
              <a:rPr lang="en-US" dirty="0" err="1"/>
              <a:t>ExtraLight</a:t>
            </a:r>
            <a:r>
              <a:rPr lang="en-US" dirty="0"/>
              <a:t>, 16)</a:t>
            </a:r>
          </a:p>
          <a:p>
            <a:pPr lvl="4"/>
            <a:r>
              <a:rPr lang="en-US" dirty="0"/>
              <a:t>Fifth level (</a:t>
            </a:r>
            <a:r>
              <a:rPr lang="en-US" dirty="0" err="1"/>
              <a:t>Orgon</a:t>
            </a:r>
            <a:r>
              <a:rPr lang="en-US" dirty="0"/>
              <a:t> Slab </a:t>
            </a:r>
            <a:r>
              <a:rPr lang="en-US" dirty="0" err="1"/>
              <a:t>ExtraLight</a:t>
            </a:r>
            <a:r>
              <a:rPr lang="en-US" dirty="0"/>
              <a:t>, 14)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298002"/>
            <a:ext cx="8184662" cy="3083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509E2F"/>
                </a:solidFill>
                <a:latin typeface="Orgon Slab Light"/>
                <a:cs typeface="Orgon Slab Light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(ORGON SLAB LIGHT, 24 PT.)</a:t>
            </a:r>
          </a:p>
        </p:txBody>
      </p:sp>
      <p:pic>
        <p:nvPicPr>
          <p:cNvPr id="10" name="Picture 9" descr="SquGrid_36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3825"/>
            <a:ext cx="9144000" cy="342900"/>
          </a:xfrm>
          <a:prstGeom prst="rect">
            <a:avLst/>
          </a:prstGeom>
        </p:spPr>
      </p:pic>
      <p:sp>
        <p:nvSpPr>
          <p:cNvPr id="7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824157" y="392933"/>
            <a:ext cx="8184662" cy="743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509E2F"/>
                </a:solidFill>
                <a:latin typeface="Orgon Slab Medium"/>
                <a:cs typeface="Orgon Slab Medium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(ORGON SLAB MEDIUM, 30 PT.)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87284" y="4142233"/>
            <a:ext cx="1010412" cy="8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302545"/>
            <a:ext cx="8196210" cy="2776032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rgbClr val="509E2F"/>
                </a:solidFill>
                <a:latin typeface="Orgon Slab Light"/>
                <a:cs typeface="Orgon Slab Light"/>
              </a:defRPr>
            </a:lvl1pPr>
            <a:lvl2pPr>
              <a:defRPr sz="2000" b="0" i="0" baseline="0">
                <a:solidFill>
                  <a:srgbClr val="509E2F"/>
                </a:solidFill>
                <a:latin typeface="Orgon Slab Light"/>
                <a:cs typeface="Orgon Slab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rgbClr val="509E2F"/>
                </a:solidFill>
                <a:latin typeface="Orgon Slab Light"/>
                <a:cs typeface="Orgon Slab Light"/>
              </a:defRPr>
            </a:lvl3pPr>
            <a:lvl4pPr>
              <a:defRPr sz="1600" b="0" i="0" baseline="0">
                <a:solidFill>
                  <a:srgbClr val="509E2F"/>
                </a:solidFill>
                <a:latin typeface="Orgon Slab Light"/>
                <a:cs typeface="Orgon Slab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rgbClr val="509E2F"/>
                </a:solidFill>
                <a:latin typeface="Orgon Slab Light"/>
                <a:cs typeface="Orgon Slab Light"/>
              </a:defRPr>
            </a:lvl5pPr>
          </a:lstStyle>
          <a:p>
            <a:pPr lvl="0"/>
            <a:r>
              <a:rPr lang="en-US" dirty="0"/>
              <a:t>Bulleted content here (</a:t>
            </a:r>
            <a:r>
              <a:rPr lang="en-US" dirty="0" err="1"/>
              <a:t>Orgon</a:t>
            </a:r>
            <a:r>
              <a:rPr lang="en-US" dirty="0"/>
              <a:t> Slab Light, 24 pt.)</a:t>
            </a:r>
          </a:p>
          <a:p>
            <a:pPr lvl="1"/>
            <a:r>
              <a:rPr lang="en-US" dirty="0"/>
              <a:t>Second level (</a:t>
            </a:r>
            <a:r>
              <a:rPr lang="en-US" dirty="0" err="1"/>
              <a:t>Orgon</a:t>
            </a:r>
            <a:r>
              <a:rPr lang="en-US" dirty="0"/>
              <a:t> Slab Light, 20)</a:t>
            </a:r>
          </a:p>
          <a:p>
            <a:pPr lvl="2"/>
            <a:r>
              <a:rPr lang="en-US" dirty="0"/>
              <a:t>Third level (</a:t>
            </a:r>
            <a:r>
              <a:rPr lang="en-US" dirty="0" err="1"/>
              <a:t>Orgon</a:t>
            </a:r>
            <a:r>
              <a:rPr lang="en-US" dirty="0"/>
              <a:t> Slab Light, 18)</a:t>
            </a:r>
          </a:p>
          <a:p>
            <a:pPr lvl="3"/>
            <a:r>
              <a:rPr lang="en-US" dirty="0"/>
              <a:t>Fourth level (</a:t>
            </a:r>
            <a:r>
              <a:rPr lang="en-US" dirty="0" err="1"/>
              <a:t>Orgon</a:t>
            </a:r>
            <a:r>
              <a:rPr lang="en-US" dirty="0"/>
              <a:t> Slab Light, 16)</a:t>
            </a:r>
          </a:p>
          <a:p>
            <a:pPr lvl="4"/>
            <a:r>
              <a:rPr lang="en-US" dirty="0"/>
              <a:t>Fifth level (</a:t>
            </a:r>
            <a:r>
              <a:rPr lang="en-US" dirty="0" err="1"/>
              <a:t>Orgon</a:t>
            </a:r>
            <a:r>
              <a:rPr lang="en-US" dirty="0"/>
              <a:t> Slab Light, 14)</a:t>
            </a:r>
          </a:p>
        </p:txBody>
      </p:sp>
      <p:pic>
        <p:nvPicPr>
          <p:cNvPr id="9" name="Picture 8" descr="SquGrid_36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3825"/>
            <a:ext cx="9144000" cy="342900"/>
          </a:xfrm>
          <a:prstGeom prst="rect">
            <a:avLst/>
          </a:prstGeom>
        </p:spPr>
      </p:pic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24157" y="392933"/>
            <a:ext cx="8184662" cy="743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509E2F"/>
                </a:solidFill>
                <a:latin typeface="Orgon Slab Medium"/>
                <a:cs typeface="Orgon Slab Medium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(ORGON SLAB MEDIUM, 30 PT.)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87284" y="4142233"/>
            <a:ext cx="1010412" cy="8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6" y="1302545"/>
            <a:ext cx="8021637" cy="27424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509E2F"/>
                </a:solidFill>
                <a:latin typeface="Orgon Slab Light"/>
                <a:cs typeface="Orgon Slab Light"/>
              </a:defRPr>
            </a:lvl1pPr>
          </a:lstStyle>
          <a:p>
            <a:r>
              <a:rPr lang="en-US" dirty="0"/>
              <a:t>Graphic Here</a:t>
            </a:r>
          </a:p>
        </p:txBody>
      </p:sp>
      <p:pic>
        <p:nvPicPr>
          <p:cNvPr id="8" name="Picture 7" descr="SquGrid_36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3825"/>
            <a:ext cx="9144000" cy="3429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824157" y="392933"/>
            <a:ext cx="8184662" cy="743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509E2F"/>
                </a:solidFill>
                <a:latin typeface="Orgon Slab Medium"/>
                <a:cs typeface="Orgon Slab Medium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(ORGON SLAB MEDIUM, 30 PT.)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87284" y="4142233"/>
            <a:ext cx="1010412" cy="8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420507"/>
            <a:ext cx="6972300" cy="19813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rgbClr val="003B49"/>
                </a:solidFill>
                <a:latin typeface="Orgon Slab Medium"/>
                <a:cs typeface="Orgon Slab Medium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TITLE HERE</a:t>
            </a:r>
          </a:p>
          <a:p>
            <a:pPr lvl="0"/>
            <a:r>
              <a:rPr lang="en-US" dirty="0"/>
              <a:t>ORGON SLAB MEDIUM, 50 PT.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91856" y="4141789"/>
            <a:ext cx="1010412" cy="8172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553" y="-152013"/>
            <a:ext cx="9342553" cy="35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0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278633"/>
            <a:ext cx="8184662" cy="743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003B49"/>
                </a:solidFill>
                <a:latin typeface="Orgon Slab Medium"/>
                <a:cs typeface="Orgon Slab Medium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(ORGON SLAB MEDIUM, 30 PT.)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40180"/>
            <a:ext cx="8197114" cy="2857565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rgbClr val="003B49"/>
                </a:solidFill>
                <a:latin typeface="Orgon Slab ExtraLight"/>
                <a:cs typeface="Orgon Slab ExtraLight"/>
              </a:defRPr>
            </a:lvl1pPr>
            <a:lvl2pPr>
              <a:defRPr sz="2000" b="0" i="0" baseline="0">
                <a:solidFill>
                  <a:srgbClr val="003B49"/>
                </a:solidFill>
                <a:latin typeface="Orgon Slab ExtraLight"/>
                <a:cs typeface="Orgon Slab Extra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rgbClr val="003B49"/>
                </a:solidFill>
                <a:latin typeface="Orgon Slab ExtraLight"/>
                <a:cs typeface="Orgon Slab ExtraLight"/>
              </a:defRPr>
            </a:lvl3pPr>
            <a:lvl4pPr>
              <a:defRPr sz="1600" b="0" i="0" baseline="0">
                <a:solidFill>
                  <a:srgbClr val="003B49"/>
                </a:solidFill>
                <a:latin typeface="Orgon Slab ExtraLight"/>
                <a:cs typeface="Orgon Slab Extra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rgbClr val="003B49"/>
                </a:solidFill>
                <a:latin typeface="Orgon Slab ExtraLight"/>
                <a:cs typeface="Orgon Slab ExtraLight"/>
              </a:defRPr>
            </a:lvl5pPr>
          </a:lstStyle>
          <a:p>
            <a:pPr lvl="0"/>
            <a:r>
              <a:rPr lang="en-US" dirty="0"/>
              <a:t>Content here (</a:t>
            </a:r>
            <a:r>
              <a:rPr lang="en-US" dirty="0" err="1"/>
              <a:t>Orgon</a:t>
            </a:r>
            <a:r>
              <a:rPr lang="en-US" dirty="0"/>
              <a:t> Slab </a:t>
            </a:r>
            <a:r>
              <a:rPr lang="en-US" dirty="0" err="1"/>
              <a:t>ExtraLight</a:t>
            </a:r>
            <a:r>
              <a:rPr lang="en-US" dirty="0"/>
              <a:t>, 24 pt.)</a:t>
            </a:r>
          </a:p>
          <a:p>
            <a:pPr lvl="1"/>
            <a:r>
              <a:rPr lang="en-US" dirty="0"/>
              <a:t>Second level (</a:t>
            </a:r>
            <a:r>
              <a:rPr lang="en-US" dirty="0" err="1"/>
              <a:t>Orgon</a:t>
            </a:r>
            <a:r>
              <a:rPr lang="en-US" dirty="0"/>
              <a:t> Slab </a:t>
            </a:r>
            <a:r>
              <a:rPr lang="en-US" dirty="0" err="1"/>
              <a:t>ExtraLight</a:t>
            </a:r>
            <a:r>
              <a:rPr lang="en-US" dirty="0"/>
              <a:t>, 20)</a:t>
            </a:r>
          </a:p>
          <a:p>
            <a:pPr lvl="2"/>
            <a:r>
              <a:rPr lang="en-US" dirty="0"/>
              <a:t>Third level (</a:t>
            </a:r>
            <a:r>
              <a:rPr lang="en-US" dirty="0" err="1"/>
              <a:t>Orgon</a:t>
            </a:r>
            <a:r>
              <a:rPr lang="en-US" dirty="0"/>
              <a:t> Slab </a:t>
            </a:r>
            <a:r>
              <a:rPr lang="en-US" dirty="0" err="1"/>
              <a:t>ExtraLight</a:t>
            </a:r>
            <a:r>
              <a:rPr lang="en-US" dirty="0"/>
              <a:t>, 18)</a:t>
            </a:r>
          </a:p>
          <a:p>
            <a:pPr lvl="3"/>
            <a:r>
              <a:rPr lang="en-US" dirty="0"/>
              <a:t>Fourth level (</a:t>
            </a:r>
            <a:r>
              <a:rPr lang="en-US" dirty="0" err="1"/>
              <a:t>Orgon</a:t>
            </a:r>
            <a:r>
              <a:rPr lang="en-US" dirty="0"/>
              <a:t> Slab </a:t>
            </a:r>
            <a:r>
              <a:rPr lang="en-US" dirty="0" err="1"/>
              <a:t>ExtraLight</a:t>
            </a:r>
            <a:r>
              <a:rPr lang="en-US" dirty="0"/>
              <a:t>, 16)</a:t>
            </a:r>
          </a:p>
          <a:p>
            <a:pPr lvl="4"/>
            <a:r>
              <a:rPr lang="en-US" dirty="0"/>
              <a:t>Fifth level (</a:t>
            </a:r>
            <a:r>
              <a:rPr lang="en-US" dirty="0" err="1"/>
              <a:t>Orgon</a:t>
            </a:r>
            <a:r>
              <a:rPr lang="en-US" dirty="0"/>
              <a:t> Slab </a:t>
            </a:r>
            <a:r>
              <a:rPr lang="en-US" dirty="0" err="1"/>
              <a:t>ExtraLight</a:t>
            </a:r>
            <a:r>
              <a:rPr lang="en-US" dirty="0"/>
              <a:t>, 14)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298002"/>
            <a:ext cx="8184662" cy="3083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003B49"/>
                </a:solidFill>
                <a:latin typeface="Orgon Slab Light"/>
                <a:cs typeface="Orgon Slab Light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(ORGON SLAB LIGHT, 24 PT.)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553" y="-152013"/>
            <a:ext cx="9342553" cy="3503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91856" y="4141789"/>
            <a:ext cx="1010412" cy="8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63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278633"/>
            <a:ext cx="8184662" cy="743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003B49"/>
                </a:solidFill>
                <a:latin typeface="Orgon Slab Medium"/>
                <a:cs typeface="Orgon Slab Medium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(ORGON SLAB MEDIUM, 30 PT.)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302545"/>
            <a:ext cx="8196210" cy="3011623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rgbClr val="003B49"/>
                </a:solidFill>
                <a:latin typeface="Orgon Slab Light"/>
                <a:cs typeface="Orgon Slab Light"/>
              </a:defRPr>
            </a:lvl1pPr>
            <a:lvl2pPr>
              <a:defRPr sz="2000" b="0" i="0" baseline="0">
                <a:solidFill>
                  <a:srgbClr val="003B49"/>
                </a:solidFill>
                <a:latin typeface="Orgon Slab Light"/>
                <a:cs typeface="Orgon Slab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rgbClr val="003B49"/>
                </a:solidFill>
                <a:latin typeface="Orgon Slab Light"/>
                <a:cs typeface="Orgon Slab Light"/>
              </a:defRPr>
            </a:lvl3pPr>
            <a:lvl4pPr>
              <a:defRPr sz="1600" b="0" i="0" baseline="0">
                <a:solidFill>
                  <a:srgbClr val="003B49"/>
                </a:solidFill>
                <a:latin typeface="Orgon Slab Light"/>
                <a:cs typeface="Orgon Slab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rgbClr val="003B49"/>
                </a:solidFill>
                <a:latin typeface="Orgon Slab Light"/>
                <a:cs typeface="Orgon Slab Light"/>
              </a:defRPr>
            </a:lvl5pPr>
          </a:lstStyle>
          <a:p>
            <a:pPr lvl="0"/>
            <a:r>
              <a:rPr lang="en-US" dirty="0"/>
              <a:t>Bulleted content here (</a:t>
            </a:r>
            <a:r>
              <a:rPr lang="en-US" dirty="0" err="1"/>
              <a:t>Orgon</a:t>
            </a:r>
            <a:r>
              <a:rPr lang="en-US" dirty="0"/>
              <a:t> Slab Light, 24 pt.)</a:t>
            </a:r>
          </a:p>
          <a:p>
            <a:pPr lvl="1"/>
            <a:r>
              <a:rPr lang="en-US" dirty="0"/>
              <a:t>Second level (</a:t>
            </a:r>
            <a:r>
              <a:rPr lang="en-US" dirty="0" err="1"/>
              <a:t>Orgon</a:t>
            </a:r>
            <a:r>
              <a:rPr lang="en-US" dirty="0"/>
              <a:t> Slab Light, 20)</a:t>
            </a:r>
          </a:p>
          <a:p>
            <a:pPr lvl="2"/>
            <a:r>
              <a:rPr lang="en-US" dirty="0"/>
              <a:t>Third level (</a:t>
            </a:r>
            <a:r>
              <a:rPr lang="en-US" dirty="0" err="1"/>
              <a:t>Orgon</a:t>
            </a:r>
            <a:r>
              <a:rPr lang="en-US" dirty="0"/>
              <a:t> Slab Light, 18)</a:t>
            </a:r>
          </a:p>
          <a:p>
            <a:pPr lvl="3"/>
            <a:r>
              <a:rPr lang="en-US" dirty="0"/>
              <a:t>Fourth level (</a:t>
            </a:r>
            <a:r>
              <a:rPr lang="en-US" dirty="0" err="1"/>
              <a:t>Orgon</a:t>
            </a:r>
            <a:r>
              <a:rPr lang="en-US" dirty="0"/>
              <a:t> Slab Light, 16)</a:t>
            </a:r>
          </a:p>
          <a:p>
            <a:pPr lvl="4"/>
            <a:r>
              <a:rPr lang="en-US" dirty="0"/>
              <a:t>Fifth level (</a:t>
            </a:r>
            <a:r>
              <a:rPr lang="en-US" dirty="0" err="1"/>
              <a:t>Orgon</a:t>
            </a:r>
            <a:r>
              <a:rPr lang="en-US" dirty="0"/>
              <a:t> Slab Light14)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553" y="-152013"/>
            <a:ext cx="9342553" cy="3503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91856" y="4141789"/>
            <a:ext cx="1010412" cy="8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95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6" y="1302545"/>
            <a:ext cx="8021637" cy="33242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003B49"/>
                </a:solidFill>
                <a:latin typeface="Orgon Slab Light"/>
                <a:cs typeface="Orgon Slab Light"/>
              </a:defRPr>
            </a:lvl1pPr>
          </a:lstStyle>
          <a:p>
            <a:r>
              <a:rPr lang="en-US" dirty="0"/>
              <a:t>Graphic Here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278633"/>
            <a:ext cx="8184662" cy="743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003B49"/>
                </a:solidFill>
                <a:latin typeface="Orgon Slab Medium"/>
                <a:cs typeface="Orgon Slab Medium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(ORGON SLAB MEDIUM, 30 PT.)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553" y="-152013"/>
            <a:ext cx="9342553" cy="3503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91856" y="4141789"/>
            <a:ext cx="1010412" cy="8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01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381535"/>
            <a:ext cx="6972300" cy="2760254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rgbClr val="003B49"/>
                </a:solidFill>
                <a:latin typeface="Orgon Slab Medium"/>
                <a:cs typeface="Orgon Slab Medium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TITLE HERE</a:t>
            </a:r>
          </a:p>
          <a:p>
            <a:pPr lvl="0"/>
            <a:r>
              <a:rPr lang="en-US" dirty="0"/>
              <a:t>ORGON SLAB MEDIUM, 50 PT. 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553" y="-152013"/>
            <a:ext cx="9342553" cy="3503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91856" y="4141789"/>
            <a:ext cx="1010412" cy="8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25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2B4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176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509E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381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rfc-editor.org/rfc/rfc3561.txt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AODV in MATLAB</a:t>
            </a:r>
          </a:p>
          <a:p>
            <a:r>
              <a:rPr lang="en-US" sz="2000" dirty="0" err="1"/>
              <a:t>CpE</a:t>
            </a:r>
            <a:r>
              <a:rPr lang="en-US" sz="2000" dirty="0"/>
              <a:t> 6420 Project Presentations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Stuart Miller</a:t>
            </a:r>
          </a:p>
        </p:txBody>
      </p:sp>
    </p:spTree>
    <p:extLst>
      <p:ext uri="{BB962C8B-B14F-4D97-AF65-F5344CB8AC3E}">
        <p14:creationId xmlns:p14="http://schemas.microsoft.com/office/powerpoint/2010/main" val="1913477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555CB1-EAF8-4E0E-BD45-905842BFE6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/>
              <a:t>Example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202AE-9865-409D-BCB7-FA4FF773E1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RERR</a:t>
            </a:r>
            <a:r>
              <a:rPr lang="en-US" dirty="0"/>
              <a:t> canceled out A-&gt;G</a:t>
            </a:r>
          </a:p>
          <a:p>
            <a:r>
              <a:rPr lang="en-US" dirty="0"/>
              <a:t>The sequence numbers changed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8B4A61-EB20-4E16-9BB1-A5C9473A1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877" y="795965"/>
            <a:ext cx="1828800" cy="15925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A9EDB6-B9E3-4A4C-A867-396696DB8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07905"/>
            <a:ext cx="9144000" cy="26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16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Examples</a:t>
            </a:r>
          </a:p>
          <a:p>
            <a:r>
              <a:rPr lang="en-US" dirty="0"/>
              <a:t>Traffic Statistics</a:t>
            </a:r>
          </a:p>
          <a:p>
            <a:r>
              <a:rPr lang="en-US" dirty="0"/>
              <a:t>Future Work</a:t>
            </a:r>
          </a:p>
          <a:p>
            <a:r>
              <a:rPr lang="en-US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FONTS</a:t>
            </a:r>
          </a:p>
        </p:txBody>
      </p:sp>
    </p:spTree>
    <p:extLst>
      <p:ext uri="{BB962C8B-B14F-4D97-AF65-F5344CB8AC3E}">
        <p14:creationId xmlns:p14="http://schemas.microsoft.com/office/powerpoint/2010/main" val="858603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AODV Routing Algorithm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Rouyting</a:t>
            </a:r>
            <a:r>
              <a:rPr lang="en-US" dirty="0"/>
              <a:t> </a:t>
            </a:r>
            <a:r>
              <a:rPr lang="en-US" dirty="0" err="1"/>
              <a:t>protocal</a:t>
            </a:r>
            <a:r>
              <a:rPr lang="en-US" dirty="0"/>
              <a:t> for ad-hoc wireless networks</a:t>
            </a:r>
          </a:p>
          <a:p>
            <a:r>
              <a:rPr lang="en-US" dirty="0"/>
              <a:t>Outlined in RFC 3561</a:t>
            </a:r>
            <a:endParaRPr lang="en-US" sz="1200" dirty="0"/>
          </a:p>
          <a:p>
            <a:pPr lvl="1"/>
            <a:r>
              <a:rPr lang="en-US" sz="1200" dirty="0"/>
              <a:t>C. Perkins, E. Belding-Royer, S. Das, "Ad hoc On-Demand Distance Vector (AODV) Routing", RFC 3561, July 2003. (</a:t>
            </a:r>
            <a:r>
              <a:rPr lang="en-US" sz="1200" dirty="0">
                <a:hlinkClick r:id="rId2"/>
              </a:rPr>
              <a:t>https://www.rfc-editor.org/rfc/rfc3561.txt</a:t>
            </a:r>
            <a:r>
              <a:rPr lang="en-US" sz="1200" dirty="0"/>
              <a:t>)</a:t>
            </a:r>
          </a:p>
          <a:p>
            <a:r>
              <a:rPr lang="en-US" dirty="0"/>
              <a:t>Utilized by </a:t>
            </a:r>
            <a:r>
              <a:rPr lang="en-US" dirty="0" err="1"/>
              <a:t>Zigbee</a:t>
            </a:r>
            <a:r>
              <a:rPr lang="en-US" dirty="0"/>
              <a:t> specification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31AFCE5-7B1C-40DE-B0B1-7080B3DFF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920" y="2766879"/>
            <a:ext cx="2431205" cy="182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97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AODV Route Messages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B87738B-41D7-4D89-A9E9-A070E6853C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800" dirty="0"/>
              <a:t>Route Request (RREQ)</a:t>
            </a:r>
          </a:p>
          <a:p>
            <a:pPr lvl="1"/>
            <a:r>
              <a:rPr lang="en-US" sz="1600" dirty="0"/>
              <a:t>Sent when a node doesn’t have a valid path to the destination, triggers flooding</a:t>
            </a:r>
          </a:p>
          <a:p>
            <a:r>
              <a:rPr lang="en-US" sz="1800" dirty="0"/>
              <a:t>Route Reply (RREPL)</a:t>
            </a:r>
          </a:p>
          <a:p>
            <a:pPr lvl="1"/>
            <a:r>
              <a:rPr lang="en-US" sz="1600" dirty="0"/>
              <a:t>Sent back to source when the destination is reached or an intermediate node has a route to the destination.</a:t>
            </a:r>
          </a:p>
          <a:p>
            <a:r>
              <a:rPr lang="en-US" sz="1800" dirty="0"/>
              <a:t>Route Error (RERR)</a:t>
            </a:r>
          </a:p>
          <a:p>
            <a:pPr lvl="1"/>
            <a:r>
              <a:rPr lang="en-US" sz="1600" dirty="0"/>
              <a:t>Send back up the path of propagation by a node when its link to the intended destination breaks</a:t>
            </a:r>
          </a:p>
          <a:p>
            <a:r>
              <a:rPr lang="en-US" sz="1800" dirty="0"/>
              <a:t>Data</a:t>
            </a:r>
          </a:p>
          <a:p>
            <a:pPr lvl="1"/>
            <a:r>
              <a:rPr lang="en-US" sz="1400" dirty="0"/>
              <a:t>Just normal packets containing actual information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57501B-7728-4B58-9DAE-DA7938DCAFAB}"/>
              </a:ext>
            </a:extLst>
          </p:cNvPr>
          <p:cNvCxnSpPr/>
          <p:nvPr/>
        </p:nvCxnSpPr>
        <p:spPr>
          <a:xfrm>
            <a:off x="3299460" y="1485900"/>
            <a:ext cx="906780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FA514A-B117-4A7C-85BB-A137BB82A182}"/>
              </a:ext>
            </a:extLst>
          </p:cNvPr>
          <p:cNvCxnSpPr/>
          <p:nvPr/>
        </p:nvCxnSpPr>
        <p:spPr>
          <a:xfrm>
            <a:off x="3147060" y="2110740"/>
            <a:ext cx="906780" cy="0"/>
          </a:xfrm>
          <a:prstGeom prst="straightConnector1">
            <a:avLst/>
          </a:prstGeom>
          <a:ln w="38100">
            <a:solidFill>
              <a:srgbClr val="0202BE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19AEA83-8774-42D2-AC33-A6513A2767D5}"/>
              </a:ext>
            </a:extLst>
          </p:cNvPr>
          <p:cNvCxnSpPr/>
          <p:nvPr/>
        </p:nvCxnSpPr>
        <p:spPr>
          <a:xfrm>
            <a:off x="2887980" y="2964180"/>
            <a:ext cx="90678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2BB034-823D-45BA-8362-B3D6DEEC462F}"/>
              </a:ext>
            </a:extLst>
          </p:cNvPr>
          <p:cNvCxnSpPr/>
          <p:nvPr/>
        </p:nvCxnSpPr>
        <p:spPr>
          <a:xfrm>
            <a:off x="1645920" y="3832860"/>
            <a:ext cx="906780" cy="0"/>
          </a:xfrm>
          <a:prstGeom prst="straightConnector1">
            <a:avLst/>
          </a:prstGeom>
          <a:ln w="38100">
            <a:solidFill>
              <a:srgbClr val="5FDF4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347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FB35E9-CC85-4222-B528-A8EC5746E9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/>
              <a:t>Example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15260-3969-4A3E-93CB-F0D1C7E8B4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74619" y="1022633"/>
            <a:ext cx="6180895" cy="3291536"/>
          </a:xfrm>
        </p:spPr>
        <p:txBody>
          <a:bodyPr/>
          <a:lstStyle/>
          <a:p>
            <a:pPr lvl="1"/>
            <a:r>
              <a:rPr lang="en-US" dirty="0"/>
              <a:t>Sending node D -&gt; G</a:t>
            </a:r>
          </a:p>
          <a:p>
            <a:pPr lvl="1"/>
            <a:r>
              <a:rPr lang="en-US" dirty="0"/>
              <a:t>All routing tables start empty</a:t>
            </a:r>
          </a:p>
          <a:p>
            <a:r>
              <a:rPr lang="en-US" dirty="0"/>
              <a:t>D floods with </a:t>
            </a:r>
            <a:r>
              <a:rPr 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RREQ</a:t>
            </a:r>
            <a:endParaRPr lang="en-US" dirty="0"/>
          </a:p>
          <a:p>
            <a:r>
              <a:rPr lang="en-US" dirty="0"/>
              <a:t>G replies with </a:t>
            </a:r>
            <a:r>
              <a:rPr lang="en-US" b="1" dirty="0">
                <a:solidFill>
                  <a:srgbClr val="0202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RREPL</a:t>
            </a:r>
          </a:p>
          <a:p>
            <a:r>
              <a:rPr lang="en-US" b="1" dirty="0">
                <a:solidFill>
                  <a:srgbClr val="5FDF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r>
              <a:rPr lang="en-US" dirty="0"/>
              <a:t> sent once route established</a:t>
            </a:r>
          </a:p>
          <a:p>
            <a:endParaRPr lang="en-US" b="1" dirty="0">
              <a:solidFill>
                <a:srgbClr val="0202B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/>
              <a:t>Subsequent transmissions require no new overhead</a:t>
            </a:r>
          </a:p>
          <a:p>
            <a:endParaRPr lang="en-US" b="1" dirty="0">
              <a:solidFill>
                <a:srgbClr val="0202B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dirty="0">
              <a:solidFill>
                <a:srgbClr val="0202B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dirty="0">
              <a:solidFill>
                <a:srgbClr val="0202B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CB9D34-6A2A-4EBC-9927-77CB303A2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57" y="3016567"/>
            <a:ext cx="1828800" cy="15925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45E8A2-99EB-4AD9-A32B-B43DA56C5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57" y="1294447"/>
            <a:ext cx="1828800" cy="159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614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555CB1-EAF8-4E0E-BD45-905842BFE6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/>
              <a:t>Example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202AE-9865-409D-BCB7-FA4FF773E1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Reverse routes set up during flooding</a:t>
            </a:r>
          </a:p>
          <a:p>
            <a:r>
              <a:rPr lang="en-US" dirty="0"/>
              <a:t>Forward route set up during reply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F2DA36-B12F-4BB0-9AAC-53A1B43D0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715" y="968140"/>
            <a:ext cx="1828800" cy="15925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033AC2-0E79-4B5C-B10E-71A26441C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08356"/>
            <a:ext cx="9144000" cy="241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945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FB35E9-CC85-4222-B528-A8EC5746E9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/>
              <a:t>Example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15260-3969-4A3E-93CB-F0D1C7E8B4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74619" y="1022633"/>
            <a:ext cx="6180895" cy="3291536"/>
          </a:xfrm>
        </p:spPr>
        <p:txBody>
          <a:bodyPr/>
          <a:lstStyle/>
          <a:p>
            <a:pPr lvl="1"/>
            <a:r>
              <a:rPr lang="en-US" dirty="0"/>
              <a:t>Sending node C -&gt; G</a:t>
            </a:r>
          </a:p>
          <a:p>
            <a:pPr lvl="1"/>
            <a:r>
              <a:rPr lang="en-US" dirty="0"/>
              <a:t>Intermediates nodes have route info from Ex. 1</a:t>
            </a:r>
          </a:p>
          <a:p>
            <a:r>
              <a:rPr lang="en-US" dirty="0"/>
              <a:t>C floods with </a:t>
            </a:r>
            <a:r>
              <a:rPr 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RREQ</a:t>
            </a:r>
            <a:endParaRPr lang="en-US" dirty="0"/>
          </a:p>
          <a:p>
            <a:r>
              <a:rPr lang="en-US" dirty="0"/>
              <a:t>D,A,&amp;G all reply with </a:t>
            </a:r>
            <a:r>
              <a:rPr lang="en-US" b="1" dirty="0">
                <a:solidFill>
                  <a:srgbClr val="0202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RREPL</a:t>
            </a:r>
          </a:p>
          <a:p>
            <a:r>
              <a:rPr lang="en-US" dirty="0"/>
              <a:t>C picks reply with smallest hop count to destination</a:t>
            </a:r>
          </a:p>
          <a:p>
            <a:r>
              <a:rPr lang="en-US" b="1" dirty="0">
                <a:solidFill>
                  <a:srgbClr val="5FDF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r>
              <a:rPr lang="en-US" dirty="0"/>
              <a:t> sent once route established</a:t>
            </a:r>
            <a:endParaRPr lang="en-US" b="1" dirty="0">
              <a:solidFill>
                <a:srgbClr val="0202B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dirty="0">
              <a:solidFill>
                <a:srgbClr val="0202B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8EA78E-9682-4C8B-B352-BE12CC01E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88" y="1872140"/>
            <a:ext cx="1828800" cy="159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245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555CB1-EAF8-4E0E-BD45-905842BFE6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/>
              <a:t>Example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202AE-9865-409D-BCB7-FA4FF773E1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More routes added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9AADF7-6C3B-4CDA-B784-74EBE0883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228" y="935922"/>
            <a:ext cx="1828800" cy="15925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9A6B6D-DB65-414C-BB82-F9EE80452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25005"/>
            <a:ext cx="9144000" cy="241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807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FB35E9-CC85-4222-B528-A8EC5746E9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/>
              <a:t>Example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15260-3969-4A3E-93CB-F0D1C7E8B4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74619" y="1022633"/>
            <a:ext cx="6294121" cy="3291536"/>
          </a:xfrm>
        </p:spPr>
        <p:txBody>
          <a:bodyPr/>
          <a:lstStyle/>
          <a:p>
            <a:pPr lvl="1"/>
            <a:r>
              <a:rPr lang="en-US" dirty="0"/>
              <a:t>Sending node D -&gt; G again</a:t>
            </a:r>
          </a:p>
          <a:p>
            <a:pPr lvl="1"/>
            <a:r>
              <a:rPr lang="en-US" dirty="0"/>
              <a:t>Node E has been moved, breaking links</a:t>
            </a:r>
          </a:p>
          <a:p>
            <a:endParaRPr lang="en-US" dirty="0"/>
          </a:p>
          <a:p>
            <a:r>
              <a:rPr lang="en-US" dirty="0"/>
              <a:t>D tries </a:t>
            </a:r>
            <a:r>
              <a:rPr lang="en-US" dirty="0">
                <a:solidFill>
                  <a:srgbClr val="5FDF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sending</a:t>
            </a:r>
            <a:r>
              <a:rPr lang="en-US" dirty="0"/>
              <a:t> normally</a:t>
            </a:r>
          </a:p>
          <a:p>
            <a:r>
              <a:rPr lang="en-US" dirty="0"/>
              <a:t>A can’t reach E anymore, so replies with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RERR</a:t>
            </a:r>
          </a:p>
          <a:p>
            <a:r>
              <a:rPr lang="en-US" dirty="0"/>
              <a:t>A now knows no routes, so must </a:t>
            </a:r>
            <a:r>
              <a:rPr lang="en-US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flood</a:t>
            </a:r>
          </a:p>
          <a:p>
            <a:r>
              <a:rPr lang="en-US" dirty="0"/>
              <a:t>C knows a route to G so </a:t>
            </a:r>
            <a:r>
              <a:rPr lang="en-US" dirty="0">
                <a:solidFill>
                  <a:srgbClr val="0202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replies</a:t>
            </a:r>
          </a:p>
          <a:p>
            <a:r>
              <a:rPr lang="en-US" dirty="0"/>
              <a:t>D </a:t>
            </a:r>
            <a:r>
              <a:rPr lang="en-US" dirty="0">
                <a:solidFill>
                  <a:srgbClr val="5FDF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sends</a:t>
            </a:r>
            <a:r>
              <a:rPr lang="en-US" dirty="0"/>
              <a:t> to G</a:t>
            </a:r>
            <a:endParaRPr lang="en-US" b="1" dirty="0">
              <a:solidFill>
                <a:srgbClr val="0202B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7E6F946-6CEC-493A-BBDC-361C1BA93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57" y="2954180"/>
            <a:ext cx="1828800" cy="159252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81C35C0-38A2-431B-B76F-9D1D8121B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57" y="966787"/>
            <a:ext cx="1828800" cy="159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454356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Design">
  <a:themeElements>
    <a:clrScheme name="MDD">
      <a:dk1>
        <a:srgbClr val="509E2F"/>
      </a:dk1>
      <a:lt1>
        <a:srgbClr val="B2B4B2"/>
      </a:lt1>
      <a:dk2>
        <a:srgbClr val="509E6F"/>
      </a:dk2>
      <a:lt2>
        <a:srgbClr val="FFFFFF"/>
      </a:lt2>
      <a:accent1>
        <a:srgbClr val="78BE20"/>
      </a:accent1>
      <a:accent2>
        <a:srgbClr val="003B49"/>
      </a:accent2>
      <a:accent3>
        <a:srgbClr val="FDDA24"/>
      </a:accent3>
      <a:accent4>
        <a:srgbClr val="E87722"/>
      </a:accent4>
      <a:accent5>
        <a:srgbClr val="2DCCD3"/>
      </a:accent5>
      <a:accent6>
        <a:srgbClr val="005F83"/>
      </a:accent6>
      <a:hlink>
        <a:srgbClr val="2BC3C9"/>
      </a:hlink>
      <a:folHlink>
        <a:srgbClr val="E0621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</TotalTime>
  <Words>313</Words>
  <Application>Microsoft Office PowerPoint</Application>
  <PresentationFormat>On-screen Show (16:9)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Calibri</vt:lpstr>
      <vt:lpstr>Encode Sans Normal Black</vt:lpstr>
      <vt:lpstr>Lucida Grande</vt:lpstr>
      <vt:lpstr>Orgon Slab</vt:lpstr>
      <vt:lpstr>Orgon Slab ExtraLight</vt:lpstr>
      <vt:lpstr>Orgon Slab Light</vt:lpstr>
      <vt:lpstr>Orgon Slab Medium</vt:lpstr>
      <vt:lpstr>1_Custom Design</vt:lpstr>
      <vt:lpstr>2_Custom Design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AODV MATLAB</dc:title>
  <dc:creator>Stuart Miller</dc:creator>
  <cp:lastModifiedBy>Miller, Stuart (S&amp;T-Student)</cp:lastModifiedBy>
  <cp:revision>37</cp:revision>
  <dcterms:created xsi:type="dcterms:W3CDTF">2014-10-14T00:51:43Z</dcterms:created>
  <dcterms:modified xsi:type="dcterms:W3CDTF">2018-04-29T02:41:32Z</dcterms:modified>
</cp:coreProperties>
</file>