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房 森" initials="房" lastIdx="4" clrIdx="0">
    <p:extLst>
      <p:ext uri="{19B8F6BF-5375-455C-9EA6-DF929625EA0E}">
        <p15:presenceInfo xmlns:p15="http://schemas.microsoft.com/office/powerpoint/2012/main" userId="2f0ef423fcd772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4AF"/>
    <a:srgbClr val="C1A36C"/>
    <a:srgbClr val="FF5621"/>
    <a:srgbClr val="203864"/>
    <a:srgbClr val="FFCC00"/>
    <a:srgbClr val="FDCEED"/>
    <a:srgbClr val="CE79FF"/>
    <a:srgbClr val="AB91A9"/>
    <a:srgbClr val="FFFFDC"/>
    <a:srgbClr val="FFF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1" autoAdjust="0"/>
    <p:restoredTop sz="88119" autoAdjust="0"/>
  </p:normalViewPr>
  <p:slideViewPr>
    <p:cSldViewPr snapToGrid="0">
      <p:cViewPr varScale="1">
        <p:scale>
          <a:sx n="48" d="100"/>
          <a:sy n="48" d="100"/>
        </p:scale>
        <p:origin x="72" y="44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informationtechnology/2009/11/welcome-to-the-wiki-party/" TargetMode="External"/><Relationship Id="rId2" Type="http://schemas.openxmlformats.org/officeDocument/2006/relationships/hyperlink" Target="https://www.docin.com/p-388072607.html?docfrom=rrel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ndeed.com/career-advice/career-development/positive-attitude-at-work#:~:text=Developing%20a%20positive%20attitude%201%20Avoid%20gossip.%20Gossip&gt; 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DD603-12A1-0FB1-99E4-5A7EF29A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   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5427D-A0E4-19FB-4469-A64A500E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Report to V2U</a:t>
            </a:r>
          </a:p>
          <a:p>
            <a:pPr marL="0" indent="0">
              <a:buNone/>
            </a:pPr>
            <a:endParaRPr lang="en-US" altLang="zh-CN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How to better enhance communication effectiveness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</a:rPr>
              <a:t>                                                                                           Group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</a:rPr>
              <a:t>： 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</a:rPr>
              <a:t>18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等线" panose="02010600030101010101" pitchFamily="2" charset="-122"/>
              </a:rPr>
              <a:t>                                                                                            Leader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</a:rPr>
              <a:t>Fang Sen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</a:rPr>
              <a:t>                                    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Members: Zhao Jiawei Xia </a:t>
            </a:r>
            <a:r>
              <a:rPr lang="en-US" altLang="zh-CN" sz="2000" b="1" dirty="0" err="1">
                <a:latin typeface="Times New Roman" panose="02020603050405020304" pitchFamily="18" charset="0"/>
                <a:ea typeface="等线" panose="02010600030101010101" pitchFamily="2" charset="-122"/>
              </a:rPr>
              <a:t>Enze</a:t>
            </a:r>
            <a:r>
              <a:rPr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                                                                                        Zhu He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A18284-CDFE-6BA5-20C0-78C48CFD8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20" y="365125"/>
            <a:ext cx="132416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02BE6-761F-7A91-F3B3-CEF24576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79AA9-9F79-FC42-FA0C-DF40F2C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 Introduction                         2. WIKI site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Training program                 4. Information security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Conclusion and Recommendation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18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AE99F8-9066-D590-D2DA-889FE458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3D53156-635B-BEB5-AEFC-7D8153981B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0155" y="1988741"/>
            <a:ext cx="5143500" cy="4025106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04159-4208-ABE6-0248-9F80BF586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ffectLst/>
                <a:latin typeface="等线" panose="02010600030101010101" pitchFamily="2" charset="-122"/>
                <a:cs typeface="Mangal" panose="02040503050203030202" pitchFamily="18" charset="0"/>
              </a:rPr>
              <a:t>80% of problems in the workplace are communication related.</a:t>
            </a:r>
          </a:p>
          <a:p>
            <a:endParaRPr lang="en-US" altLang="zh-CN" sz="3600" dirty="0">
              <a:effectLst/>
              <a:latin typeface="等线" panose="02010600030101010101" pitchFamily="2" charset="-122"/>
              <a:cs typeface="Mangal" panose="02040503050203030202" pitchFamily="18" charset="0"/>
            </a:endParaRPr>
          </a:p>
          <a:p>
            <a:r>
              <a:rPr lang="en-US" altLang="zh-CN" sz="3600" dirty="0">
                <a:effectLst/>
                <a:latin typeface="等线" panose="02010600030101010101" pitchFamily="2" charset="-122"/>
                <a:cs typeface="Mangal" panose="02040503050203030202" pitchFamily="18" charset="0"/>
              </a:rPr>
              <a:t>good communication results in a healthy working climate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57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EB3BD-C397-60BD-CFAA-DF5488AF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WIKI site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41A1D6-5826-2A30-4AA2-698F9C2F4A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157" y="2186647"/>
            <a:ext cx="5084505" cy="285927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0D8826-3340-742B-0846-B0BA2E1266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9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7536-BCD5-BACB-BA78-9F83FDC0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865B205-E148-D0D9-BC12-8E3DAFCF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726" y="365125"/>
            <a:ext cx="4598486" cy="306387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2.</a:t>
            </a:r>
            <a:r>
              <a:rPr lang="en-US" altLang="zh-CN" dirty="0">
                <a:latin typeface="等线" panose="02010600030101010101" pitchFamily="2" charset="-122"/>
                <a:cs typeface="Mangal" panose="02040503050203030202" pitchFamily="18" charset="0"/>
              </a:rPr>
              <a:t> Always have a positive attitude</a:t>
            </a:r>
          </a:p>
          <a:p>
            <a:pPr algn="ctr"/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ctr"/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ctr"/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ctr"/>
            <a:endParaRPr lang="en-US" altLang="zh-CN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B9AE3EA-A0F4-DC7A-2E51-B90AE3F5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633412"/>
            <a:ext cx="5157787" cy="3684588"/>
          </a:xfrm>
        </p:spPr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Pay attention to listening</a:t>
            </a: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endParaRPr lang="en-US" altLang="zh-CN" sz="1800" b="1" dirty="0">
              <a:solidFill>
                <a:srgbClr val="000000"/>
              </a:solidFill>
              <a:latin typeface="Segoe UI" panose="020B0502040204020203" pitchFamily="34" charset="0"/>
              <a:ea typeface="等线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9A5F00D-0BC2-B43B-663A-9FBFC14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1313" y="3807833"/>
            <a:ext cx="5183188" cy="268504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Mangal" panose="02040503050203030202" pitchFamily="18" charset="0"/>
              </a:rPr>
              <a:t>3.</a:t>
            </a:r>
            <a:r>
              <a:rPr lang="en-US" altLang="zh-CN" dirty="0">
                <a:latin typeface="等线" panose="02010600030101010101" pitchFamily="2" charset="-122"/>
                <a:cs typeface="Mangal" panose="02040503050203030202" pitchFamily="18" charset="0"/>
              </a:rPr>
              <a:t> Take good notes and review later</a:t>
            </a:r>
          </a:p>
          <a:p>
            <a:endParaRPr lang="en-US" altLang="zh-CN" dirty="0">
              <a:latin typeface="等线" panose="02010600030101010101" pitchFamily="2" charset="-122"/>
              <a:cs typeface="Mangal" panose="02040503050203030202" pitchFamily="18" charset="0"/>
            </a:endParaRPr>
          </a:p>
          <a:p>
            <a:endParaRPr lang="en-US" altLang="zh-CN" dirty="0">
              <a:latin typeface="等线" panose="02010600030101010101" pitchFamily="2" charset="-122"/>
              <a:cs typeface="Mangal" panose="02040503050203030202" pitchFamily="18" charset="0"/>
            </a:endParaRPr>
          </a:p>
          <a:p>
            <a:endParaRPr lang="en-US" altLang="zh-CN" dirty="0">
              <a:latin typeface="等线" panose="02010600030101010101" pitchFamily="2" charset="-122"/>
              <a:cs typeface="Mangal" panose="02040503050203030202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DA0A2E81-C8D5-EAD0-D8C0-A8429B59EB8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69" y="3508047"/>
            <a:ext cx="3116179" cy="181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A4443034-9E02-FEA6-0646-4B2CC6A28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13" y="1155915"/>
            <a:ext cx="3802061" cy="235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9FD63D-C2F8-8CCC-9677-0173C16F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938" y="4350330"/>
            <a:ext cx="3802061" cy="25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C878B-D3DB-591A-A3BE-8BA19BEF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Security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6C112C-D888-266E-3E99-7ACAD9C4F4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3885"/>
            <a:ext cx="5181600" cy="3554818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2F71A2-E45C-BBB9-D8FA-5F0C262871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effectLst/>
                <a:latin typeface="等线" panose="02010600030101010101" pitchFamily="2" charset="-122"/>
                <a:cs typeface="Mangal" panose="02040503050203030202" pitchFamily="18" charset="0"/>
              </a:rPr>
              <a:t>Protect password and track your mobile devices</a:t>
            </a:r>
          </a:p>
          <a:p>
            <a:pPr marL="0" indent="0">
              <a:buNone/>
            </a:pPr>
            <a:endParaRPr lang="en-US" altLang="zh-CN" sz="2400" b="1" dirty="0">
              <a:latin typeface="等线" panose="02010600030101010101" pitchFamily="2" charset="-122"/>
              <a:cs typeface="Mangal" panose="02040503050203030202" pitchFamily="18" charset="0"/>
            </a:endParaRPr>
          </a:p>
          <a:p>
            <a:endParaRPr lang="en-US" altLang="zh-CN" sz="2400" b="1" dirty="0">
              <a:effectLst/>
              <a:latin typeface="等线" panose="02010600030101010101" pitchFamily="2" charset="-122"/>
              <a:cs typeface="Mangal" panose="02040503050203030202" pitchFamily="18" charset="0"/>
            </a:endParaRPr>
          </a:p>
          <a:p>
            <a:r>
              <a:rPr lang="en-US" altLang="zh-CN" sz="2400" b="1" dirty="0">
                <a:effectLst/>
                <a:latin typeface="等线" panose="02010600030101010101" pitchFamily="2" charset="-122"/>
                <a:cs typeface="Mangal" panose="02040503050203030202" pitchFamily="18" charset="0"/>
              </a:rPr>
              <a:t>Protect the organization.</a:t>
            </a:r>
          </a:p>
          <a:p>
            <a:endParaRPr lang="en-US" altLang="zh-CN" sz="2400" b="1" dirty="0">
              <a:effectLst/>
              <a:latin typeface="等线" panose="02010600030101010101" pitchFamily="2" charset="-122"/>
              <a:cs typeface="Mangal" panose="02040503050203030202" pitchFamily="18" charset="0"/>
            </a:endParaRPr>
          </a:p>
          <a:p>
            <a:endParaRPr lang="en-US" altLang="zh-CN" sz="2400" b="1" dirty="0">
              <a:latin typeface="等线" panose="02010600030101010101" pitchFamily="2" charset="-122"/>
              <a:cs typeface="Mangal" panose="02040503050203030202" pitchFamily="18" charset="0"/>
            </a:endParaRPr>
          </a:p>
          <a:p>
            <a:endParaRPr lang="en-US" altLang="zh-CN" sz="2400" b="1" dirty="0">
              <a:effectLst/>
              <a:latin typeface="等线" panose="02010600030101010101" pitchFamily="2" charset="-122"/>
              <a:cs typeface="Mangal" panose="02040503050203030202" pitchFamily="18" charset="0"/>
            </a:endParaRPr>
          </a:p>
          <a:p>
            <a:r>
              <a:rPr lang="en-US" altLang="zh-CN" sz="2400" b="1" dirty="0">
                <a:effectLst/>
                <a:latin typeface="等线" panose="02010600030101010101" pitchFamily="2" charset="-122"/>
                <a:cs typeface="Mangal" panose="02040503050203030202" pitchFamily="18" charset="0"/>
              </a:rPr>
              <a:t>Develop a good psychological profile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037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2C24-1BE3-A7B3-D724-233B5D88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8528-935E-EB6D-DA53-8D1405E6E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4499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Good communication tool </a:t>
            </a:r>
            <a:r>
              <a:rPr lang="en-US" altLang="zh-CN" dirty="0" err="1"/>
              <a:t>WiKi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Good training                 Good training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Good information security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F55D4-C8B4-9D8E-2D8A-3069E39B8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1590" y="534904"/>
            <a:ext cx="5181600" cy="1155784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21942DBA-F940-4685-E2C4-2140FC99DF60}"/>
              </a:ext>
            </a:extLst>
          </p:cNvPr>
          <p:cNvCxnSpPr/>
          <p:nvPr/>
        </p:nvCxnSpPr>
        <p:spPr>
          <a:xfrm flipV="1">
            <a:off x="3727938" y="2602523"/>
            <a:ext cx="1517302" cy="1356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右 8">
            <a:extLst>
              <a:ext uri="{FF2B5EF4-FFF2-40B4-BE49-F238E27FC236}">
                <a16:creationId xmlns:a16="http://schemas.microsoft.com/office/drawing/2014/main" id="{0520E49A-859A-3849-D604-A0E7CED9CFB8}"/>
              </a:ext>
            </a:extLst>
          </p:cNvPr>
          <p:cNvSpPr/>
          <p:nvPr/>
        </p:nvSpPr>
        <p:spPr>
          <a:xfrm>
            <a:off x="3727938" y="3959051"/>
            <a:ext cx="15173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190C51C-B9FD-9142-D272-43677F8E0211}"/>
              </a:ext>
            </a:extLst>
          </p:cNvPr>
          <p:cNvSpPr/>
          <p:nvPr/>
        </p:nvSpPr>
        <p:spPr>
          <a:xfrm>
            <a:off x="4451420" y="3959051"/>
            <a:ext cx="45719" cy="1718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2B0EDA7-7438-C582-0CCA-DA04453A75F1}"/>
              </a:ext>
            </a:extLst>
          </p:cNvPr>
          <p:cNvSpPr/>
          <p:nvPr/>
        </p:nvSpPr>
        <p:spPr>
          <a:xfrm>
            <a:off x="4451420" y="5631600"/>
            <a:ext cx="79382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2B92844-59A2-D3CF-9D7C-29F776508B2B}"/>
              </a:ext>
            </a:extLst>
          </p:cNvPr>
          <p:cNvSpPr/>
          <p:nvPr/>
        </p:nvSpPr>
        <p:spPr>
          <a:xfrm>
            <a:off x="4497139" y="2602523"/>
            <a:ext cx="74810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5E18FD0-16F4-E4EF-8302-47355548238C}"/>
              </a:ext>
            </a:extLst>
          </p:cNvPr>
          <p:cNvSpPr/>
          <p:nvPr/>
        </p:nvSpPr>
        <p:spPr>
          <a:xfrm>
            <a:off x="4477043" y="2602523"/>
            <a:ext cx="45719" cy="1356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8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35875-55DB-DC0F-1DEB-C84849B8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E44E0-206E-4995-A5A1-C6E4B10B1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889" y="1690688"/>
            <a:ext cx="11514221" cy="491205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Science and technology document 2012,</a:t>
            </a:r>
            <a:r>
              <a:rPr lang="en-US" altLang="zh-CN" sz="72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 Effective Communication in the Workplace</a:t>
            </a:r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, Science and technology document, viewed by 11 June 2022, </a:t>
            </a:r>
            <a:r>
              <a:rPr lang="en-US" altLang="zh-CN" sz="72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  <a:hlinkClick r:id="rId2"/>
              </a:rPr>
              <a:t>https://www.docin.com/p-388072607.html?docfrom=rrela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Pramila M 2016, </a:t>
            </a:r>
            <a:r>
              <a:rPr lang="en-US" altLang="zh-CN" sz="72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Perfecting Workplace Communication Skills - Verbal Communication</a:t>
            </a:r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, community T, viewed 11 June 2022, 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7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&lt;https://www.docin.com/p-1512494930.html?docfrom=rrela&gt;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7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Alan, P 2009, </a:t>
            </a:r>
            <a:r>
              <a:rPr lang="en-US" altLang="zh-CN" sz="7200" b="1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Wikis in the workplace: a practical introduction, </a:t>
            </a:r>
            <a:r>
              <a:rPr lang="en-US" altLang="zh-CN" sz="7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Conde Nast, viewed 13 June 2021, &lt;</a:t>
            </a:r>
            <a:r>
              <a:rPr lang="en-US" altLang="zh-CN" sz="7200" b="1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  <a:hlinkClick r:id="rId3"/>
              </a:rPr>
              <a:t>https://arstechnica.com/informationtechnology/2009/11/welcome-to-the-wiki-party/</a:t>
            </a:r>
            <a:r>
              <a:rPr lang="en-US" altLang="zh-CN" sz="7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&gt;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Doyle A 2021, Types of Listening Skills With Examples , viewed 11 June 2022,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&lt; https://www.thebalancecareers.com/types-of-listening-skills-with-examples-2063759&gt;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Indeed Editorial Team 2022,</a:t>
            </a:r>
            <a:r>
              <a:rPr lang="en-US" altLang="zh-CN" sz="72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10 Ways To Have a More Positive Attitude at Work</a:t>
            </a:r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en-US" altLang="zh-CN" sz="7200" kern="100" dirty="0">
                <a:solidFill>
                  <a:srgbClr val="2D2D2D"/>
                </a:solidFill>
                <a:effectLst/>
                <a:latin typeface="Noto Sans" panose="020B0502040504020204" pitchFamily="34" charset="0"/>
                <a:ea typeface="等线" panose="02010600030101010101" pitchFamily="2" charset="-122"/>
                <a:cs typeface="Mangal" panose="02040503050203030202" pitchFamily="18" charset="0"/>
              </a:rPr>
              <a:t>Indeed Editorial Team, viewed by 11 June 2022,&lt;</a:t>
            </a:r>
            <a:r>
              <a:rPr lang="en-US" altLang="zh-CN" sz="7200" u="sng" kern="100" dirty="0">
                <a:solidFill>
                  <a:srgbClr val="0563C1"/>
                </a:solidFill>
                <a:effectLst/>
                <a:latin typeface="Noto Sans" panose="020B0502040504020204" pitchFamily="34" charset="0"/>
                <a:ea typeface="等线" panose="02010600030101010101" pitchFamily="2" charset="-122"/>
                <a:cs typeface="Mangal" panose="02040503050203030202" pitchFamily="18" charset="0"/>
                <a:hlinkClick r:id="rId4"/>
              </a:rPr>
              <a:t>https://www.indeed.com/career-advice/career-development/positive-attitude-at-work#:~:text=Developing%20a%20positive%20attitude%201%20Avoid%20gossip.%20Gossip&gt; 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7200" kern="100" dirty="0">
                <a:solidFill>
                  <a:srgbClr val="2D2D2D"/>
                </a:solidFill>
                <a:effectLst/>
                <a:latin typeface="Noto Sans" panose="020B0502040504020204" pitchFamily="34" charset="0"/>
                <a:ea typeface="等线" panose="02010600030101010101" pitchFamily="2" charset="-122"/>
                <a:cs typeface="Mangal" panose="02040503050203030202" pitchFamily="18" charset="0"/>
              </a:rPr>
              <a:t>University of Lincoln 2022, TOP 10 Information Security Tips, University of Lincoln, viewed by 11 June 2022,&lt;https://ict.lincoln.ac.uk/infosec/top-10-information-security-tips/&gt;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Weller J 2016, How Workplace Collaboration Can Change Your Company, Smartsheet, viewed by 11 June 2022,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7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Mangal" panose="02040503050203030202" pitchFamily="18" charset="0"/>
              </a:rPr>
              <a:t>&lt;https://www.smartsheet.com/how-workplace-collaboration-can-change-your-company#:~:text=Essentially%2C%20%E2%80%9Cworkplace%20collaboration%E2%80%9D%20is%20organized%20teamwork%3A%20setting%20processes,collaboration%20will%20strengthen%20the%20process%20and%20end%20product.&gt;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Mangal" panose="02040503050203030202" pitchFamily="18" charset="0"/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FCBCA-31FF-A8D4-1E42-331995061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65125"/>
            <a:ext cx="994611" cy="180307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9574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8694</TotalTime>
  <Words>429</Words>
  <Application>Microsoft Office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Noto Sans</vt:lpstr>
      <vt:lpstr>Segoe UI</vt:lpstr>
      <vt:lpstr>Times New Roman</vt:lpstr>
      <vt:lpstr>第一PPT，www.1ppt.com</vt:lpstr>
      <vt:lpstr>自定义设计方案</vt:lpstr>
      <vt:lpstr>                               </vt:lpstr>
      <vt:lpstr>CONTENTS</vt:lpstr>
      <vt:lpstr>Introduction </vt:lpstr>
      <vt:lpstr>WIKI site</vt:lpstr>
      <vt:lpstr>Training</vt:lpstr>
      <vt:lpstr>Information Security </vt:lpstr>
      <vt:lpstr> Conclusion</vt:lpstr>
      <vt:lpstr>Reference list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</dc:title>
  <dc:creator>第一PPT</dc:creator>
  <cp:keywords>www.1ppt.com</cp:keywords>
  <dc:description>www.1ppt.com</dc:description>
  <cp:lastModifiedBy>1428879112@qq.com</cp:lastModifiedBy>
  <cp:revision>556</cp:revision>
  <dcterms:created xsi:type="dcterms:W3CDTF">2019-07-04T08:14:45Z</dcterms:created>
  <dcterms:modified xsi:type="dcterms:W3CDTF">2022-06-11T09:53:00Z</dcterms:modified>
</cp:coreProperties>
</file>