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0929"/>
  </p:normalViewPr>
  <p:slideViewPr>
    <p:cSldViewPr>
      <p:cViewPr varScale="1">
        <p:scale>
          <a:sx n="77" d="100"/>
          <a:sy n="77" d="100"/>
        </p:scale>
        <p:origin x="615" y="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05E40-4FBB-4637-A7FD-D196A51F4E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994E8-2148-4011-A4EB-7EB160A136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E5D64-6B3E-4AE4-A8CC-83B6BF7FB0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4A123-B72B-427E-A6DF-6D54EAD8F9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C8FD9E-DCA3-47AA-8230-AA8C59FF0D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E4A52-6D8D-466E-85BC-291B8D9FFA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E996F1-141E-48C1-9EB9-CE15D8D11D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9D677-5080-4A8A-80C8-72034516F8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5CC6E-A5B6-4746-8D7D-FFA89415DC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33469-2E6A-41A0-9B39-3620830ED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C286E-BF5E-49EB-88B2-97FC5C6D17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73EBFD3-7409-4031-A55B-211E725C0F8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600" dirty="0"/>
              <a:t>Probability/Impact Matrix for</a:t>
            </a:r>
            <a:br>
              <a:rPr lang="en-US" sz="3600" dirty="0"/>
            </a:br>
            <a:r>
              <a:rPr lang="en-US" sz="3600" dirty="0"/>
              <a:t>Project Name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1997075" y="1338263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587875" y="6062663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Impact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2819400"/>
            <a:ext cx="185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Probability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143000" y="4648200"/>
            <a:ext cx="64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low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609600" y="3505200"/>
            <a:ext cx="126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medium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143000" y="1752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high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2606675" y="5605463"/>
            <a:ext cx="64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low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4572000" y="5638800"/>
            <a:ext cx="126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medium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7026275" y="560546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high</a:t>
            </a: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81200" y="26670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 flipV="1">
            <a:off x="6172200" y="13716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 flipV="1">
            <a:off x="3886200" y="13716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1981200" y="41148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057400" y="56388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1981200" y="12954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8077200" y="12954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6477000" y="1447800"/>
            <a:ext cx="8258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+mn-lt"/>
              </a:rPr>
              <a:t>risk1</a:t>
            </a:r>
            <a:endParaRPr lang="en-US" dirty="0">
              <a:latin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802AD2-79ED-47AD-4C44-955506E14768}"/>
              </a:ext>
            </a:extLst>
          </p:cNvPr>
          <p:cNvSpPr txBox="1"/>
          <p:nvPr/>
        </p:nvSpPr>
        <p:spPr>
          <a:xfrm>
            <a:off x="4430817" y="2767095"/>
            <a:ext cx="902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Risk2</a:t>
            </a:r>
          </a:p>
          <a:p>
            <a:r>
              <a:rPr lang="en-US" altLang="zh-CN" dirty="0"/>
              <a:t>Risk3</a:t>
            </a:r>
          </a:p>
          <a:p>
            <a:r>
              <a:rPr lang="en-US" altLang="zh-CN" dirty="0"/>
              <a:t>Risk4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D30DC3-9370-0E3B-0B50-01C064DCF579}"/>
              </a:ext>
            </a:extLst>
          </p:cNvPr>
          <p:cNvSpPr txBox="1"/>
          <p:nvPr/>
        </p:nvSpPr>
        <p:spPr>
          <a:xfrm>
            <a:off x="2438773" y="1637437"/>
            <a:ext cx="902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Risk5</a:t>
            </a:r>
          </a:p>
          <a:p>
            <a:r>
              <a:rPr lang="en-US" altLang="zh-CN" dirty="0"/>
              <a:t>Risk6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C1B2B6-6C14-D823-DABB-846BC2B847A8}"/>
              </a:ext>
            </a:extLst>
          </p:cNvPr>
          <p:cNvSpPr txBox="1"/>
          <p:nvPr/>
        </p:nvSpPr>
        <p:spPr>
          <a:xfrm>
            <a:off x="4585732" y="1909465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Risk7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Tahoma</vt:lpstr>
      <vt:lpstr>Times New Roman</vt:lpstr>
      <vt:lpstr>Default Design</vt:lpstr>
      <vt:lpstr>Probability/Impact Matrix for Project Name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10-3. Probability/Impact Matrix</dc:title>
  <dc:creator>IT Department</dc:creator>
  <cp:lastModifiedBy>房 森</cp:lastModifiedBy>
  <cp:revision>14</cp:revision>
  <dcterms:created xsi:type="dcterms:W3CDTF">2003-03-13T22:32:01Z</dcterms:created>
  <dcterms:modified xsi:type="dcterms:W3CDTF">2022-06-06T13:54:25Z</dcterms:modified>
</cp:coreProperties>
</file>