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0"/>
  </p:notesMasterIdLst>
  <p:sldIdLst>
    <p:sldId id="256" r:id="rId2"/>
    <p:sldId id="258" r:id="rId3"/>
    <p:sldId id="261" r:id="rId4"/>
    <p:sldId id="257" r:id="rId5"/>
    <p:sldId id="311" r:id="rId6"/>
    <p:sldId id="266" r:id="rId7"/>
    <p:sldId id="259" r:id="rId8"/>
    <p:sldId id="312" r:id="rId9"/>
    <p:sldId id="313" r:id="rId10"/>
    <p:sldId id="271" r:id="rId11"/>
    <p:sldId id="260" r:id="rId12"/>
    <p:sldId id="314" r:id="rId13"/>
    <p:sldId id="315" r:id="rId14"/>
    <p:sldId id="316" r:id="rId15"/>
    <p:sldId id="278" r:id="rId16"/>
    <p:sldId id="317" r:id="rId17"/>
    <p:sldId id="318" r:id="rId18"/>
    <p:sldId id="289" r:id="rId19"/>
  </p:sldIdLst>
  <p:sldSz cx="9144000" cy="5143500" type="screen16x9"/>
  <p:notesSz cx="6858000" cy="9144000"/>
  <p:embeddedFontLst>
    <p:embeddedFont>
      <p:font typeface="DM Sans" panose="02010600030101010101" charset="0"/>
      <p:regular r:id="rId21"/>
      <p:bold r:id="rId22"/>
      <p:italic r:id="rId23"/>
      <p:boldItalic r:id="rId24"/>
    </p:embeddedFont>
    <p:embeddedFont>
      <p:font typeface="Viga" panose="02010600030101010101" charset="0"/>
      <p:regular r:id="rId25"/>
    </p:embeddedFont>
    <p:embeddedFont>
      <p:font typeface="等线" panose="02010600030101010101" pitchFamily="2" charset="-122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3" userDrawn="1">
          <p15:clr>
            <a:srgbClr val="9AA0A6"/>
          </p15:clr>
        </p15:guide>
        <p15:guide id="5" orient="horz" pos="2663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9137F8-D947-487E-B3BF-5FAA7A41A4CA}">
  <a:tblStyle styleId="{5E9137F8-D947-487E-B3BF-5FAA7A41A4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9" autoAdjust="0"/>
    <p:restoredTop sz="94699"/>
  </p:normalViewPr>
  <p:slideViewPr>
    <p:cSldViewPr snapToGrid="0">
      <p:cViewPr varScale="1">
        <p:scale>
          <a:sx n="91" d="100"/>
          <a:sy n="91" d="100"/>
        </p:scale>
        <p:origin x="53" y="374"/>
      </p:cViewPr>
      <p:guideLst>
        <p:guide orient="horz" pos="461"/>
        <p:guide pos="2880"/>
        <p:guide pos="456"/>
        <p:guide orient="horz" pos="1733"/>
        <p:guide orient="horz" pos="26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614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003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641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6bdca54fc3_0_2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6bdca54fc3_0_2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561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752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g6bf9e599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3" name="Google Shape;3003;g6bf9e599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702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6bdca54fc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6bdca54fc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096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4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2" hasCustomPrompt="1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7" r:id="rId5"/>
    <p:sldLayoutId id="2147483658" r:id="rId6"/>
    <p:sldLayoutId id="2147483659" r:id="rId7"/>
    <p:sldLayoutId id="2147483660" r:id="rId8"/>
    <p:sldLayoutId id="2147483665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579463" y="493492"/>
            <a:ext cx="4780634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dirty="0">
                <a:solidFill>
                  <a:schemeClr val="lt2"/>
                </a:solidFill>
              </a:rPr>
              <a:t>基于</a:t>
            </a:r>
            <a:br>
              <a:rPr lang="en-US" altLang="zh-CN" sz="3600" dirty="0">
                <a:solidFill>
                  <a:schemeClr val="lt2"/>
                </a:solidFill>
              </a:rPr>
            </a:br>
            <a:r>
              <a:rPr lang="en" sz="3600" dirty="0">
                <a:solidFill>
                  <a:schemeClr val="lt2"/>
                </a:solidFill>
              </a:rPr>
              <a:t>FASHION-MNIST</a:t>
            </a:r>
            <a:br>
              <a:rPr lang="en" sz="3600" dirty="0">
                <a:solidFill>
                  <a:schemeClr val="lt2"/>
                </a:solidFill>
              </a:rPr>
            </a:br>
            <a:r>
              <a:rPr lang="zh-CN" altLang="en-US" sz="3600" dirty="0">
                <a:solidFill>
                  <a:schemeClr val="lt2"/>
                </a:solidFill>
              </a:rPr>
              <a:t>数据集的</a:t>
            </a:r>
            <a:r>
              <a:rPr lang="en" sz="3600" dirty="0">
                <a:solidFill>
                  <a:schemeClr val="lt2"/>
                </a:solidFill>
              </a:rPr>
              <a:t> </a:t>
            </a:r>
            <a:br>
              <a:rPr lang="en" sz="3600" dirty="0">
                <a:solidFill>
                  <a:schemeClr val="lt2"/>
                </a:solidFill>
              </a:rPr>
            </a:br>
            <a:r>
              <a:rPr lang="zh-CN" altLang="en-US" sz="3600" dirty="0">
                <a:solidFill>
                  <a:schemeClr val="lt2"/>
                </a:solidFill>
              </a:rPr>
              <a:t>神经网络的学习与训练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572000" y="3408350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lt2"/>
                </a:solidFill>
              </a:rPr>
              <a:t>汇报人：</a:t>
            </a:r>
            <a:r>
              <a:rPr lang="en-US" altLang="zh-CN" dirty="0">
                <a:solidFill>
                  <a:schemeClr val="lt2"/>
                </a:solidFill>
              </a:rPr>
              <a:t>2052324 </a:t>
            </a:r>
            <a:r>
              <a:rPr lang="zh-CN" altLang="en-US" dirty="0">
                <a:solidFill>
                  <a:schemeClr val="lt2"/>
                </a:solidFill>
              </a:rPr>
              <a:t>方新宇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44"/>
          <p:cNvSpPr/>
          <p:nvPr/>
        </p:nvSpPr>
        <p:spPr>
          <a:xfrm rot="6517079">
            <a:off x="6027285" y="1234244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44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lt2"/>
                </a:solidFill>
              </a:rPr>
              <a:t>网络结构优化</a:t>
            </a:r>
          </a:p>
        </p:txBody>
      </p:sp>
      <p:sp>
        <p:nvSpPr>
          <p:cNvPr id="1651" name="Google Shape;1651;p44"/>
          <p:cNvSpPr txBox="1">
            <a:spLocks noGrp="1"/>
          </p:cNvSpPr>
          <p:nvPr>
            <p:ph type="subTitle" idx="1"/>
          </p:nvPr>
        </p:nvSpPr>
        <p:spPr>
          <a:xfrm>
            <a:off x="3090634" y="2983508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2400" dirty="0">
                <a:solidFill>
                  <a:schemeClr val="lt2"/>
                </a:solidFill>
              </a:rPr>
              <a:t>Network Structure Optimization</a:t>
            </a:r>
          </a:p>
        </p:txBody>
      </p:sp>
      <p:sp>
        <p:nvSpPr>
          <p:cNvPr id="1652" name="Google Shape;1652;p44"/>
          <p:cNvSpPr txBox="1">
            <a:spLocks noGrp="1"/>
          </p:cNvSpPr>
          <p:nvPr>
            <p:ph type="title" idx="2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653" name="Google Shape;1653;p44"/>
          <p:cNvGrpSpPr/>
          <p:nvPr/>
        </p:nvGrpSpPr>
        <p:grpSpPr>
          <a:xfrm>
            <a:off x="6654253" y="792428"/>
            <a:ext cx="2285012" cy="4128237"/>
            <a:chOff x="2360075" y="238275"/>
            <a:chExt cx="2899025" cy="5237550"/>
          </a:xfrm>
        </p:grpSpPr>
        <p:sp>
          <p:nvSpPr>
            <p:cNvPr id="1654" name="Google Shape;1654;p44"/>
            <p:cNvSpPr/>
            <p:nvPr/>
          </p:nvSpPr>
          <p:spPr>
            <a:xfrm>
              <a:off x="2916925" y="5072950"/>
              <a:ext cx="510100" cy="200000"/>
            </a:xfrm>
            <a:custGeom>
              <a:avLst/>
              <a:gdLst/>
              <a:ahLst/>
              <a:cxnLst/>
              <a:rect l="l" t="t" r="r" b="b"/>
              <a:pathLst>
                <a:path w="20404" h="8000" extrusionOk="0">
                  <a:moveTo>
                    <a:pt x="8645" y="1"/>
                  </a:moveTo>
                  <a:lnTo>
                    <a:pt x="948" y="823"/>
                  </a:lnTo>
                  <a:cubicBezTo>
                    <a:pt x="948" y="823"/>
                    <a:pt x="1" y="4548"/>
                    <a:pt x="592" y="5967"/>
                  </a:cubicBezTo>
                  <a:cubicBezTo>
                    <a:pt x="1052" y="7074"/>
                    <a:pt x="1846" y="7222"/>
                    <a:pt x="2985" y="7222"/>
                  </a:cubicBezTo>
                  <a:cubicBezTo>
                    <a:pt x="3307" y="7222"/>
                    <a:pt x="3657" y="7210"/>
                    <a:pt x="4035" y="7204"/>
                  </a:cubicBezTo>
                  <a:cubicBezTo>
                    <a:pt x="4052" y="7204"/>
                    <a:pt x="4071" y="7204"/>
                    <a:pt x="4089" y="7204"/>
                  </a:cubicBezTo>
                  <a:cubicBezTo>
                    <a:pt x="5612" y="7204"/>
                    <a:pt x="11444" y="7999"/>
                    <a:pt x="14477" y="7999"/>
                  </a:cubicBezTo>
                  <a:cubicBezTo>
                    <a:pt x="15077" y="7999"/>
                    <a:pt x="15568" y="7968"/>
                    <a:pt x="15894" y="7894"/>
                  </a:cubicBezTo>
                  <a:cubicBezTo>
                    <a:pt x="17886" y="7437"/>
                    <a:pt x="19873" y="6552"/>
                    <a:pt x="20138" y="5121"/>
                  </a:cubicBezTo>
                  <a:cubicBezTo>
                    <a:pt x="20403" y="3690"/>
                    <a:pt x="16698" y="4170"/>
                    <a:pt x="14837" y="3768"/>
                  </a:cubicBezTo>
                  <a:cubicBezTo>
                    <a:pt x="12975" y="3367"/>
                    <a:pt x="8645" y="1"/>
                    <a:pt x="86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4"/>
            <p:cNvSpPr/>
            <p:nvPr/>
          </p:nvSpPr>
          <p:spPr>
            <a:xfrm>
              <a:off x="2909600" y="5065825"/>
              <a:ext cx="519075" cy="214225"/>
            </a:xfrm>
            <a:custGeom>
              <a:avLst/>
              <a:gdLst/>
              <a:ahLst/>
              <a:cxnLst/>
              <a:rect l="l" t="t" r="r" b="b"/>
              <a:pathLst>
                <a:path w="20763" h="8569" extrusionOk="0">
                  <a:moveTo>
                    <a:pt x="8854" y="582"/>
                  </a:moveTo>
                  <a:cubicBezTo>
                    <a:pt x="9508" y="1084"/>
                    <a:pt x="13296" y="3950"/>
                    <a:pt x="15069" y="4332"/>
                  </a:cubicBezTo>
                  <a:cubicBezTo>
                    <a:pt x="15679" y="4464"/>
                    <a:pt x="16477" y="4504"/>
                    <a:pt x="17248" y="4543"/>
                  </a:cubicBezTo>
                  <a:cubicBezTo>
                    <a:pt x="18430" y="4603"/>
                    <a:pt x="19771" y="4670"/>
                    <a:pt x="20096" y="5080"/>
                  </a:cubicBezTo>
                  <a:cubicBezTo>
                    <a:pt x="20135" y="5131"/>
                    <a:pt x="20178" y="5207"/>
                    <a:pt x="20150" y="5354"/>
                  </a:cubicBezTo>
                  <a:cubicBezTo>
                    <a:pt x="19950" y="6433"/>
                    <a:pt x="18483" y="7360"/>
                    <a:pt x="16122" y="7900"/>
                  </a:cubicBezTo>
                  <a:cubicBezTo>
                    <a:pt x="15819" y="7970"/>
                    <a:pt x="15355" y="7999"/>
                    <a:pt x="14783" y="7999"/>
                  </a:cubicBezTo>
                  <a:cubicBezTo>
                    <a:pt x="13010" y="7999"/>
                    <a:pt x="10210" y="7719"/>
                    <a:pt x="8021" y="7501"/>
                  </a:cubicBezTo>
                  <a:cubicBezTo>
                    <a:pt x="6419" y="7342"/>
                    <a:pt x="5028" y="7203"/>
                    <a:pt x="4380" y="7203"/>
                  </a:cubicBezTo>
                  <a:lnTo>
                    <a:pt x="4324" y="7203"/>
                  </a:lnTo>
                  <a:lnTo>
                    <a:pt x="3895" y="7212"/>
                  </a:lnTo>
                  <a:cubicBezTo>
                    <a:pt x="3690" y="7216"/>
                    <a:pt x="3499" y="7220"/>
                    <a:pt x="3322" y="7220"/>
                  </a:cubicBezTo>
                  <a:cubicBezTo>
                    <a:pt x="2132" y="7220"/>
                    <a:pt x="1537" y="7076"/>
                    <a:pt x="1148" y="6142"/>
                  </a:cubicBezTo>
                  <a:cubicBezTo>
                    <a:pt x="720" y="5115"/>
                    <a:pt x="1198" y="2512"/>
                    <a:pt x="1470" y="1371"/>
                  </a:cubicBezTo>
                  <a:lnTo>
                    <a:pt x="8854" y="582"/>
                  </a:lnTo>
                  <a:close/>
                  <a:moveTo>
                    <a:pt x="8940" y="0"/>
                  </a:moveTo>
                  <a:cubicBezTo>
                    <a:pt x="8929" y="0"/>
                    <a:pt x="8918" y="1"/>
                    <a:pt x="8907" y="2"/>
                  </a:cubicBezTo>
                  <a:lnTo>
                    <a:pt x="1210" y="824"/>
                  </a:lnTo>
                  <a:cubicBezTo>
                    <a:pt x="1092" y="837"/>
                    <a:pt x="993" y="922"/>
                    <a:pt x="963" y="1038"/>
                  </a:cubicBezTo>
                  <a:cubicBezTo>
                    <a:pt x="924" y="1194"/>
                    <a:pt x="0" y="4873"/>
                    <a:pt x="621" y="6363"/>
                  </a:cubicBezTo>
                  <a:cubicBezTo>
                    <a:pt x="1145" y="7622"/>
                    <a:pt x="2079" y="7792"/>
                    <a:pt x="3268" y="7792"/>
                  </a:cubicBezTo>
                  <a:cubicBezTo>
                    <a:pt x="3474" y="7792"/>
                    <a:pt x="3688" y="7787"/>
                    <a:pt x="3908" y="7782"/>
                  </a:cubicBezTo>
                  <a:lnTo>
                    <a:pt x="4332" y="7774"/>
                  </a:lnTo>
                  <a:cubicBezTo>
                    <a:pt x="4931" y="7779"/>
                    <a:pt x="6332" y="7907"/>
                    <a:pt x="7965" y="8070"/>
                  </a:cubicBezTo>
                  <a:cubicBezTo>
                    <a:pt x="10260" y="8298"/>
                    <a:pt x="12971" y="8569"/>
                    <a:pt x="14765" y="8569"/>
                  </a:cubicBezTo>
                  <a:cubicBezTo>
                    <a:pt x="15391" y="8569"/>
                    <a:pt x="15905" y="8535"/>
                    <a:pt x="16251" y="8457"/>
                  </a:cubicBezTo>
                  <a:cubicBezTo>
                    <a:pt x="17774" y="8108"/>
                    <a:pt x="20379" y="7255"/>
                    <a:pt x="20711" y="5459"/>
                  </a:cubicBezTo>
                  <a:cubicBezTo>
                    <a:pt x="20762" y="5184"/>
                    <a:pt x="20705" y="4930"/>
                    <a:pt x="20544" y="4727"/>
                  </a:cubicBezTo>
                  <a:cubicBezTo>
                    <a:pt x="20059" y="4114"/>
                    <a:pt x="18708" y="4045"/>
                    <a:pt x="17276" y="3972"/>
                  </a:cubicBezTo>
                  <a:cubicBezTo>
                    <a:pt x="16528" y="3936"/>
                    <a:pt x="15755" y="3896"/>
                    <a:pt x="15190" y="3775"/>
                  </a:cubicBezTo>
                  <a:cubicBezTo>
                    <a:pt x="13413" y="3390"/>
                    <a:pt x="9156" y="94"/>
                    <a:pt x="9113" y="61"/>
                  </a:cubicBezTo>
                  <a:cubicBezTo>
                    <a:pt x="9064" y="21"/>
                    <a:pt x="9003" y="0"/>
                    <a:pt x="8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4"/>
            <p:cNvSpPr/>
            <p:nvPr/>
          </p:nvSpPr>
          <p:spPr>
            <a:xfrm>
              <a:off x="3103675" y="5072950"/>
              <a:ext cx="129500" cy="86050"/>
            </a:xfrm>
            <a:custGeom>
              <a:avLst/>
              <a:gdLst/>
              <a:ahLst/>
              <a:cxnLst/>
              <a:rect l="l" t="t" r="r" b="b"/>
              <a:pathLst>
                <a:path w="5180" h="3442" extrusionOk="0">
                  <a:moveTo>
                    <a:pt x="1175" y="1"/>
                  </a:moveTo>
                  <a:lnTo>
                    <a:pt x="248" y="100"/>
                  </a:lnTo>
                  <a:lnTo>
                    <a:pt x="0" y="1112"/>
                  </a:lnTo>
                  <a:cubicBezTo>
                    <a:pt x="0" y="1112"/>
                    <a:pt x="1738" y="2800"/>
                    <a:pt x="3268" y="3350"/>
                  </a:cubicBezTo>
                  <a:cubicBezTo>
                    <a:pt x="3445" y="3414"/>
                    <a:pt x="3615" y="3442"/>
                    <a:pt x="3779" y="3442"/>
                  </a:cubicBezTo>
                  <a:cubicBezTo>
                    <a:pt x="4336" y="3442"/>
                    <a:pt x="4816" y="3119"/>
                    <a:pt x="5180" y="2759"/>
                  </a:cubicBezTo>
                  <a:cubicBezTo>
                    <a:pt x="3275" y="1633"/>
                    <a:pt x="1175" y="1"/>
                    <a:pt x="1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4"/>
            <p:cNvSpPr/>
            <p:nvPr/>
          </p:nvSpPr>
          <p:spPr>
            <a:xfrm>
              <a:off x="3096150" y="5065800"/>
              <a:ext cx="145375" cy="100350"/>
            </a:xfrm>
            <a:custGeom>
              <a:avLst/>
              <a:gdLst/>
              <a:ahLst/>
              <a:cxnLst/>
              <a:rect l="l" t="t" r="r" b="b"/>
              <a:pathLst>
                <a:path w="5815" h="4014" extrusionOk="0">
                  <a:moveTo>
                    <a:pt x="1393" y="583"/>
                  </a:moveTo>
                  <a:cubicBezTo>
                    <a:pt x="1792" y="888"/>
                    <a:pt x="3423" y="2120"/>
                    <a:pt x="4999" y="3089"/>
                  </a:cubicBezTo>
                  <a:cubicBezTo>
                    <a:pt x="4691" y="3324"/>
                    <a:pt x="4383" y="3441"/>
                    <a:pt x="4079" y="3441"/>
                  </a:cubicBezTo>
                  <a:cubicBezTo>
                    <a:pt x="3940" y="3441"/>
                    <a:pt x="3802" y="3417"/>
                    <a:pt x="3665" y="3368"/>
                  </a:cubicBezTo>
                  <a:cubicBezTo>
                    <a:pt x="2433" y="2925"/>
                    <a:pt x="1029" y="1683"/>
                    <a:pt x="619" y="1305"/>
                  </a:cubicBezTo>
                  <a:lnTo>
                    <a:pt x="780" y="649"/>
                  </a:lnTo>
                  <a:lnTo>
                    <a:pt x="1393" y="583"/>
                  </a:lnTo>
                  <a:close/>
                  <a:moveTo>
                    <a:pt x="1472" y="1"/>
                  </a:moveTo>
                  <a:cubicBezTo>
                    <a:pt x="1463" y="1"/>
                    <a:pt x="1454" y="1"/>
                    <a:pt x="1445" y="2"/>
                  </a:cubicBezTo>
                  <a:lnTo>
                    <a:pt x="519" y="102"/>
                  </a:lnTo>
                  <a:cubicBezTo>
                    <a:pt x="399" y="114"/>
                    <a:pt x="300" y="201"/>
                    <a:pt x="272" y="317"/>
                  </a:cubicBezTo>
                  <a:lnTo>
                    <a:pt x="24" y="1330"/>
                  </a:lnTo>
                  <a:cubicBezTo>
                    <a:pt x="0" y="1428"/>
                    <a:pt x="30" y="1532"/>
                    <a:pt x="103" y="1602"/>
                  </a:cubicBezTo>
                  <a:cubicBezTo>
                    <a:pt x="175" y="1673"/>
                    <a:pt x="1902" y="3341"/>
                    <a:pt x="3473" y="3905"/>
                  </a:cubicBezTo>
                  <a:cubicBezTo>
                    <a:pt x="3667" y="3976"/>
                    <a:pt x="3873" y="4013"/>
                    <a:pt x="4080" y="4014"/>
                  </a:cubicBezTo>
                  <a:cubicBezTo>
                    <a:pt x="4626" y="4014"/>
                    <a:pt x="5170" y="3755"/>
                    <a:pt x="5682" y="3247"/>
                  </a:cubicBezTo>
                  <a:cubicBezTo>
                    <a:pt x="5814" y="3116"/>
                    <a:pt x="5787" y="2894"/>
                    <a:pt x="5625" y="2799"/>
                  </a:cubicBezTo>
                  <a:cubicBezTo>
                    <a:pt x="3760" y="1695"/>
                    <a:pt x="1671" y="77"/>
                    <a:pt x="1651" y="61"/>
                  </a:cubicBezTo>
                  <a:cubicBezTo>
                    <a:pt x="1599" y="22"/>
                    <a:pt x="1536" y="1"/>
                    <a:pt x="1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4"/>
            <p:cNvSpPr/>
            <p:nvPr/>
          </p:nvSpPr>
          <p:spPr>
            <a:xfrm>
              <a:off x="2929100" y="5195100"/>
              <a:ext cx="491675" cy="77850"/>
            </a:xfrm>
            <a:custGeom>
              <a:avLst/>
              <a:gdLst/>
              <a:ahLst/>
              <a:cxnLst/>
              <a:rect l="l" t="t" r="r" b="b"/>
              <a:pathLst>
                <a:path w="19667" h="3114" extrusionOk="0">
                  <a:moveTo>
                    <a:pt x="19655" y="1"/>
                  </a:moveTo>
                  <a:lnTo>
                    <a:pt x="19655" y="1"/>
                  </a:lnTo>
                  <a:cubicBezTo>
                    <a:pt x="19010" y="364"/>
                    <a:pt x="17816" y="950"/>
                    <a:pt x="16098" y="1427"/>
                  </a:cubicBezTo>
                  <a:cubicBezTo>
                    <a:pt x="15225" y="1670"/>
                    <a:pt x="14275" y="1765"/>
                    <a:pt x="13244" y="1765"/>
                  </a:cubicBezTo>
                  <a:cubicBezTo>
                    <a:pt x="11086" y="1765"/>
                    <a:pt x="8574" y="1349"/>
                    <a:pt x="5671" y="1003"/>
                  </a:cubicBezTo>
                  <a:cubicBezTo>
                    <a:pt x="3774" y="778"/>
                    <a:pt x="2218" y="715"/>
                    <a:pt x="1070" y="715"/>
                  </a:cubicBezTo>
                  <a:cubicBezTo>
                    <a:pt x="661" y="715"/>
                    <a:pt x="303" y="723"/>
                    <a:pt x="1" y="734"/>
                  </a:cubicBezTo>
                  <a:cubicBezTo>
                    <a:pt x="25" y="853"/>
                    <a:pt x="59" y="969"/>
                    <a:pt x="104" y="1082"/>
                  </a:cubicBezTo>
                  <a:cubicBezTo>
                    <a:pt x="565" y="2188"/>
                    <a:pt x="1358" y="2336"/>
                    <a:pt x="2497" y="2336"/>
                  </a:cubicBezTo>
                  <a:cubicBezTo>
                    <a:pt x="2820" y="2336"/>
                    <a:pt x="3170" y="2324"/>
                    <a:pt x="3548" y="2318"/>
                  </a:cubicBezTo>
                  <a:cubicBezTo>
                    <a:pt x="3565" y="2318"/>
                    <a:pt x="3583" y="2318"/>
                    <a:pt x="3602" y="2318"/>
                  </a:cubicBezTo>
                  <a:cubicBezTo>
                    <a:pt x="5124" y="2318"/>
                    <a:pt x="10957" y="3113"/>
                    <a:pt x="13990" y="3113"/>
                  </a:cubicBezTo>
                  <a:cubicBezTo>
                    <a:pt x="14590" y="3113"/>
                    <a:pt x="15081" y="3082"/>
                    <a:pt x="15407" y="3008"/>
                  </a:cubicBezTo>
                  <a:cubicBezTo>
                    <a:pt x="17398" y="2551"/>
                    <a:pt x="19384" y="1666"/>
                    <a:pt x="19650" y="235"/>
                  </a:cubicBezTo>
                  <a:cubicBezTo>
                    <a:pt x="19665" y="158"/>
                    <a:pt x="19666" y="79"/>
                    <a:pt x="19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4"/>
            <p:cNvSpPr/>
            <p:nvPr/>
          </p:nvSpPr>
          <p:spPr>
            <a:xfrm>
              <a:off x="2921175" y="5187950"/>
              <a:ext cx="506800" cy="92100"/>
            </a:xfrm>
            <a:custGeom>
              <a:avLst/>
              <a:gdLst/>
              <a:ahLst/>
              <a:cxnLst/>
              <a:rect l="l" t="t" r="r" b="b"/>
              <a:pathLst>
                <a:path w="20272" h="3684" extrusionOk="0">
                  <a:moveTo>
                    <a:pt x="19574" y="820"/>
                  </a:moveTo>
                  <a:lnTo>
                    <a:pt x="19574" y="820"/>
                  </a:lnTo>
                  <a:cubicBezTo>
                    <a:pt x="19151" y="1748"/>
                    <a:pt x="17759" y="2535"/>
                    <a:pt x="15659" y="3015"/>
                  </a:cubicBezTo>
                  <a:cubicBezTo>
                    <a:pt x="15356" y="3085"/>
                    <a:pt x="14892" y="3114"/>
                    <a:pt x="14321" y="3114"/>
                  </a:cubicBezTo>
                  <a:cubicBezTo>
                    <a:pt x="12548" y="3114"/>
                    <a:pt x="9748" y="2834"/>
                    <a:pt x="7558" y="2616"/>
                  </a:cubicBezTo>
                  <a:cubicBezTo>
                    <a:pt x="5956" y="2457"/>
                    <a:pt x="4565" y="2318"/>
                    <a:pt x="3917" y="2318"/>
                  </a:cubicBezTo>
                  <a:lnTo>
                    <a:pt x="3861" y="2318"/>
                  </a:lnTo>
                  <a:lnTo>
                    <a:pt x="3432" y="2327"/>
                  </a:lnTo>
                  <a:cubicBezTo>
                    <a:pt x="3221" y="2332"/>
                    <a:pt x="3026" y="2335"/>
                    <a:pt x="2844" y="2335"/>
                  </a:cubicBezTo>
                  <a:cubicBezTo>
                    <a:pt x="1680" y="2335"/>
                    <a:pt x="1089" y="2191"/>
                    <a:pt x="700" y="1294"/>
                  </a:cubicBezTo>
                  <a:cubicBezTo>
                    <a:pt x="914" y="1289"/>
                    <a:pt x="1148" y="1286"/>
                    <a:pt x="1400" y="1286"/>
                  </a:cubicBezTo>
                  <a:cubicBezTo>
                    <a:pt x="2548" y="1286"/>
                    <a:pt x="4088" y="1351"/>
                    <a:pt x="5955" y="1573"/>
                  </a:cubicBezTo>
                  <a:cubicBezTo>
                    <a:pt x="6670" y="1657"/>
                    <a:pt x="7361" y="1748"/>
                    <a:pt x="8030" y="1834"/>
                  </a:cubicBezTo>
                  <a:cubicBezTo>
                    <a:pt x="10050" y="2094"/>
                    <a:pt x="11901" y="2334"/>
                    <a:pt x="13563" y="2334"/>
                  </a:cubicBezTo>
                  <a:cubicBezTo>
                    <a:pt x="14618" y="2334"/>
                    <a:pt x="15596" y="2237"/>
                    <a:pt x="16492" y="1988"/>
                  </a:cubicBezTo>
                  <a:cubicBezTo>
                    <a:pt x="17825" y="1617"/>
                    <a:pt x="18851" y="1183"/>
                    <a:pt x="19574" y="820"/>
                  </a:cubicBezTo>
                  <a:close/>
                  <a:moveTo>
                    <a:pt x="19972" y="1"/>
                  </a:moveTo>
                  <a:cubicBezTo>
                    <a:pt x="19925" y="1"/>
                    <a:pt x="19877" y="12"/>
                    <a:pt x="19832" y="38"/>
                  </a:cubicBezTo>
                  <a:cubicBezTo>
                    <a:pt x="19149" y="424"/>
                    <a:pt x="17990" y="979"/>
                    <a:pt x="16339" y="1439"/>
                  </a:cubicBezTo>
                  <a:cubicBezTo>
                    <a:pt x="15489" y="1675"/>
                    <a:pt x="14569" y="1768"/>
                    <a:pt x="13564" y="1768"/>
                  </a:cubicBezTo>
                  <a:cubicBezTo>
                    <a:pt x="11973" y="1768"/>
                    <a:pt x="10171" y="1535"/>
                    <a:pt x="8103" y="1267"/>
                  </a:cubicBezTo>
                  <a:cubicBezTo>
                    <a:pt x="7433" y="1181"/>
                    <a:pt x="6739" y="1091"/>
                    <a:pt x="6022" y="1006"/>
                  </a:cubicBezTo>
                  <a:cubicBezTo>
                    <a:pt x="4119" y="780"/>
                    <a:pt x="2551" y="715"/>
                    <a:pt x="1381" y="715"/>
                  </a:cubicBezTo>
                  <a:cubicBezTo>
                    <a:pt x="974" y="715"/>
                    <a:pt x="615" y="723"/>
                    <a:pt x="307" y="735"/>
                  </a:cubicBezTo>
                  <a:cubicBezTo>
                    <a:pt x="130" y="741"/>
                    <a:pt x="0" y="907"/>
                    <a:pt x="39" y="1081"/>
                  </a:cubicBezTo>
                  <a:cubicBezTo>
                    <a:pt x="68" y="1217"/>
                    <a:pt x="107" y="1350"/>
                    <a:pt x="158" y="1478"/>
                  </a:cubicBezTo>
                  <a:cubicBezTo>
                    <a:pt x="682" y="2737"/>
                    <a:pt x="1616" y="2907"/>
                    <a:pt x="2805" y="2907"/>
                  </a:cubicBezTo>
                  <a:cubicBezTo>
                    <a:pt x="3011" y="2907"/>
                    <a:pt x="3225" y="2902"/>
                    <a:pt x="3445" y="2897"/>
                  </a:cubicBezTo>
                  <a:lnTo>
                    <a:pt x="3869" y="2889"/>
                  </a:lnTo>
                  <a:cubicBezTo>
                    <a:pt x="4468" y="2894"/>
                    <a:pt x="5869" y="3022"/>
                    <a:pt x="7502" y="3185"/>
                  </a:cubicBezTo>
                  <a:cubicBezTo>
                    <a:pt x="9797" y="3413"/>
                    <a:pt x="12508" y="3684"/>
                    <a:pt x="14302" y="3684"/>
                  </a:cubicBezTo>
                  <a:cubicBezTo>
                    <a:pt x="14928" y="3684"/>
                    <a:pt x="15442" y="3650"/>
                    <a:pt x="15788" y="3572"/>
                  </a:cubicBezTo>
                  <a:cubicBezTo>
                    <a:pt x="17311" y="3223"/>
                    <a:pt x="19916" y="2370"/>
                    <a:pt x="20248" y="573"/>
                  </a:cubicBezTo>
                  <a:cubicBezTo>
                    <a:pt x="20269" y="464"/>
                    <a:pt x="20271" y="353"/>
                    <a:pt x="20254" y="243"/>
                  </a:cubicBezTo>
                  <a:cubicBezTo>
                    <a:pt x="20232" y="96"/>
                    <a:pt x="20106" y="1"/>
                    <a:pt x="19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4"/>
            <p:cNvSpPr/>
            <p:nvPr/>
          </p:nvSpPr>
          <p:spPr>
            <a:xfrm>
              <a:off x="2526100" y="3075375"/>
              <a:ext cx="732575" cy="2019300"/>
            </a:xfrm>
            <a:custGeom>
              <a:avLst/>
              <a:gdLst/>
              <a:ahLst/>
              <a:cxnLst/>
              <a:rect l="l" t="t" r="r" b="b"/>
              <a:pathLst>
                <a:path w="29303" h="80772" extrusionOk="0">
                  <a:moveTo>
                    <a:pt x="1166" y="0"/>
                  </a:moveTo>
                  <a:cubicBezTo>
                    <a:pt x="1166" y="0"/>
                    <a:pt x="1076" y="13849"/>
                    <a:pt x="1007" y="19132"/>
                  </a:cubicBezTo>
                  <a:cubicBezTo>
                    <a:pt x="940" y="24415"/>
                    <a:pt x="2288" y="43816"/>
                    <a:pt x="2012" y="44535"/>
                  </a:cubicBezTo>
                  <a:cubicBezTo>
                    <a:pt x="1737" y="45252"/>
                    <a:pt x="1" y="57928"/>
                    <a:pt x="902" y="61056"/>
                  </a:cubicBezTo>
                  <a:cubicBezTo>
                    <a:pt x="1802" y="64184"/>
                    <a:pt x="3304" y="80772"/>
                    <a:pt x="3304" y="80772"/>
                  </a:cubicBezTo>
                  <a:lnTo>
                    <a:pt x="10439" y="80528"/>
                  </a:lnTo>
                  <a:cubicBezTo>
                    <a:pt x="10439" y="80528"/>
                    <a:pt x="11241" y="56390"/>
                    <a:pt x="12072" y="54665"/>
                  </a:cubicBezTo>
                  <a:cubicBezTo>
                    <a:pt x="12905" y="52941"/>
                    <a:pt x="13214" y="44513"/>
                    <a:pt x="13608" y="42081"/>
                  </a:cubicBezTo>
                  <a:cubicBezTo>
                    <a:pt x="14002" y="39648"/>
                    <a:pt x="15785" y="24348"/>
                    <a:pt x="15785" y="24348"/>
                  </a:cubicBezTo>
                  <a:cubicBezTo>
                    <a:pt x="15785" y="24348"/>
                    <a:pt x="18043" y="42732"/>
                    <a:pt x="17681" y="47448"/>
                  </a:cubicBezTo>
                  <a:cubicBezTo>
                    <a:pt x="17320" y="52163"/>
                    <a:pt x="15241" y="56618"/>
                    <a:pt x="15871" y="60750"/>
                  </a:cubicBezTo>
                  <a:cubicBezTo>
                    <a:pt x="16500" y="64881"/>
                    <a:pt x="16581" y="80726"/>
                    <a:pt x="16581" y="80726"/>
                  </a:cubicBezTo>
                  <a:lnTo>
                    <a:pt x="23688" y="78628"/>
                  </a:lnTo>
                  <a:cubicBezTo>
                    <a:pt x="23688" y="78628"/>
                    <a:pt x="25156" y="71326"/>
                    <a:pt x="25134" y="69756"/>
                  </a:cubicBezTo>
                  <a:cubicBezTo>
                    <a:pt x="25111" y="68186"/>
                    <a:pt x="24921" y="64762"/>
                    <a:pt x="25178" y="62760"/>
                  </a:cubicBezTo>
                  <a:cubicBezTo>
                    <a:pt x="25435" y="60758"/>
                    <a:pt x="29072" y="45288"/>
                    <a:pt x="29150" y="40719"/>
                  </a:cubicBezTo>
                  <a:cubicBezTo>
                    <a:pt x="29228" y="36150"/>
                    <a:pt x="29302" y="888"/>
                    <a:pt x="29302" y="887"/>
                  </a:cubicBezTo>
                  <a:lnTo>
                    <a:pt x="29302" y="887"/>
                  </a:lnTo>
                  <a:cubicBezTo>
                    <a:pt x="29302" y="887"/>
                    <a:pt x="23480" y="2458"/>
                    <a:pt x="15937" y="2458"/>
                  </a:cubicBezTo>
                  <a:cubicBezTo>
                    <a:pt x="11343" y="2458"/>
                    <a:pt x="6110" y="1876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4"/>
            <p:cNvSpPr/>
            <p:nvPr/>
          </p:nvSpPr>
          <p:spPr>
            <a:xfrm>
              <a:off x="2518650" y="3068200"/>
              <a:ext cx="747150" cy="2033625"/>
            </a:xfrm>
            <a:custGeom>
              <a:avLst/>
              <a:gdLst/>
              <a:ahLst/>
              <a:cxnLst/>
              <a:rect l="l" t="t" r="r" b="b"/>
              <a:pathLst>
                <a:path w="29886" h="81345" extrusionOk="0">
                  <a:moveTo>
                    <a:pt x="1747" y="697"/>
                  </a:moveTo>
                  <a:cubicBezTo>
                    <a:pt x="6586" y="2462"/>
                    <a:pt x="11700" y="3016"/>
                    <a:pt x="16210" y="3016"/>
                  </a:cubicBezTo>
                  <a:cubicBezTo>
                    <a:pt x="22690" y="3016"/>
                    <a:pt x="27925" y="1873"/>
                    <a:pt x="29313" y="1539"/>
                  </a:cubicBezTo>
                  <a:lnTo>
                    <a:pt x="29313" y="1539"/>
                  </a:lnTo>
                  <a:cubicBezTo>
                    <a:pt x="29305" y="5306"/>
                    <a:pt x="29235" y="36737"/>
                    <a:pt x="29161" y="41001"/>
                  </a:cubicBezTo>
                  <a:cubicBezTo>
                    <a:pt x="29108" y="44166"/>
                    <a:pt x="27334" y="52597"/>
                    <a:pt x="26160" y="58176"/>
                  </a:cubicBezTo>
                  <a:cubicBezTo>
                    <a:pt x="25643" y="60626"/>
                    <a:pt x="25271" y="62396"/>
                    <a:pt x="25192" y="63011"/>
                  </a:cubicBezTo>
                  <a:cubicBezTo>
                    <a:pt x="24988" y="64598"/>
                    <a:pt x="25060" y="67022"/>
                    <a:pt x="25114" y="68793"/>
                  </a:cubicBezTo>
                  <a:cubicBezTo>
                    <a:pt x="25128" y="69276"/>
                    <a:pt x="25141" y="69705"/>
                    <a:pt x="25146" y="70047"/>
                  </a:cubicBezTo>
                  <a:cubicBezTo>
                    <a:pt x="25166" y="71437"/>
                    <a:pt x="23958" y="77587"/>
                    <a:pt x="23740" y="78690"/>
                  </a:cubicBezTo>
                  <a:lnTo>
                    <a:pt x="17161" y="80631"/>
                  </a:lnTo>
                  <a:cubicBezTo>
                    <a:pt x="17144" y="78143"/>
                    <a:pt x="17029" y="64792"/>
                    <a:pt x="16450" y="60994"/>
                  </a:cubicBezTo>
                  <a:cubicBezTo>
                    <a:pt x="16082" y="58580"/>
                    <a:pt x="16661" y="56048"/>
                    <a:pt x="17273" y="53366"/>
                  </a:cubicBezTo>
                  <a:cubicBezTo>
                    <a:pt x="17687" y="51552"/>
                    <a:pt x="18116" y="49677"/>
                    <a:pt x="18264" y="47756"/>
                  </a:cubicBezTo>
                  <a:cubicBezTo>
                    <a:pt x="18623" y="43066"/>
                    <a:pt x="16458" y="25351"/>
                    <a:pt x="16365" y="24600"/>
                  </a:cubicBezTo>
                  <a:cubicBezTo>
                    <a:pt x="16348" y="24456"/>
                    <a:pt x="16226" y="24349"/>
                    <a:pt x="16083" y="24349"/>
                  </a:cubicBezTo>
                  <a:lnTo>
                    <a:pt x="16082" y="24349"/>
                  </a:lnTo>
                  <a:cubicBezTo>
                    <a:pt x="15937" y="24349"/>
                    <a:pt x="15815" y="24458"/>
                    <a:pt x="15799" y="24601"/>
                  </a:cubicBezTo>
                  <a:cubicBezTo>
                    <a:pt x="15782" y="24754"/>
                    <a:pt x="14013" y="39924"/>
                    <a:pt x="13625" y="42321"/>
                  </a:cubicBezTo>
                  <a:cubicBezTo>
                    <a:pt x="13486" y="43180"/>
                    <a:pt x="13361" y="44734"/>
                    <a:pt x="13215" y="46532"/>
                  </a:cubicBezTo>
                  <a:cubicBezTo>
                    <a:pt x="12956" y="49749"/>
                    <a:pt x="12633" y="53752"/>
                    <a:pt x="12114" y="54828"/>
                  </a:cubicBezTo>
                  <a:cubicBezTo>
                    <a:pt x="11303" y="56508"/>
                    <a:pt x="10556" y="77760"/>
                    <a:pt x="10460" y="80539"/>
                  </a:cubicBezTo>
                  <a:lnTo>
                    <a:pt x="3862" y="80764"/>
                  </a:lnTo>
                  <a:cubicBezTo>
                    <a:pt x="3658" y="78536"/>
                    <a:pt x="2320" y="64201"/>
                    <a:pt x="1474" y="61264"/>
                  </a:cubicBezTo>
                  <a:cubicBezTo>
                    <a:pt x="606" y="58248"/>
                    <a:pt x="2276" y="45709"/>
                    <a:pt x="2576" y="44923"/>
                  </a:cubicBezTo>
                  <a:cubicBezTo>
                    <a:pt x="2719" y="44553"/>
                    <a:pt x="2576" y="41541"/>
                    <a:pt x="2192" y="34234"/>
                  </a:cubicBezTo>
                  <a:cubicBezTo>
                    <a:pt x="1895" y="28556"/>
                    <a:pt x="1556" y="22120"/>
                    <a:pt x="1591" y="19423"/>
                  </a:cubicBezTo>
                  <a:cubicBezTo>
                    <a:pt x="1652" y="14708"/>
                    <a:pt x="1731" y="3030"/>
                    <a:pt x="1747" y="697"/>
                  </a:cubicBezTo>
                  <a:close/>
                  <a:moveTo>
                    <a:pt x="1464" y="1"/>
                  </a:moveTo>
                  <a:cubicBezTo>
                    <a:pt x="1313" y="1"/>
                    <a:pt x="1179" y="122"/>
                    <a:pt x="1178" y="286"/>
                  </a:cubicBezTo>
                  <a:cubicBezTo>
                    <a:pt x="1178" y="424"/>
                    <a:pt x="1088" y="14193"/>
                    <a:pt x="1021" y="19415"/>
                  </a:cubicBezTo>
                  <a:cubicBezTo>
                    <a:pt x="985" y="22131"/>
                    <a:pt x="1324" y="28577"/>
                    <a:pt x="1623" y="34264"/>
                  </a:cubicBezTo>
                  <a:cubicBezTo>
                    <a:pt x="1880" y="39188"/>
                    <a:pt x="2149" y="44279"/>
                    <a:pt x="2044" y="44719"/>
                  </a:cubicBezTo>
                  <a:cubicBezTo>
                    <a:pt x="1734" y="45529"/>
                    <a:pt x="1" y="58213"/>
                    <a:pt x="925" y="61423"/>
                  </a:cubicBezTo>
                  <a:cubicBezTo>
                    <a:pt x="1809" y="64488"/>
                    <a:pt x="3303" y="80918"/>
                    <a:pt x="3318" y="81084"/>
                  </a:cubicBezTo>
                  <a:cubicBezTo>
                    <a:pt x="3332" y="81230"/>
                    <a:pt x="3455" y="81343"/>
                    <a:pt x="3602" y="81343"/>
                  </a:cubicBezTo>
                  <a:lnTo>
                    <a:pt x="3611" y="81344"/>
                  </a:lnTo>
                  <a:lnTo>
                    <a:pt x="10746" y="81101"/>
                  </a:lnTo>
                  <a:cubicBezTo>
                    <a:pt x="10896" y="81095"/>
                    <a:pt x="11017" y="80975"/>
                    <a:pt x="11021" y="80825"/>
                  </a:cubicBezTo>
                  <a:cubicBezTo>
                    <a:pt x="11244" y="74128"/>
                    <a:pt x="11966" y="56448"/>
                    <a:pt x="12627" y="55077"/>
                  </a:cubicBezTo>
                  <a:cubicBezTo>
                    <a:pt x="13193" y="53905"/>
                    <a:pt x="13507" y="50013"/>
                    <a:pt x="13784" y="46579"/>
                  </a:cubicBezTo>
                  <a:cubicBezTo>
                    <a:pt x="13928" y="44793"/>
                    <a:pt x="14052" y="43250"/>
                    <a:pt x="14188" y="42414"/>
                  </a:cubicBezTo>
                  <a:cubicBezTo>
                    <a:pt x="14483" y="40594"/>
                    <a:pt x="15564" y="31492"/>
                    <a:pt x="16084" y="27078"/>
                  </a:cubicBezTo>
                  <a:cubicBezTo>
                    <a:pt x="16677" y="32220"/>
                    <a:pt x="17971" y="44100"/>
                    <a:pt x="17694" y="47714"/>
                  </a:cubicBezTo>
                  <a:cubicBezTo>
                    <a:pt x="17549" y="49592"/>
                    <a:pt x="17126" y="51446"/>
                    <a:pt x="16717" y="53240"/>
                  </a:cubicBezTo>
                  <a:cubicBezTo>
                    <a:pt x="16092" y="55975"/>
                    <a:pt x="15501" y="58560"/>
                    <a:pt x="15886" y="61080"/>
                  </a:cubicBezTo>
                  <a:cubicBezTo>
                    <a:pt x="16505" y="65144"/>
                    <a:pt x="16592" y="80856"/>
                    <a:pt x="16593" y="81015"/>
                  </a:cubicBezTo>
                  <a:cubicBezTo>
                    <a:pt x="16594" y="81177"/>
                    <a:pt x="16725" y="81299"/>
                    <a:pt x="16877" y="81299"/>
                  </a:cubicBezTo>
                  <a:cubicBezTo>
                    <a:pt x="16904" y="81299"/>
                    <a:pt x="16931" y="81295"/>
                    <a:pt x="16959" y="81287"/>
                  </a:cubicBezTo>
                  <a:lnTo>
                    <a:pt x="24068" y="79188"/>
                  </a:lnTo>
                  <a:cubicBezTo>
                    <a:pt x="24169" y="79158"/>
                    <a:pt x="24246" y="79074"/>
                    <a:pt x="24267" y="78970"/>
                  </a:cubicBezTo>
                  <a:cubicBezTo>
                    <a:pt x="24327" y="78671"/>
                    <a:pt x="25740" y="71621"/>
                    <a:pt x="25717" y="70039"/>
                  </a:cubicBezTo>
                  <a:cubicBezTo>
                    <a:pt x="25713" y="69695"/>
                    <a:pt x="25700" y="69263"/>
                    <a:pt x="25686" y="68776"/>
                  </a:cubicBezTo>
                  <a:cubicBezTo>
                    <a:pt x="25632" y="67025"/>
                    <a:pt x="25561" y="64626"/>
                    <a:pt x="25759" y="63084"/>
                  </a:cubicBezTo>
                  <a:cubicBezTo>
                    <a:pt x="25836" y="62491"/>
                    <a:pt x="26225" y="60639"/>
                    <a:pt x="26718" y="58294"/>
                  </a:cubicBezTo>
                  <a:cubicBezTo>
                    <a:pt x="27898" y="52695"/>
                    <a:pt x="29678" y="44232"/>
                    <a:pt x="29733" y="41011"/>
                  </a:cubicBezTo>
                  <a:cubicBezTo>
                    <a:pt x="29811" y="36492"/>
                    <a:pt x="29885" y="1529"/>
                    <a:pt x="29885" y="1175"/>
                  </a:cubicBezTo>
                  <a:cubicBezTo>
                    <a:pt x="29885" y="1086"/>
                    <a:pt x="29844" y="1002"/>
                    <a:pt x="29774" y="948"/>
                  </a:cubicBezTo>
                  <a:cubicBezTo>
                    <a:pt x="29724" y="909"/>
                    <a:pt x="29663" y="889"/>
                    <a:pt x="29601" y="889"/>
                  </a:cubicBezTo>
                  <a:cubicBezTo>
                    <a:pt x="29575" y="889"/>
                    <a:pt x="29550" y="892"/>
                    <a:pt x="29525" y="899"/>
                  </a:cubicBezTo>
                  <a:cubicBezTo>
                    <a:pt x="29433" y="925"/>
                    <a:pt x="23650" y="2448"/>
                    <a:pt x="16214" y="2448"/>
                  </a:cubicBezTo>
                  <a:cubicBezTo>
                    <a:pt x="11643" y="2448"/>
                    <a:pt x="6448" y="1872"/>
                    <a:pt x="1565" y="20"/>
                  </a:cubicBezTo>
                  <a:cubicBezTo>
                    <a:pt x="1531" y="7"/>
                    <a:pt x="1497" y="1"/>
                    <a:pt x="1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4"/>
            <p:cNvSpPr/>
            <p:nvPr/>
          </p:nvSpPr>
          <p:spPr>
            <a:xfrm>
              <a:off x="2554425" y="3075375"/>
              <a:ext cx="706175" cy="217325"/>
            </a:xfrm>
            <a:custGeom>
              <a:avLst/>
              <a:gdLst/>
              <a:ahLst/>
              <a:cxnLst/>
              <a:rect l="l" t="t" r="r" b="b"/>
              <a:pathLst>
                <a:path w="28247" h="8693" extrusionOk="0">
                  <a:moveTo>
                    <a:pt x="33" y="0"/>
                  </a:moveTo>
                  <a:cubicBezTo>
                    <a:pt x="33" y="0"/>
                    <a:pt x="20" y="1942"/>
                    <a:pt x="0" y="4649"/>
                  </a:cubicBezTo>
                  <a:cubicBezTo>
                    <a:pt x="1419" y="5975"/>
                    <a:pt x="4490" y="7633"/>
                    <a:pt x="11144" y="8409"/>
                  </a:cubicBezTo>
                  <a:cubicBezTo>
                    <a:pt x="12845" y="8608"/>
                    <a:pt x="14454" y="8693"/>
                    <a:pt x="15961" y="8693"/>
                  </a:cubicBezTo>
                  <a:cubicBezTo>
                    <a:pt x="21613" y="8693"/>
                    <a:pt x="25842" y="7495"/>
                    <a:pt x="28247" y="6583"/>
                  </a:cubicBezTo>
                  <a:cubicBezTo>
                    <a:pt x="28211" y="3887"/>
                    <a:pt x="28183" y="1924"/>
                    <a:pt x="28174" y="1199"/>
                  </a:cubicBezTo>
                  <a:cubicBezTo>
                    <a:pt x="27840" y="1184"/>
                    <a:pt x="27472" y="1167"/>
                    <a:pt x="27072" y="1148"/>
                  </a:cubicBezTo>
                  <a:cubicBezTo>
                    <a:pt x="25046" y="1595"/>
                    <a:pt x="20400" y="2459"/>
                    <a:pt x="14805" y="2459"/>
                  </a:cubicBezTo>
                  <a:cubicBezTo>
                    <a:pt x="10211" y="2459"/>
                    <a:pt x="4978" y="1876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4"/>
            <p:cNvSpPr/>
            <p:nvPr/>
          </p:nvSpPr>
          <p:spPr>
            <a:xfrm>
              <a:off x="2547275" y="3068225"/>
              <a:ext cx="720500" cy="231550"/>
            </a:xfrm>
            <a:custGeom>
              <a:avLst/>
              <a:gdLst/>
              <a:ahLst/>
              <a:cxnLst/>
              <a:rect l="l" t="t" r="r" b="b"/>
              <a:pathLst>
                <a:path w="28820" h="9262" extrusionOk="0">
                  <a:moveTo>
                    <a:pt x="602" y="696"/>
                  </a:moveTo>
                  <a:cubicBezTo>
                    <a:pt x="5463" y="2470"/>
                    <a:pt x="10586" y="3024"/>
                    <a:pt x="15094" y="3024"/>
                  </a:cubicBezTo>
                  <a:cubicBezTo>
                    <a:pt x="20722" y="3024"/>
                    <a:pt x="25389" y="2159"/>
                    <a:pt x="27383" y="1722"/>
                  </a:cubicBezTo>
                  <a:lnTo>
                    <a:pt x="28177" y="1758"/>
                  </a:lnTo>
                  <a:lnTo>
                    <a:pt x="28244" y="6672"/>
                  </a:lnTo>
                  <a:cubicBezTo>
                    <a:pt x="25941" y="7525"/>
                    <a:pt x="21776" y="8691"/>
                    <a:pt x="16220" y="8691"/>
                  </a:cubicBezTo>
                  <a:cubicBezTo>
                    <a:pt x="14732" y="8691"/>
                    <a:pt x="13143" y="8607"/>
                    <a:pt x="11463" y="8411"/>
                  </a:cubicBezTo>
                  <a:cubicBezTo>
                    <a:pt x="4962" y="7654"/>
                    <a:pt x="1956" y="6052"/>
                    <a:pt x="573" y="4810"/>
                  </a:cubicBezTo>
                  <a:lnTo>
                    <a:pt x="602" y="696"/>
                  </a:lnTo>
                  <a:close/>
                  <a:moveTo>
                    <a:pt x="319" y="1"/>
                  </a:moveTo>
                  <a:cubicBezTo>
                    <a:pt x="168" y="1"/>
                    <a:pt x="34" y="122"/>
                    <a:pt x="33" y="285"/>
                  </a:cubicBezTo>
                  <a:lnTo>
                    <a:pt x="2" y="4933"/>
                  </a:lnTo>
                  <a:cubicBezTo>
                    <a:pt x="1" y="5012"/>
                    <a:pt x="33" y="5089"/>
                    <a:pt x="92" y="5143"/>
                  </a:cubicBezTo>
                  <a:cubicBezTo>
                    <a:pt x="1495" y="6455"/>
                    <a:pt x="4595" y="8185"/>
                    <a:pt x="11397" y="8979"/>
                  </a:cubicBezTo>
                  <a:cubicBezTo>
                    <a:pt x="12997" y="9166"/>
                    <a:pt x="14607" y="9260"/>
                    <a:pt x="16220" y="9262"/>
                  </a:cubicBezTo>
                  <a:cubicBezTo>
                    <a:pt x="22021" y="9262"/>
                    <a:pt x="26333" y="8009"/>
                    <a:pt x="28634" y="7135"/>
                  </a:cubicBezTo>
                  <a:cubicBezTo>
                    <a:pt x="28746" y="7093"/>
                    <a:pt x="28820" y="6984"/>
                    <a:pt x="28818" y="6864"/>
                  </a:cubicBezTo>
                  <a:lnTo>
                    <a:pt x="28745" y="1482"/>
                  </a:lnTo>
                  <a:cubicBezTo>
                    <a:pt x="28742" y="1331"/>
                    <a:pt x="28623" y="1207"/>
                    <a:pt x="28472" y="1200"/>
                  </a:cubicBezTo>
                  <a:lnTo>
                    <a:pt x="27371" y="1150"/>
                  </a:lnTo>
                  <a:cubicBezTo>
                    <a:pt x="27365" y="1150"/>
                    <a:pt x="27359" y="1150"/>
                    <a:pt x="27352" y="1150"/>
                  </a:cubicBezTo>
                  <a:cubicBezTo>
                    <a:pt x="27334" y="1150"/>
                    <a:pt x="27315" y="1152"/>
                    <a:pt x="27298" y="1156"/>
                  </a:cubicBezTo>
                  <a:cubicBezTo>
                    <a:pt x="25343" y="1586"/>
                    <a:pt x="20695" y="2455"/>
                    <a:pt x="15088" y="2455"/>
                  </a:cubicBezTo>
                  <a:cubicBezTo>
                    <a:pt x="10522" y="2455"/>
                    <a:pt x="5320" y="1878"/>
                    <a:pt x="420" y="20"/>
                  </a:cubicBezTo>
                  <a:cubicBezTo>
                    <a:pt x="386" y="7"/>
                    <a:pt x="352" y="1"/>
                    <a:pt x="3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4"/>
            <p:cNvSpPr/>
            <p:nvPr/>
          </p:nvSpPr>
          <p:spPr>
            <a:xfrm>
              <a:off x="3225825" y="2233750"/>
              <a:ext cx="203925" cy="817525"/>
            </a:xfrm>
            <a:custGeom>
              <a:avLst/>
              <a:gdLst/>
              <a:ahLst/>
              <a:cxnLst/>
              <a:rect l="l" t="t" r="r" b="b"/>
              <a:pathLst>
                <a:path w="8157" h="32701" extrusionOk="0">
                  <a:moveTo>
                    <a:pt x="1682" y="1"/>
                  </a:moveTo>
                  <a:lnTo>
                    <a:pt x="1682" y="1"/>
                  </a:lnTo>
                  <a:cubicBezTo>
                    <a:pt x="1256" y="150"/>
                    <a:pt x="1751" y="4854"/>
                    <a:pt x="1783" y="7137"/>
                  </a:cubicBezTo>
                  <a:cubicBezTo>
                    <a:pt x="1816" y="9421"/>
                    <a:pt x="607" y="14862"/>
                    <a:pt x="376" y="18720"/>
                  </a:cubicBezTo>
                  <a:cubicBezTo>
                    <a:pt x="145" y="22577"/>
                    <a:pt x="0" y="32573"/>
                    <a:pt x="1572" y="32693"/>
                  </a:cubicBezTo>
                  <a:cubicBezTo>
                    <a:pt x="1633" y="32698"/>
                    <a:pt x="1696" y="32700"/>
                    <a:pt x="1762" y="32700"/>
                  </a:cubicBezTo>
                  <a:cubicBezTo>
                    <a:pt x="3413" y="32700"/>
                    <a:pt x="6719" y="31281"/>
                    <a:pt x="7386" y="29899"/>
                  </a:cubicBezTo>
                  <a:cubicBezTo>
                    <a:pt x="8080" y="28462"/>
                    <a:pt x="6656" y="18631"/>
                    <a:pt x="6644" y="17775"/>
                  </a:cubicBezTo>
                  <a:cubicBezTo>
                    <a:pt x="6632" y="16919"/>
                    <a:pt x="8157" y="3621"/>
                    <a:pt x="7287" y="2634"/>
                  </a:cubicBezTo>
                  <a:cubicBezTo>
                    <a:pt x="6416" y="1647"/>
                    <a:pt x="1682" y="1"/>
                    <a:pt x="168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4"/>
            <p:cNvSpPr/>
            <p:nvPr/>
          </p:nvSpPr>
          <p:spPr>
            <a:xfrm>
              <a:off x="3207625" y="2226625"/>
              <a:ext cx="222250" cy="831750"/>
            </a:xfrm>
            <a:custGeom>
              <a:avLst/>
              <a:gdLst/>
              <a:ahLst/>
              <a:cxnLst/>
              <a:rect l="l" t="t" r="r" b="b"/>
              <a:pathLst>
                <a:path w="8890" h="33270" extrusionOk="0">
                  <a:moveTo>
                    <a:pt x="2559" y="640"/>
                  </a:moveTo>
                  <a:cubicBezTo>
                    <a:pt x="4004" y="1156"/>
                    <a:pt x="7166" y="2387"/>
                    <a:pt x="7800" y="3107"/>
                  </a:cubicBezTo>
                  <a:cubicBezTo>
                    <a:pt x="8380" y="3813"/>
                    <a:pt x="7584" y="12433"/>
                    <a:pt x="7284" y="15680"/>
                  </a:cubicBezTo>
                  <a:cubicBezTo>
                    <a:pt x="7152" y="17104"/>
                    <a:pt x="7083" y="17857"/>
                    <a:pt x="7087" y="18064"/>
                  </a:cubicBezTo>
                  <a:cubicBezTo>
                    <a:pt x="7090" y="18285"/>
                    <a:pt x="7172" y="18987"/>
                    <a:pt x="7295" y="20048"/>
                  </a:cubicBezTo>
                  <a:cubicBezTo>
                    <a:pt x="7637" y="22968"/>
                    <a:pt x="8346" y="29045"/>
                    <a:pt x="7856" y="30059"/>
                  </a:cubicBezTo>
                  <a:cubicBezTo>
                    <a:pt x="7266" y="31282"/>
                    <a:pt x="4112" y="32699"/>
                    <a:pt x="2510" y="32699"/>
                  </a:cubicBezTo>
                  <a:cubicBezTo>
                    <a:pt x="2444" y="32699"/>
                    <a:pt x="2382" y="32697"/>
                    <a:pt x="2322" y="32692"/>
                  </a:cubicBezTo>
                  <a:cubicBezTo>
                    <a:pt x="1339" y="32618"/>
                    <a:pt x="1014" y="25282"/>
                    <a:pt x="1389" y="19021"/>
                  </a:cubicBezTo>
                  <a:cubicBezTo>
                    <a:pt x="1502" y="17134"/>
                    <a:pt x="1859" y="14809"/>
                    <a:pt x="2174" y="12758"/>
                  </a:cubicBezTo>
                  <a:cubicBezTo>
                    <a:pt x="2516" y="10527"/>
                    <a:pt x="2813" y="8600"/>
                    <a:pt x="2796" y="7417"/>
                  </a:cubicBezTo>
                  <a:cubicBezTo>
                    <a:pt x="2786" y="6661"/>
                    <a:pt x="2726" y="5667"/>
                    <a:pt x="2663" y="4616"/>
                  </a:cubicBezTo>
                  <a:cubicBezTo>
                    <a:pt x="2577" y="3174"/>
                    <a:pt x="2462" y="1253"/>
                    <a:pt x="2559" y="640"/>
                  </a:cubicBezTo>
                  <a:close/>
                  <a:moveTo>
                    <a:pt x="2410" y="1"/>
                  </a:moveTo>
                  <a:cubicBezTo>
                    <a:pt x="2378" y="1"/>
                    <a:pt x="2347" y="6"/>
                    <a:pt x="2316" y="16"/>
                  </a:cubicBezTo>
                  <a:cubicBezTo>
                    <a:pt x="1899" y="162"/>
                    <a:pt x="1866" y="854"/>
                    <a:pt x="2094" y="4651"/>
                  </a:cubicBezTo>
                  <a:cubicBezTo>
                    <a:pt x="2155" y="5695"/>
                    <a:pt x="2214" y="6682"/>
                    <a:pt x="2225" y="7426"/>
                  </a:cubicBezTo>
                  <a:cubicBezTo>
                    <a:pt x="2241" y="8560"/>
                    <a:pt x="1935" y="10557"/>
                    <a:pt x="1610" y="12671"/>
                  </a:cubicBezTo>
                  <a:cubicBezTo>
                    <a:pt x="1292" y="14735"/>
                    <a:pt x="934" y="17073"/>
                    <a:pt x="818" y="18988"/>
                  </a:cubicBezTo>
                  <a:cubicBezTo>
                    <a:pt x="811" y="19129"/>
                    <a:pt x="1" y="33089"/>
                    <a:pt x="2278" y="33263"/>
                  </a:cubicBezTo>
                  <a:cubicBezTo>
                    <a:pt x="2339" y="33267"/>
                    <a:pt x="2403" y="33270"/>
                    <a:pt x="2471" y="33270"/>
                  </a:cubicBezTo>
                  <a:cubicBezTo>
                    <a:pt x="4137" y="33270"/>
                    <a:pt x="7627" y="31851"/>
                    <a:pt x="8371" y="30309"/>
                  </a:cubicBezTo>
                  <a:cubicBezTo>
                    <a:pt x="8889" y="29235"/>
                    <a:pt x="8380" y="24416"/>
                    <a:pt x="7863" y="19982"/>
                  </a:cubicBezTo>
                  <a:cubicBezTo>
                    <a:pt x="7749" y="19014"/>
                    <a:pt x="7660" y="18250"/>
                    <a:pt x="7657" y="18056"/>
                  </a:cubicBezTo>
                  <a:cubicBezTo>
                    <a:pt x="7654" y="17870"/>
                    <a:pt x="7742" y="16927"/>
                    <a:pt x="7852" y="15733"/>
                  </a:cubicBezTo>
                  <a:cubicBezTo>
                    <a:pt x="8546" y="8228"/>
                    <a:pt x="8850" y="3436"/>
                    <a:pt x="8229" y="2731"/>
                  </a:cubicBezTo>
                  <a:cubicBezTo>
                    <a:pt x="7335" y="1716"/>
                    <a:pt x="2996" y="188"/>
                    <a:pt x="2503" y="16"/>
                  </a:cubicBezTo>
                  <a:cubicBezTo>
                    <a:pt x="2473" y="6"/>
                    <a:pt x="2441" y="1"/>
                    <a:pt x="2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4"/>
            <p:cNvSpPr/>
            <p:nvPr/>
          </p:nvSpPr>
          <p:spPr>
            <a:xfrm>
              <a:off x="3206350" y="2904475"/>
              <a:ext cx="323500" cy="264925"/>
            </a:xfrm>
            <a:custGeom>
              <a:avLst/>
              <a:gdLst/>
              <a:ahLst/>
              <a:cxnLst/>
              <a:rect l="l" t="t" r="r" b="b"/>
              <a:pathLst>
                <a:path w="12940" h="10597" extrusionOk="0">
                  <a:moveTo>
                    <a:pt x="6539" y="0"/>
                  </a:moveTo>
                  <a:cubicBezTo>
                    <a:pt x="6505" y="0"/>
                    <a:pt x="6470" y="1"/>
                    <a:pt x="6435" y="1"/>
                  </a:cubicBezTo>
                  <a:cubicBezTo>
                    <a:pt x="3241" y="46"/>
                    <a:pt x="268" y="2305"/>
                    <a:pt x="133" y="6060"/>
                  </a:cubicBezTo>
                  <a:cubicBezTo>
                    <a:pt x="0" y="9741"/>
                    <a:pt x="2539" y="10596"/>
                    <a:pt x="4940" y="10596"/>
                  </a:cubicBezTo>
                  <a:cubicBezTo>
                    <a:pt x="4987" y="10596"/>
                    <a:pt x="5035" y="10596"/>
                    <a:pt x="5082" y="10595"/>
                  </a:cubicBezTo>
                  <a:cubicBezTo>
                    <a:pt x="7524" y="10561"/>
                    <a:pt x="12940" y="8267"/>
                    <a:pt x="11160" y="1981"/>
                  </a:cubicBezTo>
                  <a:cubicBezTo>
                    <a:pt x="11160" y="1981"/>
                    <a:pt x="9662" y="0"/>
                    <a:pt x="653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4"/>
            <p:cNvSpPr/>
            <p:nvPr/>
          </p:nvSpPr>
          <p:spPr>
            <a:xfrm>
              <a:off x="3201175" y="2897325"/>
              <a:ext cx="308200" cy="279200"/>
            </a:xfrm>
            <a:custGeom>
              <a:avLst/>
              <a:gdLst/>
              <a:ahLst/>
              <a:cxnLst/>
              <a:rect l="l" t="t" r="r" b="b"/>
              <a:pathLst>
                <a:path w="12328" h="11168" extrusionOk="0">
                  <a:moveTo>
                    <a:pt x="6712" y="572"/>
                  </a:moveTo>
                  <a:cubicBezTo>
                    <a:pt x="6723" y="572"/>
                    <a:pt x="6734" y="572"/>
                    <a:pt x="6745" y="572"/>
                  </a:cubicBezTo>
                  <a:cubicBezTo>
                    <a:pt x="9441" y="572"/>
                    <a:pt x="10882" y="2134"/>
                    <a:pt x="11108" y="2402"/>
                  </a:cubicBezTo>
                  <a:cubicBezTo>
                    <a:pt x="11723" y="4617"/>
                    <a:pt x="11473" y="6494"/>
                    <a:pt x="10366" y="7980"/>
                  </a:cubicBezTo>
                  <a:cubicBezTo>
                    <a:pt x="8960" y="9866"/>
                    <a:pt x="6557" y="10578"/>
                    <a:pt x="5285" y="10596"/>
                  </a:cubicBezTo>
                  <a:cubicBezTo>
                    <a:pt x="5255" y="10596"/>
                    <a:pt x="5225" y="10596"/>
                    <a:pt x="5195" y="10596"/>
                  </a:cubicBezTo>
                  <a:cubicBezTo>
                    <a:pt x="3566" y="10596"/>
                    <a:pt x="2345" y="10215"/>
                    <a:pt x="1585" y="9438"/>
                  </a:cubicBezTo>
                  <a:cubicBezTo>
                    <a:pt x="900" y="8738"/>
                    <a:pt x="576" y="7700"/>
                    <a:pt x="625" y="6356"/>
                  </a:cubicBezTo>
                  <a:cubicBezTo>
                    <a:pt x="760" y="2613"/>
                    <a:pt x="3756" y="613"/>
                    <a:pt x="6646" y="572"/>
                  </a:cubicBezTo>
                  <a:cubicBezTo>
                    <a:pt x="6668" y="572"/>
                    <a:pt x="6690" y="572"/>
                    <a:pt x="6712" y="572"/>
                  </a:cubicBezTo>
                  <a:close/>
                  <a:moveTo>
                    <a:pt x="6748" y="0"/>
                  </a:moveTo>
                  <a:cubicBezTo>
                    <a:pt x="6712" y="0"/>
                    <a:pt x="6675" y="0"/>
                    <a:pt x="6638" y="1"/>
                  </a:cubicBezTo>
                  <a:cubicBezTo>
                    <a:pt x="3478" y="46"/>
                    <a:pt x="202" y="2235"/>
                    <a:pt x="54" y="6335"/>
                  </a:cubicBezTo>
                  <a:cubicBezTo>
                    <a:pt x="0" y="7843"/>
                    <a:pt x="378" y="9021"/>
                    <a:pt x="1177" y="9837"/>
                  </a:cubicBezTo>
                  <a:cubicBezTo>
                    <a:pt x="2042" y="10721"/>
                    <a:pt x="3375" y="11167"/>
                    <a:pt x="5141" y="11167"/>
                  </a:cubicBezTo>
                  <a:lnTo>
                    <a:pt x="5292" y="11167"/>
                  </a:lnTo>
                  <a:cubicBezTo>
                    <a:pt x="6678" y="11148"/>
                    <a:pt x="9295" y="10374"/>
                    <a:pt x="10824" y="8321"/>
                  </a:cubicBezTo>
                  <a:cubicBezTo>
                    <a:pt x="12052" y="6673"/>
                    <a:pt x="12327" y="4611"/>
                    <a:pt x="11642" y="2190"/>
                  </a:cubicBezTo>
                  <a:cubicBezTo>
                    <a:pt x="11632" y="2155"/>
                    <a:pt x="11616" y="2123"/>
                    <a:pt x="11595" y="2095"/>
                  </a:cubicBezTo>
                  <a:cubicBezTo>
                    <a:pt x="11529" y="2008"/>
                    <a:pt x="9973" y="0"/>
                    <a:pt x="67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4"/>
            <p:cNvSpPr/>
            <p:nvPr/>
          </p:nvSpPr>
          <p:spPr>
            <a:xfrm>
              <a:off x="3254750" y="2980125"/>
              <a:ext cx="373900" cy="166475"/>
            </a:xfrm>
            <a:custGeom>
              <a:avLst/>
              <a:gdLst/>
              <a:ahLst/>
              <a:cxnLst/>
              <a:rect l="l" t="t" r="r" b="b"/>
              <a:pathLst>
                <a:path w="14956" h="6659" extrusionOk="0">
                  <a:moveTo>
                    <a:pt x="7088" y="0"/>
                  </a:moveTo>
                  <a:cubicBezTo>
                    <a:pt x="6208" y="0"/>
                    <a:pt x="5308" y="93"/>
                    <a:pt x="4520" y="354"/>
                  </a:cubicBezTo>
                  <a:cubicBezTo>
                    <a:pt x="1821" y="1250"/>
                    <a:pt x="405" y="2125"/>
                    <a:pt x="156" y="4698"/>
                  </a:cubicBezTo>
                  <a:cubicBezTo>
                    <a:pt x="1" y="6300"/>
                    <a:pt x="1708" y="6659"/>
                    <a:pt x="3604" y="6659"/>
                  </a:cubicBezTo>
                  <a:cubicBezTo>
                    <a:pt x="4754" y="6659"/>
                    <a:pt x="5974" y="6526"/>
                    <a:pt x="6890" y="6459"/>
                  </a:cubicBezTo>
                  <a:cubicBezTo>
                    <a:pt x="9314" y="6282"/>
                    <a:pt x="14956" y="1349"/>
                    <a:pt x="14956" y="1349"/>
                  </a:cubicBezTo>
                  <a:lnTo>
                    <a:pt x="11232" y="544"/>
                  </a:lnTo>
                  <a:cubicBezTo>
                    <a:pt x="11232" y="544"/>
                    <a:pt x="9220" y="0"/>
                    <a:pt x="7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4"/>
            <p:cNvSpPr/>
            <p:nvPr/>
          </p:nvSpPr>
          <p:spPr>
            <a:xfrm>
              <a:off x="3250175" y="2972950"/>
              <a:ext cx="387575" cy="180775"/>
            </a:xfrm>
            <a:custGeom>
              <a:avLst/>
              <a:gdLst/>
              <a:ahLst/>
              <a:cxnLst/>
              <a:rect l="l" t="t" r="r" b="b"/>
              <a:pathLst>
                <a:path w="15503" h="7231" extrusionOk="0">
                  <a:moveTo>
                    <a:pt x="7261" y="574"/>
                  </a:moveTo>
                  <a:cubicBezTo>
                    <a:pt x="9333" y="574"/>
                    <a:pt x="11313" y="1100"/>
                    <a:pt x="11342" y="1107"/>
                  </a:cubicBezTo>
                  <a:cubicBezTo>
                    <a:pt x="11347" y="1109"/>
                    <a:pt x="11351" y="1110"/>
                    <a:pt x="11356" y="1111"/>
                  </a:cubicBezTo>
                  <a:lnTo>
                    <a:pt x="14515" y="1793"/>
                  </a:lnTo>
                  <a:cubicBezTo>
                    <a:pt x="13155" y="2936"/>
                    <a:pt x="8976" y="6321"/>
                    <a:pt x="7054" y="6462"/>
                  </a:cubicBezTo>
                  <a:cubicBezTo>
                    <a:pt x="6833" y="6478"/>
                    <a:pt x="6595" y="6497"/>
                    <a:pt x="6345" y="6518"/>
                  </a:cubicBezTo>
                  <a:cubicBezTo>
                    <a:pt x="5589" y="6582"/>
                    <a:pt x="4671" y="6659"/>
                    <a:pt x="3793" y="6659"/>
                  </a:cubicBezTo>
                  <a:cubicBezTo>
                    <a:pt x="2581" y="6659"/>
                    <a:pt x="1446" y="6512"/>
                    <a:pt x="923" y="5981"/>
                  </a:cubicBezTo>
                  <a:cubicBezTo>
                    <a:pt x="682" y="5738"/>
                    <a:pt x="584" y="5420"/>
                    <a:pt x="624" y="5012"/>
                  </a:cubicBezTo>
                  <a:cubicBezTo>
                    <a:pt x="856" y="2610"/>
                    <a:pt x="2098" y="1806"/>
                    <a:pt x="4793" y="912"/>
                  </a:cubicBezTo>
                  <a:cubicBezTo>
                    <a:pt x="5546" y="663"/>
                    <a:pt x="6411" y="575"/>
                    <a:pt x="7262" y="575"/>
                  </a:cubicBezTo>
                  <a:lnTo>
                    <a:pt x="7261" y="574"/>
                  </a:lnTo>
                  <a:close/>
                  <a:moveTo>
                    <a:pt x="7283" y="0"/>
                  </a:moveTo>
                  <a:cubicBezTo>
                    <a:pt x="6375" y="0"/>
                    <a:pt x="5440" y="97"/>
                    <a:pt x="4614" y="370"/>
                  </a:cubicBezTo>
                  <a:cubicBezTo>
                    <a:pt x="1795" y="1304"/>
                    <a:pt x="315" y="2271"/>
                    <a:pt x="56" y="4958"/>
                  </a:cubicBezTo>
                  <a:cubicBezTo>
                    <a:pt x="0" y="5536"/>
                    <a:pt x="155" y="6015"/>
                    <a:pt x="517" y="6382"/>
                  </a:cubicBezTo>
                  <a:cubicBezTo>
                    <a:pt x="1176" y="7051"/>
                    <a:pt x="2449" y="7230"/>
                    <a:pt x="3801" y="7230"/>
                  </a:cubicBezTo>
                  <a:cubicBezTo>
                    <a:pt x="4680" y="7230"/>
                    <a:pt x="5595" y="7153"/>
                    <a:pt x="6391" y="7088"/>
                  </a:cubicBezTo>
                  <a:cubicBezTo>
                    <a:pt x="6640" y="7067"/>
                    <a:pt x="6876" y="7047"/>
                    <a:pt x="7095" y="7031"/>
                  </a:cubicBezTo>
                  <a:cubicBezTo>
                    <a:pt x="9585" y="6850"/>
                    <a:pt x="15094" y="2054"/>
                    <a:pt x="15327" y="1851"/>
                  </a:cubicBezTo>
                  <a:cubicBezTo>
                    <a:pt x="15503" y="1696"/>
                    <a:pt x="15428" y="1406"/>
                    <a:pt x="15199" y="1357"/>
                  </a:cubicBezTo>
                  <a:lnTo>
                    <a:pt x="11484" y="554"/>
                  </a:lnTo>
                  <a:cubicBezTo>
                    <a:pt x="11308" y="507"/>
                    <a:pt x="9365" y="0"/>
                    <a:pt x="7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4"/>
            <p:cNvSpPr/>
            <p:nvPr/>
          </p:nvSpPr>
          <p:spPr>
            <a:xfrm>
              <a:off x="3453725" y="2898900"/>
              <a:ext cx="416450" cy="188275"/>
            </a:xfrm>
            <a:custGeom>
              <a:avLst/>
              <a:gdLst/>
              <a:ahLst/>
              <a:cxnLst/>
              <a:rect l="l" t="t" r="r" b="b"/>
              <a:pathLst>
                <a:path w="16658" h="7531" extrusionOk="0">
                  <a:moveTo>
                    <a:pt x="15850" y="0"/>
                  </a:moveTo>
                  <a:cubicBezTo>
                    <a:pt x="15474" y="0"/>
                    <a:pt x="14892" y="339"/>
                    <a:pt x="13938" y="788"/>
                  </a:cubicBezTo>
                  <a:cubicBezTo>
                    <a:pt x="12672" y="1385"/>
                    <a:pt x="10195" y="2751"/>
                    <a:pt x="9306" y="3246"/>
                  </a:cubicBezTo>
                  <a:lnTo>
                    <a:pt x="9306" y="3246"/>
                  </a:lnTo>
                  <a:cubicBezTo>
                    <a:pt x="9499" y="3116"/>
                    <a:pt x="9772" y="2901"/>
                    <a:pt x="10108" y="2555"/>
                  </a:cubicBezTo>
                  <a:cubicBezTo>
                    <a:pt x="10812" y="1831"/>
                    <a:pt x="11369" y="824"/>
                    <a:pt x="10792" y="404"/>
                  </a:cubicBezTo>
                  <a:cubicBezTo>
                    <a:pt x="10756" y="378"/>
                    <a:pt x="10714" y="365"/>
                    <a:pt x="10667" y="365"/>
                  </a:cubicBezTo>
                  <a:cubicBezTo>
                    <a:pt x="9975" y="365"/>
                    <a:pt x="8146" y="3028"/>
                    <a:pt x="7313" y="3028"/>
                  </a:cubicBezTo>
                  <a:cubicBezTo>
                    <a:pt x="7295" y="3028"/>
                    <a:pt x="7277" y="3026"/>
                    <a:pt x="7260" y="3024"/>
                  </a:cubicBezTo>
                  <a:cubicBezTo>
                    <a:pt x="6402" y="2893"/>
                    <a:pt x="6098" y="1612"/>
                    <a:pt x="5372" y="766"/>
                  </a:cubicBezTo>
                  <a:cubicBezTo>
                    <a:pt x="5134" y="488"/>
                    <a:pt x="4913" y="394"/>
                    <a:pt x="4725" y="394"/>
                  </a:cubicBezTo>
                  <a:cubicBezTo>
                    <a:pt x="4339" y="394"/>
                    <a:pt x="4087" y="784"/>
                    <a:pt x="4087" y="784"/>
                  </a:cubicBezTo>
                  <a:cubicBezTo>
                    <a:pt x="4087" y="784"/>
                    <a:pt x="5115" y="2768"/>
                    <a:pt x="4549" y="3204"/>
                  </a:cubicBezTo>
                  <a:cubicBezTo>
                    <a:pt x="4457" y="3276"/>
                    <a:pt x="4360" y="3309"/>
                    <a:pt x="4259" y="3309"/>
                  </a:cubicBezTo>
                  <a:cubicBezTo>
                    <a:pt x="3742" y="3309"/>
                    <a:pt x="3113" y="2443"/>
                    <a:pt x="2383" y="1379"/>
                  </a:cubicBezTo>
                  <a:cubicBezTo>
                    <a:pt x="2045" y="888"/>
                    <a:pt x="1712" y="737"/>
                    <a:pt x="1431" y="737"/>
                  </a:cubicBezTo>
                  <a:cubicBezTo>
                    <a:pt x="984" y="737"/>
                    <a:pt x="666" y="1118"/>
                    <a:pt x="666" y="1118"/>
                  </a:cubicBezTo>
                  <a:lnTo>
                    <a:pt x="1838" y="3243"/>
                  </a:lnTo>
                  <a:cubicBezTo>
                    <a:pt x="1838" y="3243"/>
                    <a:pt x="1" y="4553"/>
                    <a:pt x="593" y="6115"/>
                  </a:cubicBezTo>
                  <a:lnTo>
                    <a:pt x="1470" y="7531"/>
                  </a:lnTo>
                  <a:cubicBezTo>
                    <a:pt x="1470" y="7531"/>
                    <a:pt x="2041" y="7523"/>
                    <a:pt x="3604" y="6930"/>
                  </a:cubicBezTo>
                  <a:cubicBezTo>
                    <a:pt x="5166" y="6336"/>
                    <a:pt x="8994" y="4426"/>
                    <a:pt x="10979" y="3542"/>
                  </a:cubicBezTo>
                  <a:cubicBezTo>
                    <a:pt x="12965" y="2657"/>
                    <a:pt x="16658" y="1321"/>
                    <a:pt x="16360" y="469"/>
                  </a:cubicBezTo>
                  <a:cubicBezTo>
                    <a:pt x="16245" y="137"/>
                    <a:pt x="16089" y="0"/>
                    <a:pt x="15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4"/>
            <p:cNvSpPr/>
            <p:nvPr/>
          </p:nvSpPr>
          <p:spPr>
            <a:xfrm>
              <a:off x="3448300" y="2891750"/>
              <a:ext cx="428900" cy="202575"/>
            </a:xfrm>
            <a:custGeom>
              <a:avLst/>
              <a:gdLst/>
              <a:ahLst/>
              <a:cxnLst/>
              <a:rect l="l" t="t" r="r" b="b"/>
              <a:pathLst>
                <a:path w="17156" h="8103" extrusionOk="0">
                  <a:moveTo>
                    <a:pt x="16067" y="1"/>
                  </a:moveTo>
                  <a:cubicBezTo>
                    <a:pt x="15708" y="1"/>
                    <a:pt x="15264" y="217"/>
                    <a:pt x="14621" y="531"/>
                  </a:cubicBezTo>
                  <a:cubicBezTo>
                    <a:pt x="14443" y="619"/>
                    <a:pt x="14247" y="715"/>
                    <a:pt x="14032" y="816"/>
                  </a:cubicBezTo>
                  <a:cubicBezTo>
                    <a:pt x="13286" y="1167"/>
                    <a:pt x="12118" y="1788"/>
                    <a:pt x="11098" y="2340"/>
                  </a:cubicBezTo>
                  <a:cubicBezTo>
                    <a:pt x="11347" y="1968"/>
                    <a:pt x="11565" y="1514"/>
                    <a:pt x="11530" y="1094"/>
                  </a:cubicBezTo>
                  <a:cubicBezTo>
                    <a:pt x="11507" y="831"/>
                    <a:pt x="11385" y="611"/>
                    <a:pt x="11176" y="459"/>
                  </a:cubicBezTo>
                  <a:cubicBezTo>
                    <a:pt x="11085" y="393"/>
                    <a:pt x="10988" y="362"/>
                    <a:pt x="10885" y="362"/>
                  </a:cubicBezTo>
                  <a:cubicBezTo>
                    <a:pt x="10437" y="362"/>
                    <a:pt x="9872" y="942"/>
                    <a:pt x="9143" y="1692"/>
                  </a:cubicBezTo>
                  <a:cubicBezTo>
                    <a:pt x="8651" y="2199"/>
                    <a:pt x="7826" y="3028"/>
                    <a:pt x="7534" y="3028"/>
                  </a:cubicBezTo>
                  <a:cubicBezTo>
                    <a:pt x="7529" y="3028"/>
                    <a:pt x="7524" y="3027"/>
                    <a:pt x="7519" y="3027"/>
                  </a:cubicBezTo>
                  <a:cubicBezTo>
                    <a:pt x="7102" y="2964"/>
                    <a:pt x="6820" y="2474"/>
                    <a:pt x="6494" y="1907"/>
                  </a:cubicBezTo>
                  <a:cubicBezTo>
                    <a:pt x="6291" y="1553"/>
                    <a:pt x="6081" y="1188"/>
                    <a:pt x="5805" y="866"/>
                  </a:cubicBezTo>
                  <a:cubicBezTo>
                    <a:pt x="5537" y="554"/>
                    <a:pt x="5251" y="395"/>
                    <a:pt x="4945" y="395"/>
                  </a:cubicBezTo>
                  <a:cubicBezTo>
                    <a:pt x="4924" y="395"/>
                    <a:pt x="4903" y="396"/>
                    <a:pt x="4883" y="397"/>
                  </a:cubicBezTo>
                  <a:cubicBezTo>
                    <a:pt x="4391" y="430"/>
                    <a:pt x="4096" y="866"/>
                    <a:pt x="4064" y="915"/>
                  </a:cubicBezTo>
                  <a:cubicBezTo>
                    <a:pt x="4009" y="1001"/>
                    <a:pt x="4003" y="1110"/>
                    <a:pt x="4050" y="1201"/>
                  </a:cubicBezTo>
                  <a:cubicBezTo>
                    <a:pt x="4522" y="2113"/>
                    <a:pt x="4785" y="3116"/>
                    <a:pt x="4591" y="3264"/>
                  </a:cubicBezTo>
                  <a:cubicBezTo>
                    <a:pt x="4551" y="3295"/>
                    <a:pt x="4517" y="3310"/>
                    <a:pt x="4475" y="3310"/>
                  </a:cubicBezTo>
                  <a:cubicBezTo>
                    <a:pt x="4465" y="3310"/>
                    <a:pt x="4455" y="3309"/>
                    <a:pt x="4444" y="3307"/>
                  </a:cubicBezTo>
                  <a:cubicBezTo>
                    <a:pt x="4029" y="3242"/>
                    <a:pt x="3310" y="2195"/>
                    <a:pt x="2835" y="1504"/>
                  </a:cubicBezTo>
                  <a:cubicBezTo>
                    <a:pt x="2499" y="1016"/>
                    <a:pt x="2116" y="758"/>
                    <a:pt x="1696" y="739"/>
                  </a:cubicBezTo>
                  <a:cubicBezTo>
                    <a:pt x="1679" y="738"/>
                    <a:pt x="1662" y="737"/>
                    <a:pt x="1645" y="737"/>
                  </a:cubicBezTo>
                  <a:cubicBezTo>
                    <a:pt x="1076" y="737"/>
                    <a:pt x="680" y="1201"/>
                    <a:pt x="664" y="1221"/>
                  </a:cubicBezTo>
                  <a:cubicBezTo>
                    <a:pt x="589" y="1311"/>
                    <a:pt x="577" y="1439"/>
                    <a:pt x="633" y="1542"/>
                  </a:cubicBezTo>
                  <a:lnTo>
                    <a:pt x="1689" y="3455"/>
                  </a:lnTo>
                  <a:cubicBezTo>
                    <a:pt x="1192" y="3876"/>
                    <a:pt x="0" y="5073"/>
                    <a:pt x="544" y="6504"/>
                  </a:cubicBezTo>
                  <a:cubicBezTo>
                    <a:pt x="588" y="6618"/>
                    <a:pt x="695" y="6688"/>
                    <a:pt x="810" y="6688"/>
                  </a:cubicBezTo>
                  <a:cubicBezTo>
                    <a:pt x="844" y="6688"/>
                    <a:pt x="879" y="6682"/>
                    <a:pt x="913" y="6669"/>
                  </a:cubicBezTo>
                  <a:cubicBezTo>
                    <a:pt x="1059" y="6613"/>
                    <a:pt x="1133" y="6448"/>
                    <a:pt x="1078" y="6301"/>
                  </a:cubicBezTo>
                  <a:cubicBezTo>
                    <a:pt x="571" y="4965"/>
                    <a:pt x="2204" y="3774"/>
                    <a:pt x="2221" y="3762"/>
                  </a:cubicBezTo>
                  <a:cubicBezTo>
                    <a:pt x="2339" y="3677"/>
                    <a:pt x="2375" y="3518"/>
                    <a:pt x="2305" y="3391"/>
                  </a:cubicBezTo>
                  <a:lnTo>
                    <a:pt x="1241" y="1463"/>
                  </a:lnTo>
                  <a:cubicBezTo>
                    <a:pt x="1339" y="1389"/>
                    <a:pt x="1483" y="1309"/>
                    <a:pt x="1641" y="1309"/>
                  </a:cubicBezTo>
                  <a:cubicBezTo>
                    <a:pt x="1652" y="1309"/>
                    <a:pt x="1663" y="1310"/>
                    <a:pt x="1674" y="1310"/>
                  </a:cubicBezTo>
                  <a:cubicBezTo>
                    <a:pt x="1904" y="1322"/>
                    <a:pt x="2137" y="1496"/>
                    <a:pt x="2365" y="1828"/>
                  </a:cubicBezTo>
                  <a:cubicBezTo>
                    <a:pt x="3145" y="2964"/>
                    <a:pt x="3746" y="3776"/>
                    <a:pt x="4355" y="3872"/>
                  </a:cubicBezTo>
                  <a:cubicBezTo>
                    <a:pt x="4396" y="3878"/>
                    <a:pt x="4437" y="3882"/>
                    <a:pt x="4477" y="3882"/>
                  </a:cubicBezTo>
                  <a:cubicBezTo>
                    <a:pt x="4643" y="3882"/>
                    <a:pt x="4801" y="3825"/>
                    <a:pt x="4941" y="3717"/>
                  </a:cubicBezTo>
                  <a:cubicBezTo>
                    <a:pt x="5576" y="3227"/>
                    <a:pt x="4962" y="1763"/>
                    <a:pt x="4645" y="1111"/>
                  </a:cubicBezTo>
                  <a:cubicBezTo>
                    <a:pt x="4715" y="1044"/>
                    <a:pt x="4815" y="974"/>
                    <a:pt x="4922" y="967"/>
                  </a:cubicBezTo>
                  <a:cubicBezTo>
                    <a:pt x="4923" y="967"/>
                    <a:pt x="4925" y="967"/>
                    <a:pt x="4926" y="967"/>
                  </a:cubicBezTo>
                  <a:cubicBezTo>
                    <a:pt x="5105" y="967"/>
                    <a:pt x="5262" y="1110"/>
                    <a:pt x="5372" y="1239"/>
                  </a:cubicBezTo>
                  <a:cubicBezTo>
                    <a:pt x="5613" y="1520"/>
                    <a:pt x="5810" y="1862"/>
                    <a:pt x="6000" y="2193"/>
                  </a:cubicBezTo>
                  <a:cubicBezTo>
                    <a:pt x="6367" y="2829"/>
                    <a:pt x="6745" y="3488"/>
                    <a:pt x="7434" y="3592"/>
                  </a:cubicBezTo>
                  <a:cubicBezTo>
                    <a:pt x="7467" y="3597"/>
                    <a:pt x="7500" y="3600"/>
                    <a:pt x="7534" y="3600"/>
                  </a:cubicBezTo>
                  <a:cubicBezTo>
                    <a:pt x="8045" y="3600"/>
                    <a:pt x="8651" y="3018"/>
                    <a:pt x="9553" y="2091"/>
                  </a:cubicBezTo>
                  <a:cubicBezTo>
                    <a:pt x="9969" y="1663"/>
                    <a:pt x="10667" y="945"/>
                    <a:pt x="10840" y="921"/>
                  </a:cubicBezTo>
                  <a:cubicBezTo>
                    <a:pt x="10915" y="977"/>
                    <a:pt x="10953" y="1044"/>
                    <a:pt x="10961" y="1143"/>
                  </a:cubicBezTo>
                  <a:cubicBezTo>
                    <a:pt x="10991" y="1492"/>
                    <a:pt x="10653" y="2095"/>
                    <a:pt x="10121" y="2643"/>
                  </a:cubicBezTo>
                  <a:cubicBezTo>
                    <a:pt x="9802" y="2970"/>
                    <a:pt x="9547" y="3172"/>
                    <a:pt x="9370" y="3290"/>
                  </a:cubicBezTo>
                  <a:cubicBezTo>
                    <a:pt x="9177" y="3398"/>
                    <a:pt x="9062" y="3462"/>
                    <a:pt x="9056" y="3465"/>
                  </a:cubicBezTo>
                  <a:cubicBezTo>
                    <a:pt x="8927" y="3538"/>
                    <a:pt x="8875" y="3697"/>
                    <a:pt x="8936" y="3831"/>
                  </a:cubicBezTo>
                  <a:cubicBezTo>
                    <a:pt x="8983" y="3936"/>
                    <a:pt x="9087" y="3999"/>
                    <a:pt x="9196" y="3999"/>
                  </a:cubicBezTo>
                  <a:cubicBezTo>
                    <a:pt x="9227" y="3999"/>
                    <a:pt x="9259" y="3994"/>
                    <a:pt x="9290" y="3984"/>
                  </a:cubicBezTo>
                  <a:cubicBezTo>
                    <a:pt x="9315" y="3975"/>
                    <a:pt x="9450" y="3924"/>
                    <a:pt x="9674" y="3774"/>
                  </a:cubicBezTo>
                  <a:cubicBezTo>
                    <a:pt x="10573" y="3276"/>
                    <a:pt x="13032" y="1920"/>
                    <a:pt x="14277" y="1332"/>
                  </a:cubicBezTo>
                  <a:cubicBezTo>
                    <a:pt x="14494" y="1230"/>
                    <a:pt x="14692" y="1133"/>
                    <a:pt x="14874" y="1045"/>
                  </a:cubicBezTo>
                  <a:cubicBezTo>
                    <a:pt x="15389" y="794"/>
                    <a:pt x="15842" y="571"/>
                    <a:pt x="16062" y="571"/>
                  </a:cubicBezTo>
                  <a:cubicBezTo>
                    <a:pt x="16092" y="571"/>
                    <a:pt x="16118" y="575"/>
                    <a:pt x="16139" y="584"/>
                  </a:cubicBezTo>
                  <a:cubicBezTo>
                    <a:pt x="16213" y="615"/>
                    <a:pt x="16272" y="745"/>
                    <a:pt x="16307" y="849"/>
                  </a:cubicBezTo>
                  <a:cubicBezTo>
                    <a:pt x="16463" y="1293"/>
                    <a:pt x="13333" y="2611"/>
                    <a:pt x="12305" y="3043"/>
                  </a:cubicBezTo>
                  <a:cubicBezTo>
                    <a:pt x="11862" y="3229"/>
                    <a:pt x="11443" y="3406"/>
                    <a:pt x="11079" y="3567"/>
                  </a:cubicBezTo>
                  <a:cubicBezTo>
                    <a:pt x="10312" y="3909"/>
                    <a:pt x="9285" y="4397"/>
                    <a:pt x="8196" y="4913"/>
                  </a:cubicBezTo>
                  <a:cubicBezTo>
                    <a:pt x="6462" y="5737"/>
                    <a:pt x="4669" y="6588"/>
                    <a:pt x="3718" y="6949"/>
                  </a:cubicBezTo>
                  <a:cubicBezTo>
                    <a:pt x="2251" y="7506"/>
                    <a:pt x="1685" y="7532"/>
                    <a:pt x="1683" y="7532"/>
                  </a:cubicBezTo>
                  <a:cubicBezTo>
                    <a:pt x="1526" y="7533"/>
                    <a:pt x="1398" y="7661"/>
                    <a:pt x="1400" y="7819"/>
                  </a:cubicBezTo>
                  <a:cubicBezTo>
                    <a:pt x="1401" y="7976"/>
                    <a:pt x="1529" y="8103"/>
                    <a:pt x="1686" y="8103"/>
                  </a:cubicBezTo>
                  <a:cubicBezTo>
                    <a:pt x="1686" y="8103"/>
                    <a:pt x="1687" y="8103"/>
                    <a:pt x="1688" y="8103"/>
                  </a:cubicBezTo>
                  <a:lnTo>
                    <a:pt x="1690" y="8103"/>
                  </a:lnTo>
                  <a:cubicBezTo>
                    <a:pt x="1754" y="8102"/>
                    <a:pt x="2356" y="8077"/>
                    <a:pt x="3920" y="7483"/>
                  </a:cubicBezTo>
                  <a:cubicBezTo>
                    <a:pt x="4891" y="7115"/>
                    <a:pt x="6695" y="6257"/>
                    <a:pt x="8440" y="5430"/>
                  </a:cubicBezTo>
                  <a:cubicBezTo>
                    <a:pt x="9525" y="4914"/>
                    <a:pt x="10549" y="4427"/>
                    <a:pt x="11310" y="4089"/>
                  </a:cubicBezTo>
                  <a:cubicBezTo>
                    <a:pt x="11670" y="3928"/>
                    <a:pt x="12086" y="3753"/>
                    <a:pt x="12524" y="3568"/>
                  </a:cubicBezTo>
                  <a:cubicBezTo>
                    <a:pt x="15419" y="2351"/>
                    <a:pt x="17155" y="1547"/>
                    <a:pt x="16846" y="660"/>
                  </a:cubicBezTo>
                  <a:cubicBezTo>
                    <a:pt x="16775" y="458"/>
                    <a:pt x="16648" y="175"/>
                    <a:pt x="16355" y="56"/>
                  </a:cubicBezTo>
                  <a:cubicBezTo>
                    <a:pt x="16264" y="18"/>
                    <a:pt x="16169" y="1"/>
                    <a:pt x="16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4"/>
            <p:cNvSpPr/>
            <p:nvPr/>
          </p:nvSpPr>
          <p:spPr>
            <a:xfrm>
              <a:off x="2982450" y="3325175"/>
              <a:ext cx="94225" cy="222300"/>
            </a:xfrm>
            <a:custGeom>
              <a:avLst/>
              <a:gdLst/>
              <a:ahLst/>
              <a:cxnLst/>
              <a:rect l="l" t="t" r="r" b="b"/>
              <a:pathLst>
                <a:path w="3769" h="8892" extrusionOk="0">
                  <a:moveTo>
                    <a:pt x="3185" y="0"/>
                  </a:moveTo>
                  <a:cubicBezTo>
                    <a:pt x="3151" y="0"/>
                    <a:pt x="3117" y="7"/>
                    <a:pt x="3083" y="20"/>
                  </a:cubicBezTo>
                  <a:cubicBezTo>
                    <a:pt x="2998" y="53"/>
                    <a:pt x="993" y="841"/>
                    <a:pt x="830" y="2129"/>
                  </a:cubicBezTo>
                  <a:cubicBezTo>
                    <a:pt x="750" y="2766"/>
                    <a:pt x="1118" y="3382"/>
                    <a:pt x="1926" y="3959"/>
                  </a:cubicBezTo>
                  <a:cubicBezTo>
                    <a:pt x="2782" y="4573"/>
                    <a:pt x="3172" y="5209"/>
                    <a:pt x="3086" y="5850"/>
                  </a:cubicBezTo>
                  <a:cubicBezTo>
                    <a:pt x="2963" y="6763"/>
                    <a:pt x="1833" y="7739"/>
                    <a:pt x="206" y="8339"/>
                  </a:cubicBezTo>
                  <a:cubicBezTo>
                    <a:pt x="77" y="8387"/>
                    <a:pt x="1" y="8521"/>
                    <a:pt x="25" y="8657"/>
                  </a:cubicBezTo>
                  <a:cubicBezTo>
                    <a:pt x="49" y="8793"/>
                    <a:pt x="167" y="8892"/>
                    <a:pt x="305" y="8892"/>
                  </a:cubicBezTo>
                  <a:cubicBezTo>
                    <a:pt x="308" y="8892"/>
                    <a:pt x="310" y="8892"/>
                    <a:pt x="313" y="8892"/>
                  </a:cubicBezTo>
                  <a:cubicBezTo>
                    <a:pt x="344" y="8892"/>
                    <a:pt x="375" y="8885"/>
                    <a:pt x="404" y="8874"/>
                  </a:cubicBezTo>
                  <a:cubicBezTo>
                    <a:pt x="1854" y="8339"/>
                    <a:pt x="3469" y="7284"/>
                    <a:pt x="3651" y="5926"/>
                  </a:cubicBezTo>
                  <a:cubicBezTo>
                    <a:pt x="3769" y="5058"/>
                    <a:pt x="3299" y="4241"/>
                    <a:pt x="2259" y="3495"/>
                  </a:cubicBezTo>
                  <a:cubicBezTo>
                    <a:pt x="1635" y="3049"/>
                    <a:pt x="1345" y="2614"/>
                    <a:pt x="1397" y="2201"/>
                  </a:cubicBezTo>
                  <a:cubicBezTo>
                    <a:pt x="1497" y="1412"/>
                    <a:pt x="2797" y="744"/>
                    <a:pt x="3289" y="552"/>
                  </a:cubicBezTo>
                  <a:cubicBezTo>
                    <a:pt x="3436" y="496"/>
                    <a:pt x="3509" y="331"/>
                    <a:pt x="3452" y="183"/>
                  </a:cubicBezTo>
                  <a:cubicBezTo>
                    <a:pt x="3408" y="70"/>
                    <a:pt x="3300" y="0"/>
                    <a:pt x="3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4"/>
            <p:cNvSpPr/>
            <p:nvPr/>
          </p:nvSpPr>
          <p:spPr>
            <a:xfrm>
              <a:off x="2568275" y="3292950"/>
              <a:ext cx="254925" cy="243225"/>
            </a:xfrm>
            <a:custGeom>
              <a:avLst/>
              <a:gdLst/>
              <a:ahLst/>
              <a:cxnLst/>
              <a:rect l="l" t="t" r="r" b="b"/>
              <a:pathLst>
                <a:path w="10197" h="9729" extrusionOk="0">
                  <a:moveTo>
                    <a:pt x="9880" y="0"/>
                  </a:moveTo>
                  <a:cubicBezTo>
                    <a:pt x="9749" y="0"/>
                    <a:pt x="9632" y="95"/>
                    <a:pt x="9605" y="229"/>
                  </a:cubicBezTo>
                  <a:cubicBezTo>
                    <a:pt x="9586" y="321"/>
                    <a:pt x="7686" y="9157"/>
                    <a:pt x="962" y="9157"/>
                  </a:cubicBezTo>
                  <a:cubicBezTo>
                    <a:pt x="755" y="9157"/>
                    <a:pt x="544" y="9149"/>
                    <a:pt x="328" y="9132"/>
                  </a:cubicBezTo>
                  <a:cubicBezTo>
                    <a:pt x="318" y="9131"/>
                    <a:pt x="307" y="9130"/>
                    <a:pt x="297" y="9130"/>
                  </a:cubicBezTo>
                  <a:cubicBezTo>
                    <a:pt x="150" y="9130"/>
                    <a:pt x="25" y="9242"/>
                    <a:pt x="13" y="9393"/>
                  </a:cubicBezTo>
                  <a:cubicBezTo>
                    <a:pt x="1" y="9552"/>
                    <a:pt x="123" y="9692"/>
                    <a:pt x="282" y="9700"/>
                  </a:cubicBezTo>
                  <a:cubicBezTo>
                    <a:pt x="518" y="9719"/>
                    <a:pt x="748" y="9729"/>
                    <a:pt x="973" y="9729"/>
                  </a:cubicBezTo>
                  <a:cubicBezTo>
                    <a:pt x="8146" y="9729"/>
                    <a:pt x="10144" y="441"/>
                    <a:pt x="10165" y="344"/>
                  </a:cubicBezTo>
                  <a:cubicBezTo>
                    <a:pt x="10196" y="190"/>
                    <a:pt x="10096" y="39"/>
                    <a:pt x="9942" y="7"/>
                  </a:cubicBezTo>
                  <a:cubicBezTo>
                    <a:pt x="9921" y="2"/>
                    <a:pt x="9900" y="0"/>
                    <a:pt x="9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4"/>
            <p:cNvSpPr/>
            <p:nvPr/>
          </p:nvSpPr>
          <p:spPr>
            <a:xfrm>
              <a:off x="2924475" y="3618425"/>
              <a:ext cx="95275" cy="79900"/>
            </a:xfrm>
            <a:custGeom>
              <a:avLst/>
              <a:gdLst/>
              <a:ahLst/>
              <a:cxnLst/>
              <a:rect l="l" t="t" r="r" b="b"/>
              <a:pathLst>
                <a:path w="3811" h="3196" extrusionOk="0">
                  <a:moveTo>
                    <a:pt x="1" y="3195"/>
                  </a:moveTo>
                  <a:lnTo>
                    <a:pt x="381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4"/>
            <p:cNvSpPr/>
            <p:nvPr/>
          </p:nvSpPr>
          <p:spPr>
            <a:xfrm>
              <a:off x="2914775" y="3611250"/>
              <a:ext cx="113025" cy="94200"/>
            </a:xfrm>
            <a:custGeom>
              <a:avLst/>
              <a:gdLst/>
              <a:ahLst/>
              <a:cxnLst/>
              <a:rect l="l" t="t" r="r" b="b"/>
              <a:pathLst>
                <a:path w="4521" h="3768" extrusionOk="0">
                  <a:moveTo>
                    <a:pt x="4200" y="1"/>
                  </a:moveTo>
                  <a:cubicBezTo>
                    <a:pt x="4135" y="1"/>
                    <a:pt x="4068" y="23"/>
                    <a:pt x="4015" y="69"/>
                  </a:cubicBezTo>
                  <a:lnTo>
                    <a:pt x="205" y="3263"/>
                  </a:lnTo>
                  <a:cubicBezTo>
                    <a:pt x="1" y="3435"/>
                    <a:pt x="123" y="3767"/>
                    <a:pt x="389" y="3767"/>
                  </a:cubicBezTo>
                  <a:cubicBezTo>
                    <a:pt x="456" y="3767"/>
                    <a:pt x="522" y="3743"/>
                    <a:pt x="573" y="3701"/>
                  </a:cubicBezTo>
                  <a:lnTo>
                    <a:pt x="4382" y="506"/>
                  </a:lnTo>
                  <a:cubicBezTo>
                    <a:pt x="4504" y="405"/>
                    <a:pt x="4520" y="224"/>
                    <a:pt x="4419" y="102"/>
                  </a:cubicBezTo>
                  <a:cubicBezTo>
                    <a:pt x="4362" y="35"/>
                    <a:pt x="4282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4"/>
            <p:cNvSpPr/>
            <p:nvPr/>
          </p:nvSpPr>
          <p:spPr>
            <a:xfrm>
              <a:off x="2606100" y="3138875"/>
              <a:ext cx="37625" cy="149400"/>
            </a:xfrm>
            <a:custGeom>
              <a:avLst/>
              <a:gdLst/>
              <a:ahLst/>
              <a:cxnLst/>
              <a:rect l="l" t="t" r="r" b="b"/>
              <a:pathLst>
                <a:path w="1505" h="5976" extrusionOk="0">
                  <a:moveTo>
                    <a:pt x="0" y="1"/>
                  </a:moveTo>
                  <a:lnTo>
                    <a:pt x="71" y="4996"/>
                  </a:lnTo>
                  <a:lnTo>
                    <a:pt x="1505" y="5976"/>
                  </a:lnTo>
                  <a:lnTo>
                    <a:pt x="1285" y="5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4"/>
            <p:cNvSpPr/>
            <p:nvPr/>
          </p:nvSpPr>
          <p:spPr>
            <a:xfrm>
              <a:off x="2598900" y="3131725"/>
              <a:ext cx="52125" cy="163700"/>
            </a:xfrm>
            <a:custGeom>
              <a:avLst/>
              <a:gdLst/>
              <a:ahLst/>
              <a:cxnLst/>
              <a:rect l="l" t="t" r="r" b="b"/>
              <a:pathLst>
                <a:path w="2085" h="6548" extrusionOk="0">
                  <a:moveTo>
                    <a:pt x="287" y="1"/>
                  </a:moveTo>
                  <a:cubicBezTo>
                    <a:pt x="136" y="1"/>
                    <a:pt x="0" y="124"/>
                    <a:pt x="2" y="290"/>
                  </a:cubicBezTo>
                  <a:lnTo>
                    <a:pt x="73" y="5287"/>
                  </a:lnTo>
                  <a:cubicBezTo>
                    <a:pt x="75" y="5442"/>
                    <a:pt x="222" y="5568"/>
                    <a:pt x="356" y="5568"/>
                  </a:cubicBezTo>
                  <a:cubicBezTo>
                    <a:pt x="359" y="5568"/>
                    <a:pt x="361" y="5568"/>
                    <a:pt x="363" y="5568"/>
                  </a:cubicBezTo>
                  <a:cubicBezTo>
                    <a:pt x="520" y="5566"/>
                    <a:pt x="647" y="5437"/>
                    <a:pt x="645" y="5279"/>
                  </a:cubicBezTo>
                  <a:lnTo>
                    <a:pt x="581" y="723"/>
                  </a:lnTo>
                  <a:lnTo>
                    <a:pt x="1295" y="1031"/>
                  </a:lnTo>
                  <a:lnTo>
                    <a:pt x="1507" y="6274"/>
                  </a:lnTo>
                  <a:cubicBezTo>
                    <a:pt x="1513" y="6427"/>
                    <a:pt x="1638" y="6548"/>
                    <a:pt x="1792" y="6548"/>
                  </a:cubicBezTo>
                  <a:lnTo>
                    <a:pt x="1804" y="6547"/>
                  </a:lnTo>
                  <a:cubicBezTo>
                    <a:pt x="1961" y="6541"/>
                    <a:pt x="2084" y="6407"/>
                    <a:pt x="2078" y="6250"/>
                  </a:cubicBezTo>
                  <a:lnTo>
                    <a:pt x="1858" y="827"/>
                  </a:lnTo>
                  <a:cubicBezTo>
                    <a:pt x="1854" y="717"/>
                    <a:pt x="1786" y="620"/>
                    <a:pt x="1685" y="577"/>
                  </a:cubicBezTo>
                  <a:lnTo>
                    <a:pt x="401" y="25"/>
                  </a:lnTo>
                  <a:cubicBezTo>
                    <a:pt x="363" y="8"/>
                    <a:pt x="325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4"/>
            <p:cNvSpPr/>
            <p:nvPr/>
          </p:nvSpPr>
          <p:spPr>
            <a:xfrm>
              <a:off x="3201175" y="3152475"/>
              <a:ext cx="40825" cy="132425"/>
            </a:xfrm>
            <a:custGeom>
              <a:avLst/>
              <a:gdLst/>
              <a:ahLst/>
              <a:cxnLst/>
              <a:rect l="l" t="t" r="r" b="b"/>
              <a:pathLst>
                <a:path w="1633" h="5297" extrusionOk="0">
                  <a:moveTo>
                    <a:pt x="1138" y="0"/>
                  </a:moveTo>
                  <a:lnTo>
                    <a:pt x="0" y="301"/>
                  </a:lnTo>
                  <a:lnTo>
                    <a:pt x="71" y="5297"/>
                  </a:lnTo>
                  <a:lnTo>
                    <a:pt x="1633" y="486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4"/>
            <p:cNvSpPr/>
            <p:nvPr/>
          </p:nvSpPr>
          <p:spPr>
            <a:xfrm>
              <a:off x="3194000" y="3145325"/>
              <a:ext cx="55500" cy="146725"/>
            </a:xfrm>
            <a:custGeom>
              <a:avLst/>
              <a:gdLst/>
              <a:ahLst/>
              <a:cxnLst/>
              <a:rect l="l" t="t" r="r" b="b"/>
              <a:pathLst>
                <a:path w="2220" h="5869" extrusionOk="0">
                  <a:moveTo>
                    <a:pt x="1425" y="1"/>
                  </a:moveTo>
                  <a:cubicBezTo>
                    <a:pt x="1401" y="1"/>
                    <a:pt x="1376" y="4"/>
                    <a:pt x="1352" y="10"/>
                  </a:cubicBezTo>
                  <a:lnTo>
                    <a:pt x="214" y="312"/>
                  </a:lnTo>
                  <a:cubicBezTo>
                    <a:pt x="88" y="345"/>
                    <a:pt x="0" y="460"/>
                    <a:pt x="2" y="592"/>
                  </a:cubicBezTo>
                  <a:lnTo>
                    <a:pt x="73" y="5587"/>
                  </a:lnTo>
                  <a:cubicBezTo>
                    <a:pt x="75" y="5744"/>
                    <a:pt x="202" y="5869"/>
                    <a:pt x="358" y="5869"/>
                  </a:cubicBezTo>
                  <a:lnTo>
                    <a:pt x="362" y="5869"/>
                  </a:lnTo>
                  <a:cubicBezTo>
                    <a:pt x="520" y="5867"/>
                    <a:pt x="646" y="5737"/>
                    <a:pt x="644" y="5580"/>
                  </a:cubicBezTo>
                  <a:lnTo>
                    <a:pt x="576" y="806"/>
                  </a:lnTo>
                  <a:lnTo>
                    <a:pt x="1175" y="648"/>
                  </a:lnTo>
                  <a:lnTo>
                    <a:pt x="1636" y="5181"/>
                  </a:lnTo>
                  <a:cubicBezTo>
                    <a:pt x="1650" y="5326"/>
                    <a:pt x="1767" y="5438"/>
                    <a:pt x="1912" y="5438"/>
                  </a:cubicBezTo>
                  <a:cubicBezTo>
                    <a:pt x="1924" y="5438"/>
                    <a:pt x="1936" y="5438"/>
                    <a:pt x="1948" y="5436"/>
                  </a:cubicBezTo>
                  <a:cubicBezTo>
                    <a:pt x="2106" y="5420"/>
                    <a:pt x="2220" y="5280"/>
                    <a:pt x="2204" y="5123"/>
                  </a:cubicBezTo>
                  <a:lnTo>
                    <a:pt x="1709" y="257"/>
                  </a:lnTo>
                  <a:cubicBezTo>
                    <a:pt x="1700" y="173"/>
                    <a:pt x="1657" y="98"/>
                    <a:pt x="1587" y="51"/>
                  </a:cubicBezTo>
                  <a:cubicBezTo>
                    <a:pt x="1539" y="18"/>
                    <a:pt x="1483" y="1"/>
                    <a:pt x="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4"/>
            <p:cNvSpPr/>
            <p:nvPr/>
          </p:nvSpPr>
          <p:spPr>
            <a:xfrm>
              <a:off x="2834325" y="3197775"/>
              <a:ext cx="40850" cy="121700"/>
            </a:xfrm>
            <a:custGeom>
              <a:avLst/>
              <a:gdLst/>
              <a:ahLst/>
              <a:cxnLst/>
              <a:rect l="l" t="t" r="r" b="b"/>
              <a:pathLst>
                <a:path w="1634" h="4868" extrusionOk="0">
                  <a:moveTo>
                    <a:pt x="1139" y="1"/>
                  </a:moveTo>
                  <a:lnTo>
                    <a:pt x="1" y="303"/>
                  </a:lnTo>
                  <a:lnTo>
                    <a:pt x="150" y="4766"/>
                  </a:lnTo>
                  <a:lnTo>
                    <a:pt x="1634" y="4868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4"/>
            <p:cNvSpPr/>
            <p:nvPr/>
          </p:nvSpPr>
          <p:spPr>
            <a:xfrm>
              <a:off x="2827125" y="3190650"/>
              <a:ext cx="55550" cy="135975"/>
            </a:xfrm>
            <a:custGeom>
              <a:avLst/>
              <a:gdLst/>
              <a:ahLst/>
              <a:cxnLst/>
              <a:rect l="l" t="t" r="r" b="b"/>
              <a:pathLst>
                <a:path w="2222" h="5439" extrusionOk="0">
                  <a:moveTo>
                    <a:pt x="1429" y="1"/>
                  </a:moveTo>
                  <a:cubicBezTo>
                    <a:pt x="1404" y="1"/>
                    <a:pt x="1379" y="4"/>
                    <a:pt x="1354" y="11"/>
                  </a:cubicBezTo>
                  <a:lnTo>
                    <a:pt x="217" y="312"/>
                  </a:lnTo>
                  <a:cubicBezTo>
                    <a:pt x="88" y="345"/>
                    <a:pt x="1" y="464"/>
                    <a:pt x="5" y="598"/>
                  </a:cubicBezTo>
                  <a:lnTo>
                    <a:pt x="154" y="5059"/>
                  </a:lnTo>
                  <a:cubicBezTo>
                    <a:pt x="158" y="5214"/>
                    <a:pt x="298" y="5335"/>
                    <a:pt x="441" y="5335"/>
                  </a:cubicBezTo>
                  <a:cubicBezTo>
                    <a:pt x="444" y="5335"/>
                    <a:pt x="446" y="5335"/>
                    <a:pt x="449" y="5335"/>
                  </a:cubicBezTo>
                  <a:cubicBezTo>
                    <a:pt x="606" y="5330"/>
                    <a:pt x="729" y="5198"/>
                    <a:pt x="724" y="5041"/>
                  </a:cubicBezTo>
                  <a:lnTo>
                    <a:pt x="584" y="805"/>
                  </a:lnTo>
                  <a:lnTo>
                    <a:pt x="1177" y="648"/>
                  </a:lnTo>
                  <a:lnTo>
                    <a:pt x="1638" y="5182"/>
                  </a:lnTo>
                  <a:cubicBezTo>
                    <a:pt x="1652" y="5328"/>
                    <a:pt x="1775" y="5438"/>
                    <a:pt x="1922" y="5439"/>
                  </a:cubicBezTo>
                  <a:cubicBezTo>
                    <a:pt x="1932" y="5439"/>
                    <a:pt x="1941" y="5438"/>
                    <a:pt x="1951" y="5436"/>
                  </a:cubicBezTo>
                  <a:cubicBezTo>
                    <a:pt x="2108" y="5420"/>
                    <a:pt x="2222" y="5281"/>
                    <a:pt x="2207" y="5123"/>
                  </a:cubicBezTo>
                  <a:lnTo>
                    <a:pt x="1712" y="257"/>
                  </a:lnTo>
                  <a:cubicBezTo>
                    <a:pt x="1697" y="108"/>
                    <a:pt x="1571" y="1"/>
                    <a:pt x="1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4"/>
            <p:cNvSpPr/>
            <p:nvPr/>
          </p:nvSpPr>
          <p:spPr>
            <a:xfrm>
              <a:off x="2533925" y="2094650"/>
              <a:ext cx="827175" cy="1119875"/>
            </a:xfrm>
            <a:custGeom>
              <a:avLst/>
              <a:gdLst/>
              <a:ahLst/>
              <a:cxnLst/>
              <a:rect l="l" t="t" r="r" b="b"/>
              <a:pathLst>
                <a:path w="33087" h="44795" extrusionOk="0">
                  <a:moveTo>
                    <a:pt x="16422" y="1"/>
                  </a:moveTo>
                  <a:cubicBezTo>
                    <a:pt x="14570" y="1"/>
                    <a:pt x="13104" y="274"/>
                    <a:pt x="13104" y="274"/>
                  </a:cubicBezTo>
                  <a:cubicBezTo>
                    <a:pt x="13104" y="274"/>
                    <a:pt x="116" y="3883"/>
                    <a:pt x="132" y="5024"/>
                  </a:cubicBezTo>
                  <a:cubicBezTo>
                    <a:pt x="149" y="6167"/>
                    <a:pt x="1" y="36148"/>
                    <a:pt x="36" y="38621"/>
                  </a:cubicBezTo>
                  <a:cubicBezTo>
                    <a:pt x="70" y="41096"/>
                    <a:pt x="3426" y="42857"/>
                    <a:pt x="7916" y="44030"/>
                  </a:cubicBezTo>
                  <a:cubicBezTo>
                    <a:pt x="9998" y="44574"/>
                    <a:pt x="13345" y="44794"/>
                    <a:pt x="16553" y="44794"/>
                  </a:cubicBezTo>
                  <a:cubicBezTo>
                    <a:pt x="20261" y="44794"/>
                    <a:pt x="23784" y="44501"/>
                    <a:pt x="24952" y="44076"/>
                  </a:cubicBezTo>
                  <a:cubicBezTo>
                    <a:pt x="27130" y="43283"/>
                    <a:pt x="30069" y="42481"/>
                    <a:pt x="30430" y="41048"/>
                  </a:cubicBezTo>
                  <a:cubicBezTo>
                    <a:pt x="30790" y="39615"/>
                    <a:pt x="30592" y="25532"/>
                    <a:pt x="30653" y="23152"/>
                  </a:cubicBezTo>
                  <a:cubicBezTo>
                    <a:pt x="30715" y="20773"/>
                    <a:pt x="33087" y="13505"/>
                    <a:pt x="32288" y="10852"/>
                  </a:cubicBezTo>
                  <a:cubicBezTo>
                    <a:pt x="31489" y="8199"/>
                    <a:pt x="29936" y="6032"/>
                    <a:pt x="28303" y="5008"/>
                  </a:cubicBezTo>
                  <a:cubicBezTo>
                    <a:pt x="26670" y="3984"/>
                    <a:pt x="22345" y="904"/>
                    <a:pt x="19386" y="280"/>
                  </a:cubicBezTo>
                  <a:cubicBezTo>
                    <a:pt x="18392" y="71"/>
                    <a:pt x="17358" y="1"/>
                    <a:pt x="1642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4"/>
            <p:cNvSpPr/>
            <p:nvPr/>
          </p:nvSpPr>
          <p:spPr>
            <a:xfrm>
              <a:off x="2527125" y="2087475"/>
              <a:ext cx="834075" cy="1134075"/>
            </a:xfrm>
            <a:custGeom>
              <a:avLst/>
              <a:gdLst/>
              <a:ahLst/>
              <a:cxnLst/>
              <a:rect l="l" t="t" r="r" b="b"/>
              <a:pathLst>
                <a:path w="33363" h="45363" extrusionOk="0">
                  <a:moveTo>
                    <a:pt x="16701" y="574"/>
                  </a:moveTo>
                  <a:cubicBezTo>
                    <a:pt x="17620" y="574"/>
                    <a:pt x="18632" y="642"/>
                    <a:pt x="19599" y="846"/>
                  </a:cubicBezTo>
                  <a:cubicBezTo>
                    <a:pt x="22041" y="1362"/>
                    <a:pt x="25438" y="3587"/>
                    <a:pt x="27466" y="4917"/>
                  </a:cubicBezTo>
                  <a:cubicBezTo>
                    <a:pt x="27842" y="5162"/>
                    <a:pt x="28167" y="5375"/>
                    <a:pt x="28423" y="5537"/>
                  </a:cubicBezTo>
                  <a:cubicBezTo>
                    <a:pt x="30059" y="6563"/>
                    <a:pt x="31540" y="8741"/>
                    <a:pt x="32286" y="11222"/>
                  </a:cubicBezTo>
                  <a:cubicBezTo>
                    <a:pt x="32772" y="12835"/>
                    <a:pt x="31995" y="16408"/>
                    <a:pt x="31371" y="19278"/>
                  </a:cubicBezTo>
                  <a:cubicBezTo>
                    <a:pt x="30991" y="21026"/>
                    <a:pt x="30663" y="22536"/>
                    <a:pt x="30640" y="23433"/>
                  </a:cubicBezTo>
                  <a:cubicBezTo>
                    <a:pt x="30621" y="24156"/>
                    <a:pt x="30626" y="25912"/>
                    <a:pt x="30632" y="28135"/>
                  </a:cubicBezTo>
                  <a:cubicBezTo>
                    <a:pt x="30646" y="32979"/>
                    <a:pt x="30668" y="40301"/>
                    <a:pt x="30425" y="41265"/>
                  </a:cubicBezTo>
                  <a:cubicBezTo>
                    <a:pt x="30153" y="42345"/>
                    <a:pt x="27999" y="43093"/>
                    <a:pt x="26098" y="43753"/>
                  </a:cubicBezTo>
                  <a:cubicBezTo>
                    <a:pt x="25765" y="43868"/>
                    <a:pt x="25438" y="43982"/>
                    <a:pt x="25127" y="44095"/>
                  </a:cubicBezTo>
                  <a:cubicBezTo>
                    <a:pt x="24024" y="44497"/>
                    <a:pt x="20479" y="44803"/>
                    <a:pt x="16736" y="44803"/>
                  </a:cubicBezTo>
                  <a:cubicBezTo>
                    <a:pt x="13616" y="44803"/>
                    <a:pt x="10358" y="44590"/>
                    <a:pt x="8260" y="44042"/>
                  </a:cubicBezTo>
                  <a:cubicBezTo>
                    <a:pt x="4782" y="43132"/>
                    <a:pt x="629" y="41503"/>
                    <a:pt x="592" y="38905"/>
                  </a:cubicBezTo>
                  <a:cubicBezTo>
                    <a:pt x="572" y="37435"/>
                    <a:pt x="616" y="26188"/>
                    <a:pt x="652" y="17150"/>
                  </a:cubicBezTo>
                  <a:cubicBezTo>
                    <a:pt x="676" y="11045"/>
                    <a:pt x="698" y="5773"/>
                    <a:pt x="684" y="5347"/>
                  </a:cubicBezTo>
                  <a:cubicBezTo>
                    <a:pt x="1013" y="4654"/>
                    <a:pt x="7426" y="2511"/>
                    <a:pt x="13440" y="839"/>
                  </a:cubicBezTo>
                  <a:cubicBezTo>
                    <a:pt x="13581" y="814"/>
                    <a:pt x="14976" y="574"/>
                    <a:pt x="16701" y="574"/>
                  </a:cubicBezTo>
                  <a:close/>
                  <a:moveTo>
                    <a:pt x="16682" y="1"/>
                  </a:moveTo>
                  <a:cubicBezTo>
                    <a:pt x="14858" y="1"/>
                    <a:pt x="13415" y="264"/>
                    <a:pt x="13324" y="280"/>
                  </a:cubicBezTo>
                  <a:cubicBezTo>
                    <a:pt x="13316" y="282"/>
                    <a:pt x="13308" y="283"/>
                    <a:pt x="13300" y="285"/>
                  </a:cubicBezTo>
                  <a:cubicBezTo>
                    <a:pt x="8370" y="1656"/>
                    <a:pt x="102" y="4131"/>
                    <a:pt x="119" y="5316"/>
                  </a:cubicBezTo>
                  <a:cubicBezTo>
                    <a:pt x="126" y="5776"/>
                    <a:pt x="105" y="11046"/>
                    <a:pt x="81" y="17148"/>
                  </a:cubicBezTo>
                  <a:cubicBezTo>
                    <a:pt x="46" y="26189"/>
                    <a:pt x="1" y="37439"/>
                    <a:pt x="22" y="38914"/>
                  </a:cubicBezTo>
                  <a:cubicBezTo>
                    <a:pt x="55" y="41287"/>
                    <a:pt x="2779" y="43198"/>
                    <a:pt x="8115" y="44594"/>
                  </a:cubicBezTo>
                  <a:cubicBezTo>
                    <a:pt x="10195" y="45138"/>
                    <a:pt x="13607" y="45363"/>
                    <a:pt x="16880" y="45363"/>
                  </a:cubicBezTo>
                  <a:cubicBezTo>
                    <a:pt x="20579" y="45363"/>
                    <a:pt x="24103" y="45075"/>
                    <a:pt x="25322" y="44632"/>
                  </a:cubicBezTo>
                  <a:cubicBezTo>
                    <a:pt x="25630" y="44519"/>
                    <a:pt x="25954" y="44407"/>
                    <a:pt x="26285" y="44292"/>
                  </a:cubicBezTo>
                  <a:cubicBezTo>
                    <a:pt x="28422" y="43550"/>
                    <a:pt x="30631" y="42784"/>
                    <a:pt x="30978" y="41406"/>
                  </a:cubicBezTo>
                  <a:cubicBezTo>
                    <a:pt x="31239" y="40372"/>
                    <a:pt x="31218" y="33298"/>
                    <a:pt x="31203" y="28134"/>
                  </a:cubicBezTo>
                  <a:cubicBezTo>
                    <a:pt x="31198" y="25916"/>
                    <a:pt x="31192" y="24163"/>
                    <a:pt x="31211" y="23448"/>
                  </a:cubicBezTo>
                  <a:cubicBezTo>
                    <a:pt x="31232" y="22606"/>
                    <a:pt x="31570" y="21048"/>
                    <a:pt x="31929" y="19400"/>
                  </a:cubicBezTo>
                  <a:cubicBezTo>
                    <a:pt x="32601" y="16312"/>
                    <a:pt x="33362" y="12813"/>
                    <a:pt x="32834" y="11058"/>
                  </a:cubicBezTo>
                  <a:cubicBezTo>
                    <a:pt x="32049" y="8451"/>
                    <a:pt x="30475" y="6150"/>
                    <a:pt x="28728" y="5054"/>
                  </a:cubicBezTo>
                  <a:cubicBezTo>
                    <a:pt x="28473" y="4894"/>
                    <a:pt x="28151" y="4683"/>
                    <a:pt x="27780" y="4441"/>
                  </a:cubicBezTo>
                  <a:cubicBezTo>
                    <a:pt x="25716" y="3088"/>
                    <a:pt x="22263" y="826"/>
                    <a:pt x="19716" y="289"/>
                  </a:cubicBezTo>
                  <a:cubicBezTo>
                    <a:pt x="18693" y="73"/>
                    <a:pt x="17636" y="1"/>
                    <a:pt x="16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4"/>
            <p:cNvSpPr/>
            <p:nvPr/>
          </p:nvSpPr>
          <p:spPr>
            <a:xfrm>
              <a:off x="3086125" y="2295675"/>
              <a:ext cx="88675" cy="883775"/>
            </a:xfrm>
            <a:custGeom>
              <a:avLst/>
              <a:gdLst/>
              <a:ahLst/>
              <a:cxnLst/>
              <a:rect l="l" t="t" r="r" b="b"/>
              <a:pathLst>
                <a:path w="3547" h="35351" extrusionOk="0">
                  <a:moveTo>
                    <a:pt x="310" y="1"/>
                  </a:moveTo>
                  <a:cubicBezTo>
                    <a:pt x="293" y="1"/>
                    <a:pt x="276" y="2"/>
                    <a:pt x="259" y="6"/>
                  </a:cubicBezTo>
                  <a:cubicBezTo>
                    <a:pt x="103" y="33"/>
                    <a:pt x="0" y="182"/>
                    <a:pt x="28" y="337"/>
                  </a:cubicBezTo>
                  <a:cubicBezTo>
                    <a:pt x="45" y="427"/>
                    <a:pt x="1652" y="9427"/>
                    <a:pt x="892" y="13702"/>
                  </a:cubicBezTo>
                  <a:cubicBezTo>
                    <a:pt x="358" y="16705"/>
                    <a:pt x="897" y="26699"/>
                    <a:pt x="1443" y="28756"/>
                  </a:cubicBezTo>
                  <a:cubicBezTo>
                    <a:pt x="2137" y="31377"/>
                    <a:pt x="2306" y="34433"/>
                    <a:pt x="1369" y="34800"/>
                  </a:cubicBezTo>
                  <a:cubicBezTo>
                    <a:pt x="1241" y="34850"/>
                    <a:pt x="1166" y="34983"/>
                    <a:pt x="1192" y="35119"/>
                  </a:cubicBezTo>
                  <a:cubicBezTo>
                    <a:pt x="1217" y="35253"/>
                    <a:pt x="1334" y="35351"/>
                    <a:pt x="1471" y="35351"/>
                  </a:cubicBezTo>
                  <a:cubicBezTo>
                    <a:pt x="1472" y="35351"/>
                    <a:pt x="1472" y="35351"/>
                    <a:pt x="1473" y="35351"/>
                  </a:cubicBezTo>
                  <a:cubicBezTo>
                    <a:pt x="1508" y="35351"/>
                    <a:pt x="1544" y="35344"/>
                    <a:pt x="1577" y="35331"/>
                  </a:cubicBezTo>
                  <a:cubicBezTo>
                    <a:pt x="3546" y="34561"/>
                    <a:pt x="2010" y="28669"/>
                    <a:pt x="1995" y="28610"/>
                  </a:cubicBezTo>
                  <a:cubicBezTo>
                    <a:pt x="1458" y="26587"/>
                    <a:pt x="929" y="16757"/>
                    <a:pt x="1454" y="13802"/>
                  </a:cubicBezTo>
                  <a:cubicBezTo>
                    <a:pt x="2231" y="9427"/>
                    <a:pt x="658" y="609"/>
                    <a:pt x="590" y="236"/>
                  </a:cubicBezTo>
                  <a:cubicBezTo>
                    <a:pt x="565" y="98"/>
                    <a:pt x="445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4"/>
            <p:cNvSpPr/>
            <p:nvPr/>
          </p:nvSpPr>
          <p:spPr>
            <a:xfrm>
              <a:off x="2805025" y="1952550"/>
              <a:ext cx="390350" cy="379525"/>
            </a:xfrm>
            <a:custGeom>
              <a:avLst/>
              <a:gdLst/>
              <a:ahLst/>
              <a:cxnLst/>
              <a:rect l="l" t="t" r="r" b="b"/>
              <a:pathLst>
                <a:path w="15614" h="15181" extrusionOk="0">
                  <a:moveTo>
                    <a:pt x="7579" y="0"/>
                  </a:moveTo>
                  <a:cubicBezTo>
                    <a:pt x="7504" y="0"/>
                    <a:pt x="7437" y="7"/>
                    <a:pt x="7377" y="21"/>
                  </a:cubicBezTo>
                  <a:cubicBezTo>
                    <a:pt x="6243" y="280"/>
                    <a:pt x="5116" y="946"/>
                    <a:pt x="5116" y="946"/>
                  </a:cubicBezTo>
                  <a:cubicBezTo>
                    <a:pt x="5116" y="946"/>
                    <a:pt x="5091" y="945"/>
                    <a:pt x="5048" y="945"/>
                  </a:cubicBezTo>
                  <a:cubicBezTo>
                    <a:pt x="4754" y="945"/>
                    <a:pt x="3591" y="991"/>
                    <a:pt x="3178" y="1705"/>
                  </a:cubicBezTo>
                  <a:cubicBezTo>
                    <a:pt x="2701" y="2523"/>
                    <a:pt x="1" y="6784"/>
                    <a:pt x="1" y="6784"/>
                  </a:cubicBezTo>
                  <a:lnTo>
                    <a:pt x="3530" y="15181"/>
                  </a:lnTo>
                  <a:lnTo>
                    <a:pt x="7619" y="11387"/>
                  </a:lnTo>
                  <a:lnTo>
                    <a:pt x="11553" y="14011"/>
                  </a:lnTo>
                  <a:lnTo>
                    <a:pt x="13128" y="10497"/>
                  </a:lnTo>
                  <a:lnTo>
                    <a:pt x="15613" y="13955"/>
                  </a:lnTo>
                  <a:cubicBezTo>
                    <a:pt x="15613" y="13955"/>
                    <a:pt x="14365" y="6094"/>
                    <a:pt x="13525" y="4076"/>
                  </a:cubicBezTo>
                  <a:cubicBezTo>
                    <a:pt x="12729" y="2163"/>
                    <a:pt x="8938" y="0"/>
                    <a:pt x="757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4"/>
            <p:cNvSpPr/>
            <p:nvPr/>
          </p:nvSpPr>
          <p:spPr>
            <a:xfrm>
              <a:off x="2797525" y="1945450"/>
              <a:ext cx="405400" cy="393750"/>
            </a:xfrm>
            <a:custGeom>
              <a:avLst/>
              <a:gdLst/>
              <a:ahLst/>
              <a:cxnLst/>
              <a:rect l="l" t="t" r="r" b="b"/>
              <a:pathLst>
                <a:path w="16216" h="15750" extrusionOk="0">
                  <a:moveTo>
                    <a:pt x="7882" y="568"/>
                  </a:moveTo>
                  <a:cubicBezTo>
                    <a:pt x="9019" y="568"/>
                    <a:pt x="12793" y="2625"/>
                    <a:pt x="13561" y="4469"/>
                  </a:cubicBezTo>
                  <a:cubicBezTo>
                    <a:pt x="14183" y="5961"/>
                    <a:pt x="15047" y="10803"/>
                    <a:pt x="15433" y="13080"/>
                  </a:cubicBezTo>
                  <a:lnTo>
                    <a:pt x="13660" y="10614"/>
                  </a:lnTo>
                  <a:cubicBezTo>
                    <a:pt x="13605" y="10539"/>
                    <a:pt x="13519" y="10495"/>
                    <a:pt x="13427" y="10495"/>
                  </a:cubicBezTo>
                  <a:cubicBezTo>
                    <a:pt x="13417" y="10495"/>
                    <a:pt x="13408" y="10496"/>
                    <a:pt x="13399" y="10497"/>
                  </a:cubicBezTo>
                  <a:cubicBezTo>
                    <a:pt x="13298" y="10506"/>
                    <a:pt x="13210" y="10571"/>
                    <a:pt x="13168" y="10663"/>
                  </a:cubicBezTo>
                  <a:lnTo>
                    <a:pt x="11731" y="13870"/>
                  </a:lnTo>
                  <a:lnTo>
                    <a:pt x="8077" y="11434"/>
                  </a:lnTo>
                  <a:cubicBezTo>
                    <a:pt x="8029" y="11401"/>
                    <a:pt x="7973" y="11385"/>
                    <a:pt x="7918" y="11385"/>
                  </a:cubicBezTo>
                  <a:cubicBezTo>
                    <a:pt x="7848" y="11385"/>
                    <a:pt x="7778" y="11411"/>
                    <a:pt x="7724" y="11461"/>
                  </a:cubicBezTo>
                  <a:lnTo>
                    <a:pt x="3935" y="14978"/>
                  </a:lnTo>
                  <a:lnTo>
                    <a:pt x="622" y="7095"/>
                  </a:lnTo>
                  <a:cubicBezTo>
                    <a:pt x="1080" y="6370"/>
                    <a:pt x="3292" y="2876"/>
                    <a:pt x="3724" y="2131"/>
                  </a:cubicBezTo>
                  <a:cubicBezTo>
                    <a:pt x="4024" y="1616"/>
                    <a:pt x="4935" y="1514"/>
                    <a:pt x="5337" y="1514"/>
                  </a:cubicBezTo>
                  <a:cubicBezTo>
                    <a:pt x="5361" y="1514"/>
                    <a:pt x="5384" y="1514"/>
                    <a:pt x="5404" y="1515"/>
                  </a:cubicBezTo>
                  <a:cubicBezTo>
                    <a:pt x="5409" y="1515"/>
                    <a:pt x="5414" y="1515"/>
                    <a:pt x="5420" y="1515"/>
                  </a:cubicBezTo>
                  <a:cubicBezTo>
                    <a:pt x="5470" y="1515"/>
                    <a:pt x="5518" y="1501"/>
                    <a:pt x="5561" y="1475"/>
                  </a:cubicBezTo>
                  <a:cubicBezTo>
                    <a:pt x="5571" y="1469"/>
                    <a:pt x="6665" y="829"/>
                    <a:pt x="7740" y="582"/>
                  </a:cubicBezTo>
                  <a:cubicBezTo>
                    <a:pt x="7781" y="573"/>
                    <a:pt x="7829" y="568"/>
                    <a:pt x="7882" y="568"/>
                  </a:cubicBezTo>
                  <a:close/>
                  <a:moveTo>
                    <a:pt x="7861" y="1"/>
                  </a:moveTo>
                  <a:cubicBezTo>
                    <a:pt x="7770" y="1"/>
                    <a:pt x="7686" y="9"/>
                    <a:pt x="7613" y="26"/>
                  </a:cubicBezTo>
                  <a:cubicBezTo>
                    <a:pt x="6601" y="258"/>
                    <a:pt x="5613" y="789"/>
                    <a:pt x="5341" y="943"/>
                  </a:cubicBezTo>
                  <a:cubicBezTo>
                    <a:pt x="4994" y="943"/>
                    <a:pt x="3720" y="1004"/>
                    <a:pt x="3231" y="1844"/>
                  </a:cubicBezTo>
                  <a:cubicBezTo>
                    <a:pt x="2763" y="2648"/>
                    <a:pt x="87" y="6872"/>
                    <a:pt x="60" y="6916"/>
                  </a:cubicBezTo>
                  <a:cubicBezTo>
                    <a:pt x="10" y="6994"/>
                    <a:pt x="1" y="7093"/>
                    <a:pt x="37" y="7179"/>
                  </a:cubicBezTo>
                  <a:lnTo>
                    <a:pt x="3567" y="15575"/>
                  </a:lnTo>
                  <a:cubicBezTo>
                    <a:pt x="3603" y="15661"/>
                    <a:pt x="3679" y="15724"/>
                    <a:pt x="3770" y="15743"/>
                  </a:cubicBezTo>
                  <a:cubicBezTo>
                    <a:pt x="3790" y="15747"/>
                    <a:pt x="3809" y="15750"/>
                    <a:pt x="3830" y="15750"/>
                  </a:cubicBezTo>
                  <a:cubicBezTo>
                    <a:pt x="3902" y="15750"/>
                    <a:pt x="3971" y="15722"/>
                    <a:pt x="4024" y="15674"/>
                  </a:cubicBezTo>
                  <a:lnTo>
                    <a:pt x="7947" y="12034"/>
                  </a:lnTo>
                  <a:lnTo>
                    <a:pt x="11695" y="14533"/>
                  </a:lnTo>
                  <a:cubicBezTo>
                    <a:pt x="11744" y="14566"/>
                    <a:pt x="11799" y="14581"/>
                    <a:pt x="11853" y="14581"/>
                  </a:cubicBezTo>
                  <a:cubicBezTo>
                    <a:pt x="11961" y="14581"/>
                    <a:pt x="12066" y="14520"/>
                    <a:pt x="12114" y="14412"/>
                  </a:cubicBezTo>
                  <a:lnTo>
                    <a:pt x="13485" y="11350"/>
                  </a:lnTo>
                  <a:lnTo>
                    <a:pt x="15681" y="14405"/>
                  </a:lnTo>
                  <a:cubicBezTo>
                    <a:pt x="15736" y="14482"/>
                    <a:pt x="15823" y="14524"/>
                    <a:pt x="15913" y="14524"/>
                  </a:cubicBezTo>
                  <a:cubicBezTo>
                    <a:pt x="15949" y="14524"/>
                    <a:pt x="15986" y="14517"/>
                    <a:pt x="16021" y="14503"/>
                  </a:cubicBezTo>
                  <a:cubicBezTo>
                    <a:pt x="16144" y="14452"/>
                    <a:pt x="16216" y="14324"/>
                    <a:pt x="16195" y="14193"/>
                  </a:cubicBezTo>
                  <a:cubicBezTo>
                    <a:pt x="16144" y="13871"/>
                    <a:pt x="14932" y="6276"/>
                    <a:pt x="14088" y="4250"/>
                  </a:cubicBezTo>
                  <a:cubicBezTo>
                    <a:pt x="13253" y="2244"/>
                    <a:pt x="9374" y="1"/>
                    <a:pt x="7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4"/>
            <p:cNvSpPr/>
            <p:nvPr/>
          </p:nvSpPr>
          <p:spPr>
            <a:xfrm>
              <a:off x="2920425" y="1827975"/>
              <a:ext cx="194300" cy="474875"/>
            </a:xfrm>
            <a:custGeom>
              <a:avLst/>
              <a:gdLst/>
              <a:ahLst/>
              <a:cxnLst/>
              <a:rect l="l" t="t" r="r" b="b"/>
              <a:pathLst>
                <a:path w="7772" h="18995" extrusionOk="0">
                  <a:moveTo>
                    <a:pt x="498" y="1"/>
                  </a:moveTo>
                  <a:cubicBezTo>
                    <a:pt x="498" y="1"/>
                    <a:pt x="1" y="5123"/>
                    <a:pt x="31" y="7234"/>
                  </a:cubicBezTo>
                  <a:cubicBezTo>
                    <a:pt x="61" y="9346"/>
                    <a:pt x="2407" y="14429"/>
                    <a:pt x="3068" y="15231"/>
                  </a:cubicBezTo>
                  <a:cubicBezTo>
                    <a:pt x="3729" y="16035"/>
                    <a:pt x="6937" y="18994"/>
                    <a:pt x="6937" y="18994"/>
                  </a:cubicBezTo>
                  <a:cubicBezTo>
                    <a:pt x="6937" y="18994"/>
                    <a:pt x="7362" y="14522"/>
                    <a:pt x="7501" y="12895"/>
                  </a:cubicBezTo>
                  <a:cubicBezTo>
                    <a:pt x="7640" y="11269"/>
                    <a:pt x="7772" y="9075"/>
                    <a:pt x="7772" y="9075"/>
                  </a:cubicBezTo>
                  <a:cubicBezTo>
                    <a:pt x="7772" y="9075"/>
                    <a:pt x="4320" y="6199"/>
                    <a:pt x="3237" y="4265"/>
                  </a:cubicBezTo>
                  <a:cubicBezTo>
                    <a:pt x="2155" y="2331"/>
                    <a:pt x="498" y="1"/>
                    <a:pt x="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4"/>
            <p:cNvSpPr/>
            <p:nvPr/>
          </p:nvSpPr>
          <p:spPr>
            <a:xfrm>
              <a:off x="2913325" y="1820825"/>
              <a:ext cx="208675" cy="489150"/>
            </a:xfrm>
            <a:custGeom>
              <a:avLst/>
              <a:gdLst/>
              <a:ahLst/>
              <a:cxnLst/>
              <a:rect l="l" t="t" r="r" b="b"/>
              <a:pathLst>
                <a:path w="8347" h="19566" extrusionOk="0">
                  <a:moveTo>
                    <a:pt x="994" y="1092"/>
                  </a:moveTo>
                  <a:cubicBezTo>
                    <a:pt x="1560" y="1918"/>
                    <a:pt x="2551" y="3402"/>
                    <a:pt x="3272" y="4691"/>
                  </a:cubicBezTo>
                  <a:cubicBezTo>
                    <a:pt x="4270" y="6474"/>
                    <a:pt x="7149" y="8966"/>
                    <a:pt x="7762" y="9486"/>
                  </a:cubicBezTo>
                  <a:cubicBezTo>
                    <a:pt x="7731" y="9999"/>
                    <a:pt x="7618" y="11790"/>
                    <a:pt x="7500" y="13156"/>
                  </a:cubicBezTo>
                  <a:cubicBezTo>
                    <a:pt x="7392" y="14423"/>
                    <a:pt x="7111" y="17417"/>
                    <a:pt x="6992" y="18678"/>
                  </a:cubicBezTo>
                  <a:cubicBezTo>
                    <a:pt x="6100" y="17847"/>
                    <a:pt x="4070" y="15943"/>
                    <a:pt x="3572" y="15336"/>
                  </a:cubicBezTo>
                  <a:cubicBezTo>
                    <a:pt x="2973" y="14610"/>
                    <a:pt x="630" y="9570"/>
                    <a:pt x="600" y="7516"/>
                  </a:cubicBezTo>
                  <a:cubicBezTo>
                    <a:pt x="578" y="5936"/>
                    <a:pt x="858" y="2605"/>
                    <a:pt x="994" y="1092"/>
                  </a:cubicBezTo>
                  <a:close/>
                  <a:moveTo>
                    <a:pt x="783" y="1"/>
                  </a:moveTo>
                  <a:cubicBezTo>
                    <a:pt x="647" y="1"/>
                    <a:pt x="513" y="97"/>
                    <a:pt x="497" y="258"/>
                  </a:cubicBezTo>
                  <a:cubicBezTo>
                    <a:pt x="476" y="468"/>
                    <a:pt x="0" y="5422"/>
                    <a:pt x="29" y="7525"/>
                  </a:cubicBezTo>
                  <a:cubicBezTo>
                    <a:pt x="61" y="9784"/>
                    <a:pt x="2470" y="14897"/>
                    <a:pt x="3131" y="15699"/>
                  </a:cubicBezTo>
                  <a:cubicBezTo>
                    <a:pt x="3798" y="16508"/>
                    <a:pt x="6896" y="19369"/>
                    <a:pt x="7028" y="19490"/>
                  </a:cubicBezTo>
                  <a:cubicBezTo>
                    <a:pt x="7081" y="19539"/>
                    <a:pt x="7149" y="19566"/>
                    <a:pt x="7221" y="19566"/>
                  </a:cubicBezTo>
                  <a:cubicBezTo>
                    <a:pt x="7368" y="19566"/>
                    <a:pt x="7491" y="19454"/>
                    <a:pt x="7505" y="19307"/>
                  </a:cubicBezTo>
                  <a:cubicBezTo>
                    <a:pt x="7505" y="19307"/>
                    <a:pt x="7929" y="14833"/>
                    <a:pt x="8069" y="13206"/>
                  </a:cubicBezTo>
                  <a:cubicBezTo>
                    <a:pt x="8207" y="11595"/>
                    <a:pt x="8340" y="9400"/>
                    <a:pt x="8341" y="9378"/>
                  </a:cubicBezTo>
                  <a:cubicBezTo>
                    <a:pt x="8346" y="9287"/>
                    <a:pt x="8308" y="9199"/>
                    <a:pt x="8238" y="9141"/>
                  </a:cubicBezTo>
                  <a:cubicBezTo>
                    <a:pt x="8204" y="9113"/>
                    <a:pt x="4815" y="6278"/>
                    <a:pt x="3770" y="4412"/>
                  </a:cubicBezTo>
                  <a:cubicBezTo>
                    <a:pt x="2692" y="2487"/>
                    <a:pt x="1030" y="144"/>
                    <a:pt x="1013" y="121"/>
                  </a:cubicBezTo>
                  <a:cubicBezTo>
                    <a:pt x="954" y="39"/>
                    <a:pt x="868" y="1"/>
                    <a:pt x="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4"/>
            <p:cNvSpPr/>
            <p:nvPr/>
          </p:nvSpPr>
          <p:spPr>
            <a:xfrm>
              <a:off x="2745225" y="1372925"/>
              <a:ext cx="616975" cy="587900"/>
            </a:xfrm>
            <a:custGeom>
              <a:avLst/>
              <a:gdLst/>
              <a:ahLst/>
              <a:cxnLst/>
              <a:rect l="l" t="t" r="r" b="b"/>
              <a:pathLst>
                <a:path w="24679" h="23516" extrusionOk="0">
                  <a:moveTo>
                    <a:pt x="12855" y="1"/>
                  </a:moveTo>
                  <a:cubicBezTo>
                    <a:pt x="9343" y="1"/>
                    <a:pt x="4767" y="2121"/>
                    <a:pt x="2618" y="5683"/>
                  </a:cubicBezTo>
                  <a:cubicBezTo>
                    <a:pt x="0" y="10024"/>
                    <a:pt x="3578" y="16146"/>
                    <a:pt x="3675" y="17200"/>
                  </a:cubicBezTo>
                  <a:cubicBezTo>
                    <a:pt x="3770" y="18255"/>
                    <a:pt x="1585" y="18773"/>
                    <a:pt x="1597" y="19666"/>
                  </a:cubicBezTo>
                  <a:cubicBezTo>
                    <a:pt x="1610" y="20558"/>
                    <a:pt x="2214" y="23069"/>
                    <a:pt x="4980" y="23435"/>
                  </a:cubicBezTo>
                  <a:cubicBezTo>
                    <a:pt x="5399" y="23491"/>
                    <a:pt x="5773" y="23515"/>
                    <a:pt x="6107" y="23515"/>
                  </a:cubicBezTo>
                  <a:cubicBezTo>
                    <a:pt x="7976" y="23515"/>
                    <a:pt x="8581" y="22742"/>
                    <a:pt x="8782" y="22326"/>
                  </a:cubicBezTo>
                  <a:cubicBezTo>
                    <a:pt x="9018" y="21835"/>
                    <a:pt x="15484" y="13866"/>
                    <a:pt x="16449" y="13121"/>
                  </a:cubicBezTo>
                  <a:cubicBezTo>
                    <a:pt x="16805" y="12846"/>
                    <a:pt x="17318" y="12512"/>
                    <a:pt x="17823" y="12200"/>
                  </a:cubicBezTo>
                  <a:cubicBezTo>
                    <a:pt x="18213" y="13954"/>
                    <a:pt x="19644" y="15835"/>
                    <a:pt x="20173" y="15835"/>
                  </a:cubicBezTo>
                  <a:cubicBezTo>
                    <a:pt x="20191" y="15835"/>
                    <a:pt x="20207" y="15833"/>
                    <a:pt x="20222" y="15829"/>
                  </a:cubicBezTo>
                  <a:cubicBezTo>
                    <a:pt x="20870" y="15658"/>
                    <a:pt x="24180" y="14312"/>
                    <a:pt x="24460" y="11059"/>
                  </a:cubicBezTo>
                  <a:cubicBezTo>
                    <a:pt x="24678" y="8503"/>
                    <a:pt x="22356" y="6840"/>
                    <a:pt x="21351" y="6243"/>
                  </a:cubicBezTo>
                  <a:cubicBezTo>
                    <a:pt x="20747" y="3784"/>
                    <a:pt x="18073" y="1345"/>
                    <a:pt x="14968" y="311"/>
                  </a:cubicBezTo>
                  <a:cubicBezTo>
                    <a:pt x="14339" y="102"/>
                    <a:pt x="13622" y="1"/>
                    <a:pt x="12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4"/>
            <p:cNvSpPr/>
            <p:nvPr/>
          </p:nvSpPr>
          <p:spPr>
            <a:xfrm>
              <a:off x="2751250" y="1365225"/>
              <a:ext cx="618225" cy="602725"/>
            </a:xfrm>
            <a:custGeom>
              <a:avLst/>
              <a:gdLst/>
              <a:ahLst/>
              <a:cxnLst/>
              <a:rect l="l" t="t" r="r" b="b"/>
              <a:pathLst>
                <a:path w="24729" h="24109" extrusionOk="0">
                  <a:moveTo>
                    <a:pt x="12620" y="596"/>
                  </a:moveTo>
                  <a:cubicBezTo>
                    <a:pt x="13357" y="596"/>
                    <a:pt x="14041" y="691"/>
                    <a:pt x="14637" y="890"/>
                  </a:cubicBezTo>
                  <a:cubicBezTo>
                    <a:pt x="17708" y="1913"/>
                    <a:pt x="20256" y="4269"/>
                    <a:pt x="20832" y="6619"/>
                  </a:cubicBezTo>
                  <a:cubicBezTo>
                    <a:pt x="20851" y="6694"/>
                    <a:pt x="20898" y="6757"/>
                    <a:pt x="20964" y="6798"/>
                  </a:cubicBezTo>
                  <a:cubicBezTo>
                    <a:pt x="21925" y="7367"/>
                    <a:pt x="24139" y="8950"/>
                    <a:pt x="23934" y="11343"/>
                  </a:cubicBezTo>
                  <a:cubicBezTo>
                    <a:pt x="23644" y="14724"/>
                    <a:pt x="19945" y="15853"/>
                    <a:pt x="19938" y="15859"/>
                  </a:cubicBezTo>
                  <a:cubicBezTo>
                    <a:pt x="19615" y="15816"/>
                    <a:pt x="18248" y="14186"/>
                    <a:pt x="17860" y="12447"/>
                  </a:cubicBezTo>
                  <a:cubicBezTo>
                    <a:pt x="17829" y="12309"/>
                    <a:pt x="17708" y="12223"/>
                    <a:pt x="17580" y="12223"/>
                  </a:cubicBezTo>
                  <a:cubicBezTo>
                    <a:pt x="17530" y="12223"/>
                    <a:pt x="17478" y="12237"/>
                    <a:pt x="17431" y="12266"/>
                  </a:cubicBezTo>
                  <a:cubicBezTo>
                    <a:pt x="16821" y="12643"/>
                    <a:pt x="16351" y="12959"/>
                    <a:pt x="16033" y="13204"/>
                  </a:cubicBezTo>
                  <a:cubicBezTo>
                    <a:pt x="15094" y="13928"/>
                    <a:pt x="8577" y="21902"/>
                    <a:pt x="8283" y="22510"/>
                  </a:cubicBezTo>
                  <a:cubicBezTo>
                    <a:pt x="8084" y="22925"/>
                    <a:pt x="7511" y="23539"/>
                    <a:pt x="5877" y="23539"/>
                  </a:cubicBezTo>
                  <a:cubicBezTo>
                    <a:pt x="5554" y="23539"/>
                    <a:pt x="5189" y="23515"/>
                    <a:pt x="4777" y="23460"/>
                  </a:cubicBezTo>
                  <a:cubicBezTo>
                    <a:pt x="2241" y="23123"/>
                    <a:pt x="1654" y="20826"/>
                    <a:pt x="1642" y="19970"/>
                  </a:cubicBezTo>
                  <a:cubicBezTo>
                    <a:pt x="1639" y="19699"/>
                    <a:pt x="2098" y="19379"/>
                    <a:pt x="2503" y="19097"/>
                  </a:cubicBezTo>
                  <a:cubicBezTo>
                    <a:pt x="3103" y="18678"/>
                    <a:pt x="3784" y="18204"/>
                    <a:pt x="3719" y="17482"/>
                  </a:cubicBezTo>
                  <a:cubicBezTo>
                    <a:pt x="3694" y="17217"/>
                    <a:pt x="3520" y="16774"/>
                    <a:pt x="3256" y="16104"/>
                  </a:cubicBezTo>
                  <a:cubicBezTo>
                    <a:pt x="2340" y="13773"/>
                    <a:pt x="634" y="9433"/>
                    <a:pt x="2622" y="6139"/>
                  </a:cubicBezTo>
                  <a:cubicBezTo>
                    <a:pt x="4736" y="2634"/>
                    <a:pt x="9233" y="596"/>
                    <a:pt x="12620" y="596"/>
                  </a:cubicBezTo>
                  <a:close/>
                  <a:moveTo>
                    <a:pt x="12549" y="0"/>
                  </a:moveTo>
                  <a:cubicBezTo>
                    <a:pt x="8568" y="0"/>
                    <a:pt x="3979" y="2784"/>
                    <a:pt x="2132" y="5843"/>
                  </a:cubicBezTo>
                  <a:cubicBezTo>
                    <a:pt x="1" y="9380"/>
                    <a:pt x="1840" y="14062"/>
                    <a:pt x="2725" y="16312"/>
                  </a:cubicBezTo>
                  <a:cubicBezTo>
                    <a:pt x="2943" y="16869"/>
                    <a:pt x="3133" y="17351"/>
                    <a:pt x="3149" y="17534"/>
                  </a:cubicBezTo>
                  <a:cubicBezTo>
                    <a:pt x="3185" y="17925"/>
                    <a:pt x="2672" y="18282"/>
                    <a:pt x="2176" y="18628"/>
                  </a:cubicBezTo>
                  <a:cubicBezTo>
                    <a:pt x="1629" y="19010"/>
                    <a:pt x="1063" y="19404"/>
                    <a:pt x="1071" y="19978"/>
                  </a:cubicBezTo>
                  <a:cubicBezTo>
                    <a:pt x="1084" y="20972"/>
                    <a:pt x="1764" y="23636"/>
                    <a:pt x="4701" y="24026"/>
                  </a:cubicBezTo>
                  <a:cubicBezTo>
                    <a:pt x="5086" y="24079"/>
                    <a:pt x="5474" y="24106"/>
                    <a:pt x="5863" y="24108"/>
                  </a:cubicBezTo>
                  <a:cubicBezTo>
                    <a:pt x="7819" y="24108"/>
                    <a:pt x="8538" y="23298"/>
                    <a:pt x="8797" y="22759"/>
                  </a:cubicBezTo>
                  <a:cubicBezTo>
                    <a:pt x="9005" y="22361"/>
                    <a:pt x="15382" y="14428"/>
                    <a:pt x="16382" y="13655"/>
                  </a:cubicBezTo>
                  <a:cubicBezTo>
                    <a:pt x="16626" y="13467"/>
                    <a:pt x="16969" y="13233"/>
                    <a:pt x="17403" y="12956"/>
                  </a:cubicBezTo>
                  <a:cubicBezTo>
                    <a:pt x="17833" y="14391"/>
                    <a:pt x="18854" y="15882"/>
                    <a:pt x="19546" y="16303"/>
                  </a:cubicBezTo>
                  <a:cubicBezTo>
                    <a:pt x="19684" y="16387"/>
                    <a:pt x="19814" y="16430"/>
                    <a:pt x="19932" y="16430"/>
                  </a:cubicBezTo>
                  <a:cubicBezTo>
                    <a:pt x="19974" y="16430"/>
                    <a:pt x="20015" y="16424"/>
                    <a:pt x="20054" y="16413"/>
                  </a:cubicBezTo>
                  <a:cubicBezTo>
                    <a:pt x="21120" y="16132"/>
                    <a:pt x="24227" y="14602"/>
                    <a:pt x="24502" y="11392"/>
                  </a:cubicBezTo>
                  <a:cubicBezTo>
                    <a:pt x="24729" y="8761"/>
                    <a:pt x="22456" y="7040"/>
                    <a:pt x="21356" y="6367"/>
                  </a:cubicBezTo>
                  <a:cubicBezTo>
                    <a:pt x="20683" y="3875"/>
                    <a:pt x="18014" y="1413"/>
                    <a:pt x="14817" y="348"/>
                  </a:cubicBezTo>
                  <a:cubicBezTo>
                    <a:pt x="14102" y="110"/>
                    <a:pt x="13338" y="0"/>
                    <a:pt x="1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4"/>
            <p:cNvSpPr/>
            <p:nvPr/>
          </p:nvSpPr>
          <p:spPr>
            <a:xfrm>
              <a:off x="3130250" y="1481050"/>
              <a:ext cx="145375" cy="139850"/>
            </a:xfrm>
            <a:custGeom>
              <a:avLst/>
              <a:gdLst/>
              <a:ahLst/>
              <a:cxnLst/>
              <a:rect l="l" t="t" r="r" b="b"/>
              <a:pathLst>
                <a:path w="5815" h="5594" extrusionOk="0">
                  <a:moveTo>
                    <a:pt x="3183" y="0"/>
                  </a:moveTo>
                  <a:cubicBezTo>
                    <a:pt x="3136" y="0"/>
                    <a:pt x="3091" y="3"/>
                    <a:pt x="3049" y="9"/>
                  </a:cubicBezTo>
                  <a:cubicBezTo>
                    <a:pt x="1566" y="201"/>
                    <a:pt x="207" y="3693"/>
                    <a:pt x="56" y="4090"/>
                  </a:cubicBezTo>
                  <a:cubicBezTo>
                    <a:pt x="1" y="4238"/>
                    <a:pt x="75" y="4403"/>
                    <a:pt x="222" y="4459"/>
                  </a:cubicBezTo>
                  <a:cubicBezTo>
                    <a:pt x="256" y="4471"/>
                    <a:pt x="290" y="4477"/>
                    <a:pt x="323" y="4477"/>
                  </a:cubicBezTo>
                  <a:cubicBezTo>
                    <a:pt x="439" y="4477"/>
                    <a:pt x="547" y="4407"/>
                    <a:pt x="591" y="4292"/>
                  </a:cubicBezTo>
                  <a:cubicBezTo>
                    <a:pt x="1112" y="2915"/>
                    <a:pt x="2260" y="686"/>
                    <a:pt x="3123" y="574"/>
                  </a:cubicBezTo>
                  <a:cubicBezTo>
                    <a:pt x="3138" y="572"/>
                    <a:pt x="3160" y="570"/>
                    <a:pt x="3187" y="570"/>
                  </a:cubicBezTo>
                  <a:cubicBezTo>
                    <a:pt x="3298" y="570"/>
                    <a:pt x="3498" y="615"/>
                    <a:pt x="3736" y="949"/>
                  </a:cubicBezTo>
                  <a:cubicBezTo>
                    <a:pt x="5162" y="2949"/>
                    <a:pt x="4281" y="5177"/>
                    <a:pt x="4271" y="5199"/>
                  </a:cubicBezTo>
                  <a:cubicBezTo>
                    <a:pt x="4194" y="5387"/>
                    <a:pt x="4333" y="5594"/>
                    <a:pt x="4536" y="5594"/>
                  </a:cubicBezTo>
                  <a:cubicBezTo>
                    <a:pt x="4651" y="5594"/>
                    <a:pt x="4756" y="5523"/>
                    <a:pt x="4799" y="5416"/>
                  </a:cubicBezTo>
                  <a:cubicBezTo>
                    <a:pt x="4842" y="5313"/>
                    <a:pt x="5815" y="2880"/>
                    <a:pt x="4201" y="617"/>
                  </a:cubicBezTo>
                  <a:cubicBezTo>
                    <a:pt x="3849" y="124"/>
                    <a:pt x="3473" y="0"/>
                    <a:pt x="3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4"/>
            <p:cNvSpPr/>
            <p:nvPr/>
          </p:nvSpPr>
          <p:spPr>
            <a:xfrm>
              <a:off x="2834150" y="1708775"/>
              <a:ext cx="37025" cy="19950"/>
            </a:xfrm>
            <a:custGeom>
              <a:avLst/>
              <a:gdLst/>
              <a:ahLst/>
              <a:cxnLst/>
              <a:rect l="l" t="t" r="r" b="b"/>
              <a:pathLst>
                <a:path w="1481" h="798" extrusionOk="0">
                  <a:moveTo>
                    <a:pt x="323" y="1"/>
                  </a:moveTo>
                  <a:cubicBezTo>
                    <a:pt x="208" y="1"/>
                    <a:pt x="100" y="70"/>
                    <a:pt x="57" y="184"/>
                  </a:cubicBezTo>
                  <a:cubicBezTo>
                    <a:pt x="0" y="331"/>
                    <a:pt x="74" y="496"/>
                    <a:pt x="221" y="553"/>
                  </a:cubicBezTo>
                  <a:cubicBezTo>
                    <a:pt x="494" y="657"/>
                    <a:pt x="802" y="737"/>
                    <a:pt x="1136" y="793"/>
                  </a:cubicBezTo>
                  <a:cubicBezTo>
                    <a:pt x="1152" y="796"/>
                    <a:pt x="1168" y="797"/>
                    <a:pt x="1183" y="797"/>
                  </a:cubicBezTo>
                  <a:cubicBezTo>
                    <a:pt x="1332" y="797"/>
                    <a:pt x="1456" y="683"/>
                    <a:pt x="1468" y="534"/>
                  </a:cubicBezTo>
                  <a:cubicBezTo>
                    <a:pt x="1481" y="386"/>
                    <a:pt x="1377" y="254"/>
                    <a:pt x="1230" y="230"/>
                  </a:cubicBezTo>
                  <a:cubicBezTo>
                    <a:pt x="932" y="181"/>
                    <a:pt x="661" y="110"/>
                    <a:pt x="425" y="20"/>
                  </a:cubicBezTo>
                  <a:cubicBezTo>
                    <a:pt x="392" y="7"/>
                    <a:pt x="357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4"/>
            <p:cNvSpPr/>
            <p:nvPr/>
          </p:nvSpPr>
          <p:spPr>
            <a:xfrm>
              <a:off x="2901550" y="1499250"/>
              <a:ext cx="227025" cy="230300"/>
            </a:xfrm>
            <a:custGeom>
              <a:avLst/>
              <a:gdLst/>
              <a:ahLst/>
              <a:cxnLst/>
              <a:rect l="l" t="t" r="r" b="b"/>
              <a:pathLst>
                <a:path w="9081" h="9212" extrusionOk="0">
                  <a:moveTo>
                    <a:pt x="8755" y="1"/>
                  </a:moveTo>
                  <a:cubicBezTo>
                    <a:pt x="8657" y="1"/>
                    <a:pt x="8562" y="51"/>
                    <a:pt x="8509" y="141"/>
                  </a:cubicBezTo>
                  <a:cubicBezTo>
                    <a:pt x="8489" y="175"/>
                    <a:pt x="6526" y="3545"/>
                    <a:pt x="4582" y="6215"/>
                  </a:cubicBezTo>
                  <a:cubicBezTo>
                    <a:pt x="3244" y="8052"/>
                    <a:pt x="1303" y="8525"/>
                    <a:pt x="263" y="8643"/>
                  </a:cubicBezTo>
                  <a:cubicBezTo>
                    <a:pt x="112" y="8659"/>
                    <a:pt x="0" y="8791"/>
                    <a:pt x="9" y="8942"/>
                  </a:cubicBezTo>
                  <a:cubicBezTo>
                    <a:pt x="18" y="9094"/>
                    <a:pt x="143" y="9212"/>
                    <a:pt x="294" y="9212"/>
                  </a:cubicBezTo>
                  <a:cubicBezTo>
                    <a:pt x="295" y="9212"/>
                    <a:pt x="295" y="9212"/>
                    <a:pt x="296" y="9212"/>
                  </a:cubicBezTo>
                  <a:cubicBezTo>
                    <a:pt x="307" y="9212"/>
                    <a:pt x="318" y="9211"/>
                    <a:pt x="329" y="9210"/>
                  </a:cubicBezTo>
                  <a:cubicBezTo>
                    <a:pt x="1460" y="9081"/>
                    <a:pt x="3578" y="8564"/>
                    <a:pt x="5044" y="6551"/>
                  </a:cubicBezTo>
                  <a:cubicBezTo>
                    <a:pt x="7006" y="3857"/>
                    <a:pt x="8983" y="462"/>
                    <a:pt x="9003" y="428"/>
                  </a:cubicBezTo>
                  <a:cubicBezTo>
                    <a:pt x="9080" y="292"/>
                    <a:pt x="9035" y="118"/>
                    <a:pt x="8899" y="40"/>
                  </a:cubicBezTo>
                  <a:cubicBezTo>
                    <a:pt x="8853" y="13"/>
                    <a:pt x="8804" y="1"/>
                    <a:pt x="8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4"/>
            <p:cNvSpPr/>
            <p:nvPr/>
          </p:nvSpPr>
          <p:spPr>
            <a:xfrm>
              <a:off x="3103175" y="1426975"/>
              <a:ext cx="57275" cy="18000"/>
            </a:xfrm>
            <a:custGeom>
              <a:avLst/>
              <a:gdLst/>
              <a:ahLst/>
              <a:cxnLst/>
              <a:rect l="l" t="t" r="r" b="b"/>
              <a:pathLst>
                <a:path w="2291" h="720" extrusionOk="0">
                  <a:moveTo>
                    <a:pt x="1540" y="0"/>
                  </a:moveTo>
                  <a:cubicBezTo>
                    <a:pt x="1092" y="0"/>
                    <a:pt x="654" y="52"/>
                    <a:pt x="234" y="156"/>
                  </a:cubicBezTo>
                  <a:cubicBezTo>
                    <a:pt x="93" y="191"/>
                    <a:pt x="1" y="325"/>
                    <a:pt x="17" y="468"/>
                  </a:cubicBezTo>
                  <a:cubicBezTo>
                    <a:pt x="35" y="612"/>
                    <a:pt x="156" y="719"/>
                    <a:pt x="301" y="719"/>
                  </a:cubicBezTo>
                  <a:cubicBezTo>
                    <a:pt x="325" y="719"/>
                    <a:pt x="348" y="716"/>
                    <a:pt x="371" y="711"/>
                  </a:cubicBezTo>
                  <a:cubicBezTo>
                    <a:pt x="747" y="617"/>
                    <a:pt x="1128" y="570"/>
                    <a:pt x="1524" y="570"/>
                  </a:cubicBezTo>
                  <a:cubicBezTo>
                    <a:pt x="1670" y="570"/>
                    <a:pt x="1819" y="576"/>
                    <a:pt x="1970" y="589"/>
                  </a:cubicBezTo>
                  <a:cubicBezTo>
                    <a:pt x="1977" y="590"/>
                    <a:pt x="1985" y="590"/>
                    <a:pt x="1992" y="590"/>
                  </a:cubicBezTo>
                  <a:cubicBezTo>
                    <a:pt x="2140" y="590"/>
                    <a:pt x="2266" y="477"/>
                    <a:pt x="2277" y="327"/>
                  </a:cubicBezTo>
                  <a:cubicBezTo>
                    <a:pt x="2290" y="169"/>
                    <a:pt x="2173" y="32"/>
                    <a:pt x="2016" y="19"/>
                  </a:cubicBezTo>
                  <a:cubicBezTo>
                    <a:pt x="1856" y="7"/>
                    <a:pt x="1697" y="0"/>
                    <a:pt x="1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4"/>
            <p:cNvSpPr/>
            <p:nvPr/>
          </p:nvSpPr>
          <p:spPr>
            <a:xfrm>
              <a:off x="2799650" y="1449600"/>
              <a:ext cx="276200" cy="165225"/>
            </a:xfrm>
            <a:custGeom>
              <a:avLst/>
              <a:gdLst/>
              <a:ahLst/>
              <a:cxnLst/>
              <a:rect l="l" t="t" r="r" b="b"/>
              <a:pathLst>
                <a:path w="11048" h="6609" extrusionOk="0">
                  <a:moveTo>
                    <a:pt x="10721" y="1"/>
                  </a:moveTo>
                  <a:cubicBezTo>
                    <a:pt x="10667" y="1"/>
                    <a:pt x="10613" y="16"/>
                    <a:pt x="10566" y="47"/>
                  </a:cubicBezTo>
                  <a:cubicBezTo>
                    <a:pt x="9578" y="674"/>
                    <a:pt x="8720" y="1527"/>
                    <a:pt x="7810" y="2429"/>
                  </a:cubicBezTo>
                  <a:cubicBezTo>
                    <a:pt x="7223" y="3013"/>
                    <a:pt x="6617" y="3616"/>
                    <a:pt x="5965" y="4160"/>
                  </a:cubicBezTo>
                  <a:cubicBezTo>
                    <a:pt x="3921" y="5869"/>
                    <a:pt x="1514" y="6034"/>
                    <a:pt x="652" y="6034"/>
                  </a:cubicBezTo>
                  <a:cubicBezTo>
                    <a:pt x="448" y="6034"/>
                    <a:pt x="330" y="6024"/>
                    <a:pt x="325" y="6024"/>
                  </a:cubicBezTo>
                  <a:cubicBezTo>
                    <a:pt x="316" y="6023"/>
                    <a:pt x="307" y="6023"/>
                    <a:pt x="299" y="6023"/>
                  </a:cubicBezTo>
                  <a:cubicBezTo>
                    <a:pt x="153" y="6023"/>
                    <a:pt x="28" y="6134"/>
                    <a:pt x="15" y="6283"/>
                  </a:cubicBezTo>
                  <a:cubicBezTo>
                    <a:pt x="1" y="6440"/>
                    <a:pt x="116" y="6579"/>
                    <a:pt x="274" y="6593"/>
                  </a:cubicBezTo>
                  <a:cubicBezTo>
                    <a:pt x="301" y="6595"/>
                    <a:pt x="453" y="6608"/>
                    <a:pt x="702" y="6608"/>
                  </a:cubicBezTo>
                  <a:cubicBezTo>
                    <a:pt x="1684" y="6608"/>
                    <a:pt x="4164" y="6410"/>
                    <a:pt x="6330" y="4598"/>
                  </a:cubicBezTo>
                  <a:cubicBezTo>
                    <a:pt x="7001" y="4038"/>
                    <a:pt x="7616" y="3426"/>
                    <a:pt x="8212" y="2835"/>
                  </a:cubicBezTo>
                  <a:cubicBezTo>
                    <a:pt x="9099" y="1954"/>
                    <a:pt x="9936" y="1123"/>
                    <a:pt x="10871" y="529"/>
                  </a:cubicBezTo>
                  <a:cubicBezTo>
                    <a:pt x="11006" y="445"/>
                    <a:pt x="11047" y="267"/>
                    <a:pt x="10961" y="133"/>
                  </a:cubicBezTo>
                  <a:cubicBezTo>
                    <a:pt x="10907" y="48"/>
                    <a:pt x="10815" y="1"/>
                    <a:pt x="10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4"/>
            <p:cNvSpPr/>
            <p:nvPr/>
          </p:nvSpPr>
          <p:spPr>
            <a:xfrm>
              <a:off x="3244675" y="1634175"/>
              <a:ext cx="80500" cy="103600"/>
            </a:xfrm>
            <a:custGeom>
              <a:avLst/>
              <a:gdLst/>
              <a:ahLst/>
              <a:cxnLst/>
              <a:rect l="l" t="t" r="r" b="b"/>
              <a:pathLst>
                <a:path w="3220" h="4144" extrusionOk="0">
                  <a:moveTo>
                    <a:pt x="1089" y="1"/>
                  </a:moveTo>
                  <a:cubicBezTo>
                    <a:pt x="640" y="1"/>
                    <a:pt x="289" y="66"/>
                    <a:pt x="257" y="72"/>
                  </a:cubicBezTo>
                  <a:cubicBezTo>
                    <a:pt x="103" y="102"/>
                    <a:pt x="1" y="251"/>
                    <a:pt x="30" y="406"/>
                  </a:cubicBezTo>
                  <a:cubicBezTo>
                    <a:pt x="56" y="543"/>
                    <a:pt x="175" y="638"/>
                    <a:pt x="309" y="638"/>
                  </a:cubicBezTo>
                  <a:cubicBezTo>
                    <a:pt x="327" y="638"/>
                    <a:pt x="345" y="637"/>
                    <a:pt x="364" y="633"/>
                  </a:cubicBezTo>
                  <a:cubicBezTo>
                    <a:pt x="520" y="604"/>
                    <a:pt x="789" y="572"/>
                    <a:pt x="1088" y="572"/>
                  </a:cubicBezTo>
                  <a:cubicBezTo>
                    <a:pt x="1545" y="572"/>
                    <a:pt x="2070" y="647"/>
                    <a:pt x="2356" y="923"/>
                  </a:cubicBezTo>
                  <a:cubicBezTo>
                    <a:pt x="2557" y="1117"/>
                    <a:pt x="2626" y="1399"/>
                    <a:pt x="2567" y="1785"/>
                  </a:cubicBezTo>
                  <a:cubicBezTo>
                    <a:pt x="2310" y="3480"/>
                    <a:pt x="1692" y="3573"/>
                    <a:pt x="1700" y="3573"/>
                  </a:cubicBezTo>
                  <a:cubicBezTo>
                    <a:pt x="1542" y="3574"/>
                    <a:pt x="1415" y="3702"/>
                    <a:pt x="1416" y="3860"/>
                  </a:cubicBezTo>
                  <a:cubicBezTo>
                    <a:pt x="1417" y="4016"/>
                    <a:pt x="1544" y="4143"/>
                    <a:pt x="1701" y="4143"/>
                  </a:cubicBezTo>
                  <a:cubicBezTo>
                    <a:pt x="1702" y="4143"/>
                    <a:pt x="1702" y="4143"/>
                    <a:pt x="1703" y="4143"/>
                  </a:cubicBezTo>
                  <a:lnTo>
                    <a:pt x="1707" y="4143"/>
                  </a:lnTo>
                  <a:cubicBezTo>
                    <a:pt x="1818" y="4141"/>
                    <a:pt x="2798" y="4065"/>
                    <a:pt x="3133" y="1871"/>
                  </a:cubicBezTo>
                  <a:cubicBezTo>
                    <a:pt x="3220" y="1296"/>
                    <a:pt x="3091" y="838"/>
                    <a:pt x="2752" y="511"/>
                  </a:cubicBezTo>
                  <a:cubicBezTo>
                    <a:pt x="2322" y="97"/>
                    <a:pt x="1634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4"/>
            <p:cNvSpPr/>
            <p:nvPr/>
          </p:nvSpPr>
          <p:spPr>
            <a:xfrm>
              <a:off x="2897650" y="1602775"/>
              <a:ext cx="378650" cy="502100"/>
            </a:xfrm>
            <a:custGeom>
              <a:avLst/>
              <a:gdLst/>
              <a:ahLst/>
              <a:cxnLst/>
              <a:rect l="l" t="t" r="r" b="b"/>
              <a:pathLst>
                <a:path w="15146" h="20084" extrusionOk="0">
                  <a:moveTo>
                    <a:pt x="10475" y="0"/>
                  </a:moveTo>
                  <a:cubicBezTo>
                    <a:pt x="9881" y="0"/>
                    <a:pt x="9352" y="179"/>
                    <a:pt x="9005" y="536"/>
                  </a:cubicBezTo>
                  <a:cubicBezTo>
                    <a:pt x="8044" y="1524"/>
                    <a:pt x="6963" y="5520"/>
                    <a:pt x="4138" y="6695"/>
                  </a:cubicBezTo>
                  <a:cubicBezTo>
                    <a:pt x="3332" y="7030"/>
                    <a:pt x="2648" y="7127"/>
                    <a:pt x="2083" y="7127"/>
                  </a:cubicBezTo>
                  <a:cubicBezTo>
                    <a:pt x="1322" y="7127"/>
                    <a:pt x="776" y="6952"/>
                    <a:pt x="435" y="6952"/>
                  </a:cubicBezTo>
                  <a:cubicBezTo>
                    <a:pt x="141" y="6952"/>
                    <a:pt x="1" y="7082"/>
                    <a:pt x="7" y="7566"/>
                  </a:cubicBezTo>
                  <a:cubicBezTo>
                    <a:pt x="28" y="9028"/>
                    <a:pt x="1065" y="13480"/>
                    <a:pt x="2716" y="15324"/>
                  </a:cubicBezTo>
                  <a:cubicBezTo>
                    <a:pt x="4366" y="17169"/>
                    <a:pt x="6513" y="19656"/>
                    <a:pt x="8060" y="19959"/>
                  </a:cubicBezTo>
                  <a:cubicBezTo>
                    <a:pt x="8493" y="20044"/>
                    <a:pt x="8996" y="20083"/>
                    <a:pt x="9499" y="20083"/>
                  </a:cubicBezTo>
                  <a:cubicBezTo>
                    <a:pt x="10791" y="20083"/>
                    <a:pt x="12083" y="19824"/>
                    <a:pt x="12194" y="19414"/>
                  </a:cubicBezTo>
                  <a:cubicBezTo>
                    <a:pt x="12349" y="18843"/>
                    <a:pt x="13746" y="14276"/>
                    <a:pt x="14446" y="12073"/>
                  </a:cubicBezTo>
                  <a:cubicBezTo>
                    <a:pt x="15146" y="9871"/>
                    <a:pt x="14759" y="5490"/>
                    <a:pt x="14759" y="5490"/>
                  </a:cubicBezTo>
                  <a:cubicBezTo>
                    <a:pt x="14759" y="5490"/>
                    <a:pt x="14762" y="5370"/>
                    <a:pt x="14749" y="5161"/>
                  </a:cubicBezTo>
                  <a:cubicBezTo>
                    <a:pt x="14708" y="4517"/>
                    <a:pt x="14509" y="3028"/>
                    <a:pt x="13568" y="1690"/>
                  </a:cubicBezTo>
                  <a:cubicBezTo>
                    <a:pt x="12774" y="560"/>
                    <a:pt x="11524" y="0"/>
                    <a:pt x="10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4"/>
            <p:cNvSpPr/>
            <p:nvPr/>
          </p:nvSpPr>
          <p:spPr>
            <a:xfrm>
              <a:off x="2890600" y="1595625"/>
              <a:ext cx="392400" cy="516300"/>
            </a:xfrm>
            <a:custGeom>
              <a:avLst/>
              <a:gdLst/>
              <a:ahLst/>
              <a:cxnLst/>
              <a:rect l="l" t="t" r="r" b="b"/>
              <a:pathLst>
                <a:path w="15696" h="20652" extrusionOk="0">
                  <a:moveTo>
                    <a:pt x="10760" y="571"/>
                  </a:moveTo>
                  <a:cubicBezTo>
                    <a:pt x="10831" y="571"/>
                    <a:pt x="10904" y="574"/>
                    <a:pt x="10978" y="580"/>
                  </a:cubicBezTo>
                  <a:cubicBezTo>
                    <a:pt x="11986" y="660"/>
                    <a:pt x="12997" y="1257"/>
                    <a:pt x="13617" y="2140"/>
                  </a:cubicBezTo>
                  <a:cubicBezTo>
                    <a:pt x="14528" y="3436"/>
                    <a:pt x="14709" y="4897"/>
                    <a:pt x="14745" y="5466"/>
                  </a:cubicBezTo>
                  <a:cubicBezTo>
                    <a:pt x="14757" y="5653"/>
                    <a:pt x="14755" y="5762"/>
                    <a:pt x="14755" y="5769"/>
                  </a:cubicBezTo>
                  <a:cubicBezTo>
                    <a:pt x="14755" y="5780"/>
                    <a:pt x="14756" y="5791"/>
                    <a:pt x="14756" y="5802"/>
                  </a:cubicBezTo>
                  <a:cubicBezTo>
                    <a:pt x="14760" y="5844"/>
                    <a:pt x="15130" y="10148"/>
                    <a:pt x="14456" y="12272"/>
                  </a:cubicBezTo>
                  <a:cubicBezTo>
                    <a:pt x="13754" y="14480"/>
                    <a:pt x="12357" y="19047"/>
                    <a:pt x="12202" y="19618"/>
                  </a:cubicBezTo>
                  <a:cubicBezTo>
                    <a:pt x="12085" y="19838"/>
                    <a:pt x="10975" y="20086"/>
                    <a:pt x="9764" y="20086"/>
                  </a:cubicBezTo>
                  <a:cubicBezTo>
                    <a:pt x="9307" y="20086"/>
                    <a:pt x="8834" y="20051"/>
                    <a:pt x="8396" y="19965"/>
                  </a:cubicBezTo>
                  <a:cubicBezTo>
                    <a:pt x="7028" y="19697"/>
                    <a:pt x="5063" y="17496"/>
                    <a:pt x="3485" y="15727"/>
                  </a:cubicBezTo>
                  <a:lnTo>
                    <a:pt x="3211" y="15420"/>
                  </a:lnTo>
                  <a:cubicBezTo>
                    <a:pt x="1611" y="13632"/>
                    <a:pt x="595" y="9284"/>
                    <a:pt x="574" y="7848"/>
                  </a:cubicBezTo>
                  <a:cubicBezTo>
                    <a:pt x="571" y="7589"/>
                    <a:pt x="617" y="7537"/>
                    <a:pt x="617" y="7537"/>
                  </a:cubicBezTo>
                  <a:cubicBezTo>
                    <a:pt x="632" y="7527"/>
                    <a:pt x="664" y="7523"/>
                    <a:pt x="705" y="7523"/>
                  </a:cubicBezTo>
                  <a:cubicBezTo>
                    <a:pt x="823" y="7523"/>
                    <a:pt x="1022" y="7556"/>
                    <a:pt x="1180" y="7581"/>
                  </a:cubicBezTo>
                  <a:cubicBezTo>
                    <a:pt x="1484" y="7632"/>
                    <a:pt x="1880" y="7697"/>
                    <a:pt x="2361" y="7697"/>
                  </a:cubicBezTo>
                  <a:cubicBezTo>
                    <a:pt x="2957" y="7697"/>
                    <a:pt x="3683" y="7597"/>
                    <a:pt x="4529" y="7245"/>
                  </a:cubicBezTo>
                  <a:cubicBezTo>
                    <a:pt x="6574" y="6393"/>
                    <a:pt x="7723" y="4181"/>
                    <a:pt x="8563" y="2566"/>
                  </a:cubicBezTo>
                  <a:cubicBezTo>
                    <a:pt x="8917" y="1885"/>
                    <a:pt x="9222" y="1298"/>
                    <a:pt x="9491" y="1021"/>
                  </a:cubicBezTo>
                  <a:cubicBezTo>
                    <a:pt x="9773" y="730"/>
                    <a:pt x="10228" y="571"/>
                    <a:pt x="10760" y="571"/>
                  </a:cubicBezTo>
                  <a:close/>
                  <a:moveTo>
                    <a:pt x="10755" y="0"/>
                  </a:moveTo>
                  <a:cubicBezTo>
                    <a:pt x="10069" y="0"/>
                    <a:pt x="9471" y="222"/>
                    <a:pt x="9081" y="622"/>
                  </a:cubicBezTo>
                  <a:cubicBezTo>
                    <a:pt x="8754" y="959"/>
                    <a:pt x="8446" y="1552"/>
                    <a:pt x="8056" y="2303"/>
                  </a:cubicBezTo>
                  <a:cubicBezTo>
                    <a:pt x="7258" y="3840"/>
                    <a:pt x="6163" y="5946"/>
                    <a:pt x="4309" y="6718"/>
                  </a:cubicBezTo>
                  <a:cubicBezTo>
                    <a:pt x="3547" y="7035"/>
                    <a:pt x="2901" y="7127"/>
                    <a:pt x="2365" y="7127"/>
                  </a:cubicBezTo>
                  <a:cubicBezTo>
                    <a:pt x="1930" y="7127"/>
                    <a:pt x="1567" y="7067"/>
                    <a:pt x="1272" y="7018"/>
                  </a:cubicBezTo>
                  <a:cubicBezTo>
                    <a:pt x="1066" y="6984"/>
                    <a:pt x="881" y="6953"/>
                    <a:pt x="716" y="6953"/>
                  </a:cubicBezTo>
                  <a:cubicBezTo>
                    <a:pt x="533" y="6953"/>
                    <a:pt x="376" y="6991"/>
                    <a:pt x="245" y="7104"/>
                  </a:cubicBezTo>
                  <a:cubicBezTo>
                    <a:pt x="24" y="7293"/>
                    <a:pt x="0" y="7605"/>
                    <a:pt x="4" y="7855"/>
                  </a:cubicBezTo>
                  <a:cubicBezTo>
                    <a:pt x="24" y="9282"/>
                    <a:pt x="1023" y="13831"/>
                    <a:pt x="2784" y="15800"/>
                  </a:cubicBezTo>
                  <a:lnTo>
                    <a:pt x="3058" y="16107"/>
                  </a:lnTo>
                  <a:cubicBezTo>
                    <a:pt x="4693" y="17940"/>
                    <a:pt x="6730" y="20220"/>
                    <a:pt x="8286" y="20526"/>
                  </a:cubicBezTo>
                  <a:cubicBezTo>
                    <a:pt x="8700" y="20606"/>
                    <a:pt x="9241" y="20652"/>
                    <a:pt x="9804" y="20652"/>
                  </a:cubicBezTo>
                  <a:cubicBezTo>
                    <a:pt x="11133" y="20652"/>
                    <a:pt x="12582" y="20401"/>
                    <a:pt x="12751" y="19775"/>
                  </a:cubicBezTo>
                  <a:cubicBezTo>
                    <a:pt x="12907" y="19201"/>
                    <a:pt x="14299" y="14650"/>
                    <a:pt x="15000" y="12445"/>
                  </a:cubicBezTo>
                  <a:cubicBezTo>
                    <a:pt x="15695" y="10257"/>
                    <a:pt x="15355" y="6096"/>
                    <a:pt x="15327" y="5766"/>
                  </a:cubicBezTo>
                  <a:cubicBezTo>
                    <a:pt x="15327" y="5723"/>
                    <a:pt x="15327" y="5607"/>
                    <a:pt x="15316" y="5430"/>
                  </a:cubicBezTo>
                  <a:cubicBezTo>
                    <a:pt x="15277" y="4813"/>
                    <a:pt x="15078" y="3227"/>
                    <a:pt x="14084" y="1812"/>
                  </a:cubicBezTo>
                  <a:cubicBezTo>
                    <a:pt x="13358" y="779"/>
                    <a:pt x="12214" y="106"/>
                    <a:pt x="11024" y="11"/>
                  </a:cubicBezTo>
                  <a:cubicBezTo>
                    <a:pt x="10933" y="4"/>
                    <a:pt x="10843" y="0"/>
                    <a:pt x="10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4"/>
            <p:cNvSpPr/>
            <p:nvPr/>
          </p:nvSpPr>
          <p:spPr>
            <a:xfrm>
              <a:off x="2846550" y="1751450"/>
              <a:ext cx="86900" cy="128525"/>
            </a:xfrm>
            <a:custGeom>
              <a:avLst/>
              <a:gdLst/>
              <a:ahLst/>
              <a:cxnLst/>
              <a:rect l="l" t="t" r="r" b="b"/>
              <a:pathLst>
                <a:path w="3476" h="5141" extrusionOk="0">
                  <a:moveTo>
                    <a:pt x="1481" y="1"/>
                  </a:moveTo>
                  <a:cubicBezTo>
                    <a:pt x="1448" y="1"/>
                    <a:pt x="1413" y="2"/>
                    <a:pt x="1379" y="5"/>
                  </a:cubicBezTo>
                  <a:cubicBezTo>
                    <a:pt x="0" y="105"/>
                    <a:pt x="117" y="2702"/>
                    <a:pt x="1034" y="4313"/>
                  </a:cubicBezTo>
                  <a:cubicBezTo>
                    <a:pt x="1394" y="4948"/>
                    <a:pt x="1850" y="5140"/>
                    <a:pt x="2269" y="5140"/>
                  </a:cubicBezTo>
                  <a:cubicBezTo>
                    <a:pt x="2915" y="5140"/>
                    <a:pt x="3476" y="4685"/>
                    <a:pt x="3476" y="4685"/>
                  </a:cubicBezTo>
                  <a:lnTo>
                    <a:pt x="2948" y="1849"/>
                  </a:lnTo>
                  <a:cubicBezTo>
                    <a:pt x="2948" y="1849"/>
                    <a:pt x="2768" y="1"/>
                    <a:pt x="1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4"/>
            <p:cNvSpPr/>
            <p:nvPr/>
          </p:nvSpPr>
          <p:spPr>
            <a:xfrm>
              <a:off x="2842525" y="1744325"/>
              <a:ext cx="98950" cy="142800"/>
            </a:xfrm>
            <a:custGeom>
              <a:avLst/>
              <a:gdLst/>
              <a:ahLst/>
              <a:cxnLst/>
              <a:rect l="l" t="t" r="r" b="b"/>
              <a:pathLst>
                <a:path w="3958" h="5712" extrusionOk="0">
                  <a:moveTo>
                    <a:pt x="1643" y="0"/>
                  </a:moveTo>
                  <a:cubicBezTo>
                    <a:pt x="1602" y="0"/>
                    <a:pt x="1561" y="2"/>
                    <a:pt x="1519" y="5"/>
                  </a:cubicBezTo>
                  <a:cubicBezTo>
                    <a:pt x="1072" y="37"/>
                    <a:pt x="718" y="278"/>
                    <a:pt x="492" y="700"/>
                  </a:cubicBezTo>
                  <a:cubicBezTo>
                    <a:pt x="0" y="1621"/>
                    <a:pt x="203" y="3434"/>
                    <a:pt x="947" y="4739"/>
                  </a:cubicBezTo>
                  <a:cubicBezTo>
                    <a:pt x="1250" y="5274"/>
                    <a:pt x="1653" y="5593"/>
                    <a:pt x="2140" y="5684"/>
                  </a:cubicBezTo>
                  <a:cubicBezTo>
                    <a:pt x="2235" y="5701"/>
                    <a:pt x="2332" y="5711"/>
                    <a:pt x="2429" y="5711"/>
                  </a:cubicBezTo>
                  <a:cubicBezTo>
                    <a:pt x="3168" y="5711"/>
                    <a:pt x="3788" y="5215"/>
                    <a:pt x="3816" y="5191"/>
                  </a:cubicBezTo>
                  <a:cubicBezTo>
                    <a:pt x="3939" y="5091"/>
                    <a:pt x="3957" y="4912"/>
                    <a:pt x="3857" y="4789"/>
                  </a:cubicBezTo>
                  <a:cubicBezTo>
                    <a:pt x="3801" y="4720"/>
                    <a:pt x="3719" y="4683"/>
                    <a:pt x="3636" y="4683"/>
                  </a:cubicBezTo>
                  <a:cubicBezTo>
                    <a:pt x="3573" y="4683"/>
                    <a:pt x="3509" y="4705"/>
                    <a:pt x="3456" y="4748"/>
                  </a:cubicBezTo>
                  <a:cubicBezTo>
                    <a:pt x="3450" y="4752"/>
                    <a:pt x="2959" y="5140"/>
                    <a:pt x="2431" y="5140"/>
                  </a:cubicBezTo>
                  <a:cubicBezTo>
                    <a:pt x="2369" y="5140"/>
                    <a:pt x="2307" y="5135"/>
                    <a:pt x="2245" y="5123"/>
                  </a:cubicBezTo>
                  <a:cubicBezTo>
                    <a:pt x="1930" y="5063"/>
                    <a:pt x="1660" y="4839"/>
                    <a:pt x="1443" y="4457"/>
                  </a:cubicBezTo>
                  <a:cubicBezTo>
                    <a:pt x="797" y="3320"/>
                    <a:pt x="592" y="1723"/>
                    <a:pt x="995" y="968"/>
                  </a:cubicBezTo>
                  <a:cubicBezTo>
                    <a:pt x="1127" y="721"/>
                    <a:pt x="1312" y="592"/>
                    <a:pt x="1560" y="573"/>
                  </a:cubicBezTo>
                  <a:cubicBezTo>
                    <a:pt x="1585" y="572"/>
                    <a:pt x="1610" y="571"/>
                    <a:pt x="1634" y="571"/>
                  </a:cubicBezTo>
                  <a:cubicBezTo>
                    <a:pt x="2648" y="571"/>
                    <a:pt x="2818" y="2097"/>
                    <a:pt x="2825" y="2163"/>
                  </a:cubicBezTo>
                  <a:cubicBezTo>
                    <a:pt x="2840" y="2308"/>
                    <a:pt x="2964" y="2422"/>
                    <a:pt x="3102" y="2422"/>
                  </a:cubicBezTo>
                  <a:cubicBezTo>
                    <a:pt x="3114" y="2422"/>
                    <a:pt x="3125" y="2421"/>
                    <a:pt x="3137" y="2419"/>
                  </a:cubicBezTo>
                  <a:cubicBezTo>
                    <a:pt x="3293" y="2403"/>
                    <a:pt x="3408" y="2264"/>
                    <a:pt x="3393" y="2107"/>
                  </a:cubicBezTo>
                  <a:cubicBezTo>
                    <a:pt x="3320" y="1363"/>
                    <a:pt x="2861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4"/>
            <p:cNvSpPr/>
            <p:nvPr/>
          </p:nvSpPr>
          <p:spPr>
            <a:xfrm>
              <a:off x="3032800" y="1764550"/>
              <a:ext cx="87950" cy="34525"/>
            </a:xfrm>
            <a:custGeom>
              <a:avLst/>
              <a:gdLst/>
              <a:ahLst/>
              <a:cxnLst/>
              <a:rect l="l" t="t" r="r" b="b"/>
              <a:pathLst>
                <a:path w="3518" h="1381" extrusionOk="0">
                  <a:moveTo>
                    <a:pt x="2224" y="0"/>
                  </a:moveTo>
                  <a:cubicBezTo>
                    <a:pt x="1537" y="0"/>
                    <a:pt x="672" y="175"/>
                    <a:pt x="135" y="930"/>
                  </a:cubicBezTo>
                  <a:cubicBezTo>
                    <a:pt x="0" y="1118"/>
                    <a:pt x="135" y="1380"/>
                    <a:pt x="368" y="1381"/>
                  </a:cubicBezTo>
                  <a:cubicBezTo>
                    <a:pt x="460" y="1381"/>
                    <a:pt x="546" y="1336"/>
                    <a:pt x="600" y="1260"/>
                  </a:cubicBezTo>
                  <a:cubicBezTo>
                    <a:pt x="996" y="705"/>
                    <a:pt x="1673" y="573"/>
                    <a:pt x="2227" y="573"/>
                  </a:cubicBezTo>
                  <a:cubicBezTo>
                    <a:pt x="2721" y="573"/>
                    <a:pt x="3116" y="678"/>
                    <a:pt x="3125" y="681"/>
                  </a:cubicBezTo>
                  <a:cubicBezTo>
                    <a:pt x="3150" y="688"/>
                    <a:pt x="3175" y="691"/>
                    <a:pt x="3200" y="691"/>
                  </a:cubicBezTo>
                  <a:cubicBezTo>
                    <a:pt x="3325" y="691"/>
                    <a:pt x="3440" y="608"/>
                    <a:pt x="3476" y="481"/>
                  </a:cubicBezTo>
                  <a:cubicBezTo>
                    <a:pt x="3517" y="329"/>
                    <a:pt x="3428" y="172"/>
                    <a:pt x="3277" y="130"/>
                  </a:cubicBezTo>
                  <a:cubicBezTo>
                    <a:pt x="3237" y="119"/>
                    <a:pt x="2791" y="0"/>
                    <a:pt x="2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4"/>
            <p:cNvSpPr/>
            <p:nvPr/>
          </p:nvSpPr>
          <p:spPr>
            <a:xfrm>
              <a:off x="3187850" y="1758975"/>
              <a:ext cx="61125" cy="23950"/>
            </a:xfrm>
            <a:custGeom>
              <a:avLst/>
              <a:gdLst/>
              <a:ahLst/>
              <a:cxnLst/>
              <a:rect l="l" t="t" r="r" b="b"/>
              <a:pathLst>
                <a:path w="2445" h="958" extrusionOk="0">
                  <a:moveTo>
                    <a:pt x="1237" y="1"/>
                  </a:moveTo>
                  <a:cubicBezTo>
                    <a:pt x="602" y="1"/>
                    <a:pt x="0" y="423"/>
                    <a:pt x="0" y="423"/>
                  </a:cubicBezTo>
                  <a:lnTo>
                    <a:pt x="2444" y="957"/>
                  </a:lnTo>
                  <a:cubicBezTo>
                    <a:pt x="2163" y="217"/>
                    <a:pt x="1691" y="1"/>
                    <a:pt x="1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4"/>
            <p:cNvSpPr/>
            <p:nvPr/>
          </p:nvSpPr>
          <p:spPr>
            <a:xfrm>
              <a:off x="3179725" y="1751850"/>
              <a:ext cx="77700" cy="38200"/>
            </a:xfrm>
            <a:custGeom>
              <a:avLst/>
              <a:gdLst/>
              <a:ahLst/>
              <a:cxnLst/>
              <a:rect l="l" t="t" r="r" b="b"/>
              <a:pathLst>
                <a:path w="3108" h="1528" extrusionOk="0">
                  <a:moveTo>
                    <a:pt x="1565" y="0"/>
                  </a:moveTo>
                  <a:cubicBezTo>
                    <a:pt x="846" y="0"/>
                    <a:pt x="194" y="452"/>
                    <a:pt x="161" y="474"/>
                  </a:cubicBezTo>
                  <a:cubicBezTo>
                    <a:pt x="32" y="566"/>
                    <a:pt x="0" y="743"/>
                    <a:pt x="92" y="872"/>
                  </a:cubicBezTo>
                  <a:cubicBezTo>
                    <a:pt x="147" y="952"/>
                    <a:pt x="235" y="994"/>
                    <a:pt x="325" y="994"/>
                  </a:cubicBezTo>
                  <a:cubicBezTo>
                    <a:pt x="382" y="994"/>
                    <a:pt x="439" y="977"/>
                    <a:pt x="488" y="942"/>
                  </a:cubicBezTo>
                  <a:cubicBezTo>
                    <a:pt x="495" y="938"/>
                    <a:pt x="1030" y="570"/>
                    <a:pt x="1559" y="570"/>
                  </a:cubicBezTo>
                  <a:cubicBezTo>
                    <a:pt x="1655" y="570"/>
                    <a:pt x="1751" y="583"/>
                    <a:pt x="1844" y="611"/>
                  </a:cubicBezTo>
                  <a:cubicBezTo>
                    <a:pt x="2130" y="700"/>
                    <a:pt x="2352" y="946"/>
                    <a:pt x="2503" y="1344"/>
                  </a:cubicBezTo>
                  <a:cubicBezTo>
                    <a:pt x="2544" y="1455"/>
                    <a:pt x="2651" y="1528"/>
                    <a:pt x="2769" y="1528"/>
                  </a:cubicBezTo>
                  <a:cubicBezTo>
                    <a:pt x="2969" y="1528"/>
                    <a:pt x="3107" y="1328"/>
                    <a:pt x="3036" y="1141"/>
                  </a:cubicBezTo>
                  <a:cubicBezTo>
                    <a:pt x="2819" y="569"/>
                    <a:pt x="2474" y="207"/>
                    <a:pt x="2010" y="65"/>
                  </a:cubicBezTo>
                  <a:cubicBezTo>
                    <a:pt x="1862" y="19"/>
                    <a:pt x="1712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4"/>
            <p:cNvSpPr/>
            <p:nvPr/>
          </p:nvSpPr>
          <p:spPr>
            <a:xfrm>
              <a:off x="3116850" y="1799100"/>
              <a:ext cx="77675" cy="133375"/>
            </a:xfrm>
            <a:custGeom>
              <a:avLst/>
              <a:gdLst/>
              <a:ahLst/>
              <a:cxnLst/>
              <a:rect l="l" t="t" r="r" b="b"/>
              <a:pathLst>
                <a:path w="3107" h="5335" extrusionOk="0">
                  <a:moveTo>
                    <a:pt x="2448" y="0"/>
                  </a:moveTo>
                  <a:cubicBezTo>
                    <a:pt x="2440" y="0"/>
                    <a:pt x="2433" y="1"/>
                    <a:pt x="2426" y="1"/>
                  </a:cubicBezTo>
                  <a:cubicBezTo>
                    <a:pt x="2270" y="17"/>
                    <a:pt x="2154" y="157"/>
                    <a:pt x="2171" y="314"/>
                  </a:cubicBezTo>
                  <a:cubicBezTo>
                    <a:pt x="2349" y="2111"/>
                    <a:pt x="2487" y="4134"/>
                    <a:pt x="2411" y="4402"/>
                  </a:cubicBezTo>
                  <a:cubicBezTo>
                    <a:pt x="2391" y="4444"/>
                    <a:pt x="2225" y="4589"/>
                    <a:pt x="1865" y="4687"/>
                  </a:cubicBezTo>
                  <a:cubicBezTo>
                    <a:pt x="1696" y="4733"/>
                    <a:pt x="1497" y="4763"/>
                    <a:pt x="1293" y="4763"/>
                  </a:cubicBezTo>
                  <a:cubicBezTo>
                    <a:pt x="1010" y="4763"/>
                    <a:pt x="718" y="4704"/>
                    <a:pt x="486" y="4546"/>
                  </a:cubicBezTo>
                  <a:cubicBezTo>
                    <a:pt x="437" y="4513"/>
                    <a:pt x="381" y="4497"/>
                    <a:pt x="326" y="4497"/>
                  </a:cubicBezTo>
                  <a:cubicBezTo>
                    <a:pt x="234" y="4497"/>
                    <a:pt x="145" y="4541"/>
                    <a:pt x="90" y="4622"/>
                  </a:cubicBezTo>
                  <a:cubicBezTo>
                    <a:pt x="1" y="4753"/>
                    <a:pt x="34" y="4930"/>
                    <a:pt x="165" y="5018"/>
                  </a:cubicBezTo>
                  <a:cubicBezTo>
                    <a:pt x="503" y="5249"/>
                    <a:pt x="906" y="5335"/>
                    <a:pt x="1293" y="5335"/>
                  </a:cubicBezTo>
                  <a:cubicBezTo>
                    <a:pt x="1572" y="5333"/>
                    <a:pt x="1847" y="5291"/>
                    <a:pt x="2112" y="5210"/>
                  </a:cubicBezTo>
                  <a:cubicBezTo>
                    <a:pt x="2317" y="5145"/>
                    <a:pt x="2810" y="4957"/>
                    <a:pt x="2944" y="4607"/>
                  </a:cubicBezTo>
                  <a:cubicBezTo>
                    <a:pt x="3107" y="4182"/>
                    <a:pt x="2854" y="1424"/>
                    <a:pt x="2739" y="258"/>
                  </a:cubicBezTo>
                  <a:cubicBezTo>
                    <a:pt x="2725" y="107"/>
                    <a:pt x="2596" y="0"/>
                    <a:pt x="2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4"/>
            <p:cNvSpPr/>
            <p:nvPr/>
          </p:nvSpPr>
          <p:spPr>
            <a:xfrm>
              <a:off x="3025700" y="1924975"/>
              <a:ext cx="93100" cy="55850"/>
            </a:xfrm>
            <a:custGeom>
              <a:avLst/>
              <a:gdLst/>
              <a:ahLst/>
              <a:cxnLst/>
              <a:rect l="l" t="t" r="r" b="b"/>
              <a:pathLst>
                <a:path w="3724" h="2234" extrusionOk="0">
                  <a:moveTo>
                    <a:pt x="324" y="0"/>
                  </a:moveTo>
                  <a:cubicBezTo>
                    <a:pt x="287" y="0"/>
                    <a:pt x="250" y="7"/>
                    <a:pt x="214" y="22"/>
                  </a:cubicBezTo>
                  <a:cubicBezTo>
                    <a:pt x="68" y="83"/>
                    <a:pt x="0" y="251"/>
                    <a:pt x="61" y="396"/>
                  </a:cubicBezTo>
                  <a:cubicBezTo>
                    <a:pt x="92" y="469"/>
                    <a:pt x="835" y="2184"/>
                    <a:pt x="3428" y="2234"/>
                  </a:cubicBezTo>
                  <a:lnTo>
                    <a:pt x="3434" y="2234"/>
                  </a:lnTo>
                  <a:lnTo>
                    <a:pt x="3434" y="2233"/>
                  </a:lnTo>
                  <a:cubicBezTo>
                    <a:pt x="3435" y="2233"/>
                    <a:pt x="3436" y="2233"/>
                    <a:pt x="3438" y="2233"/>
                  </a:cubicBezTo>
                  <a:cubicBezTo>
                    <a:pt x="3593" y="2233"/>
                    <a:pt x="3721" y="2107"/>
                    <a:pt x="3722" y="1951"/>
                  </a:cubicBezTo>
                  <a:cubicBezTo>
                    <a:pt x="3724" y="1793"/>
                    <a:pt x="3597" y="1664"/>
                    <a:pt x="3439" y="1662"/>
                  </a:cubicBezTo>
                  <a:cubicBezTo>
                    <a:pt x="1235" y="1619"/>
                    <a:pt x="614" y="235"/>
                    <a:pt x="588" y="175"/>
                  </a:cubicBezTo>
                  <a:cubicBezTo>
                    <a:pt x="542" y="66"/>
                    <a:pt x="436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4"/>
            <p:cNvSpPr/>
            <p:nvPr/>
          </p:nvSpPr>
          <p:spPr>
            <a:xfrm>
              <a:off x="3076900" y="1811525"/>
              <a:ext cx="24725" cy="44725"/>
            </a:xfrm>
            <a:custGeom>
              <a:avLst/>
              <a:gdLst/>
              <a:ahLst/>
              <a:cxnLst/>
              <a:rect l="l" t="t" r="r" b="b"/>
              <a:pathLst>
                <a:path w="989" h="1789" extrusionOk="0">
                  <a:moveTo>
                    <a:pt x="486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4" y="5"/>
                    <a:pt x="1" y="409"/>
                    <a:pt x="8" y="901"/>
                  </a:cubicBezTo>
                  <a:cubicBezTo>
                    <a:pt x="15" y="1393"/>
                    <a:pt x="237" y="1788"/>
                    <a:pt x="504" y="1788"/>
                  </a:cubicBezTo>
                  <a:cubicBezTo>
                    <a:pt x="505" y="1788"/>
                    <a:pt x="506" y="1788"/>
                    <a:pt x="507" y="1788"/>
                  </a:cubicBezTo>
                  <a:cubicBezTo>
                    <a:pt x="777" y="1784"/>
                    <a:pt x="989" y="1382"/>
                    <a:pt x="982" y="888"/>
                  </a:cubicBezTo>
                  <a:cubicBezTo>
                    <a:pt x="976" y="396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4"/>
            <p:cNvSpPr/>
            <p:nvPr/>
          </p:nvSpPr>
          <p:spPr>
            <a:xfrm>
              <a:off x="3192500" y="1801800"/>
              <a:ext cx="24725" cy="44675"/>
            </a:xfrm>
            <a:custGeom>
              <a:avLst/>
              <a:gdLst/>
              <a:ahLst/>
              <a:cxnLst/>
              <a:rect l="l" t="t" r="r" b="b"/>
              <a:pathLst>
                <a:path w="989" h="1787" extrusionOk="0">
                  <a:moveTo>
                    <a:pt x="485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3" y="4"/>
                    <a:pt x="0" y="407"/>
                    <a:pt x="8" y="901"/>
                  </a:cubicBezTo>
                  <a:cubicBezTo>
                    <a:pt x="14" y="1391"/>
                    <a:pt x="236" y="1787"/>
                    <a:pt x="504" y="1787"/>
                  </a:cubicBezTo>
                  <a:cubicBezTo>
                    <a:pt x="505" y="1787"/>
                    <a:pt x="506" y="1787"/>
                    <a:pt x="507" y="1787"/>
                  </a:cubicBezTo>
                  <a:cubicBezTo>
                    <a:pt x="776" y="1782"/>
                    <a:pt x="988" y="1380"/>
                    <a:pt x="982" y="887"/>
                  </a:cubicBezTo>
                  <a:cubicBezTo>
                    <a:pt x="975" y="395"/>
                    <a:pt x="753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4"/>
            <p:cNvSpPr/>
            <p:nvPr/>
          </p:nvSpPr>
          <p:spPr>
            <a:xfrm>
              <a:off x="2414750" y="2210175"/>
              <a:ext cx="329675" cy="774400"/>
            </a:xfrm>
            <a:custGeom>
              <a:avLst/>
              <a:gdLst/>
              <a:ahLst/>
              <a:cxnLst/>
              <a:rect l="l" t="t" r="r" b="b"/>
              <a:pathLst>
                <a:path w="13187" h="30976" extrusionOk="0">
                  <a:moveTo>
                    <a:pt x="5390" y="1"/>
                  </a:moveTo>
                  <a:cubicBezTo>
                    <a:pt x="4830" y="1"/>
                    <a:pt x="4198" y="164"/>
                    <a:pt x="3571" y="661"/>
                  </a:cubicBezTo>
                  <a:cubicBezTo>
                    <a:pt x="1736" y="2114"/>
                    <a:pt x="753" y="23542"/>
                    <a:pt x="507" y="26400"/>
                  </a:cubicBezTo>
                  <a:cubicBezTo>
                    <a:pt x="263" y="29258"/>
                    <a:pt x="1" y="30976"/>
                    <a:pt x="1" y="30976"/>
                  </a:cubicBezTo>
                  <a:lnTo>
                    <a:pt x="10809" y="27968"/>
                  </a:lnTo>
                  <a:lnTo>
                    <a:pt x="11617" y="24530"/>
                  </a:lnTo>
                  <a:cubicBezTo>
                    <a:pt x="11617" y="24530"/>
                    <a:pt x="13187" y="24507"/>
                    <a:pt x="13028" y="23368"/>
                  </a:cubicBezTo>
                  <a:cubicBezTo>
                    <a:pt x="12869" y="22229"/>
                    <a:pt x="12769" y="15234"/>
                    <a:pt x="12736" y="12808"/>
                  </a:cubicBezTo>
                  <a:cubicBezTo>
                    <a:pt x="12703" y="10381"/>
                    <a:pt x="9210" y="5721"/>
                    <a:pt x="9210" y="5721"/>
                  </a:cubicBezTo>
                  <a:lnTo>
                    <a:pt x="7282" y="608"/>
                  </a:lnTo>
                  <a:cubicBezTo>
                    <a:pt x="7282" y="608"/>
                    <a:pt x="6470" y="1"/>
                    <a:pt x="53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4"/>
            <p:cNvSpPr/>
            <p:nvPr/>
          </p:nvSpPr>
          <p:spPr>
            <a:xfrm>
              <a:off x="2407050" y="2203175"/>
              <a:ext cx="341725" cy="788525"/>
            </a:xfrm>
            <a:custGeom>
              <a:avLst/>
              <a:gdLst/>
              <a:ahLst/>
              <a:cxnLst/>
              <a:rect l="l" t="t" r="r" b="b"/>
              <a:pathLst>
                <a:path w="13669" h="31541" extrusionOk="0">
                  <a:moveTo>
                    <a:pt x="5685" y="1"/>
                  </a:moveTo>
                  <a:cubicBezTo>
                    <a:pt x="5073" y="1"/>
                    <a:pt x="4384" y="178"/>
                    <a:pt x="3703" y="717"/>
                  </a:cubicBezTo>
                  <a:cubicBezTo>
                    <a:pt x="2267" y="1853"/>
                    <a:pt x="1418" y="12534"/>
                    <a:pt x="713" y="23908"/>
                  </a:cubicBezTo>
                  <a:cubicBezTo>
                    <a:pt x="632" y="25213"/>
                    <a:pt x="572" y="26187"/>
                    <a:pt x="531" y="26656"/>
                  </a:cubicBezTo>
                  <a:cubicBezTo>
                    <a:pt x="290" y="29471"/>
                    <a:pt x="29" y="31196"/>
                    <a:pt x="27" y="31214"/>
                  </a:cubicBezTo>
                  <a:cubicBezTo>
                    <a:pt x="1" y="31385"/>
                    <a:pt x="135" y="31541"/>
                    <a:pt x="310" y="31541"/>
                  </a:cubicBezTo>
                  <a:cubicBezTo>
                    <a:pt x="335" y="31541"/>
                    <a:pt x="361" y="31538"/>
                    <a:pt x="386" y="31530"/>
                  </a:cubicBezTo>
                  <a:lnTo>
                    <a:pt x="11193" y="28523"/>
                  </a:lnTo>
                  <a:cubicBezTo>
                    <a:pt x="11293" y="28495"/>
                    <a:pt x="11370" y="28414"/>
                    <a:pt x="11394" y="28313"/>
                  </a:cubicBezTo>
                  <a:lnTo>
                    <a:pt x="12154" y="25079"/>
                  </a:lnTo>
                  <a:cubicBezTo>
                    <a:pt x="12472" y="25043"/>
                    <a:pt x="13035" y="24922"/>
                    <a:pt x="13371" y="24531"/>
                  </a:cubicBezTo>
                  <a:cubicBezTo>
                    <a:pt x="13583" y="24284"/>
                    <a:pt x="13668" y="23966"/>
                    <a:pt x="13618" y="23609"/>
                  </a:cubicBezTo>
                  <a:cubicBezTo>
                    <a:pt x="13462" y="22488"/>
                    <a:pt x="13362" y="15415"/>
                    <a:pt x="13329" y="13084"/>
                  </a:cubicBezTo>
                  <a:cubicBezTo>
                    <a:pt x="13295" y="10593"/>
                    <a:pt x="9892" y="6022"/>
                    <a:pt x="9746" y="5829"/>
                  </a:cubicBezTo>
                  <a:cubicBezTo>
                    <a:pt x="9690" y="5754"/>
                    <a:pt x="9604" y="5714"/>
                    <a:pt x="9517" y="5714"/>
                  </a:cubicBezTo>
                  <a:cubicBezTo>
                    <a:pt x="9458" y="5714"/>
                    <a:pt x="9398" y="5733"/>
                    <a:pt x="9347" y="5771"/>
                  </a:cubicBezTo>
                  <a:cubicBezTo>
                    <a:pt x="9220" y="5866"/>
                    <a:pt x="9195" y="6045"/>
                    <a:pt x="9289" y="6171"/>
                  </a:cubicBezTo>
                  <a:cubicBezTo>
                    <a:pt x="9324" y="6217"/>
                    <a:pt x="12726" y="10786"/>
                    <a:pt x="12759" y="13100"/>
                  </a:cubicBezTo>
                  <a:cubicBezTo>
                    <a:pt x="12816" y="17148"/>
                    <a:pt x="12909" y="22651"/>
                    <a:pt x="13053" y="23687"/>
                  </a:cubicBezTo>
                  <a:cubicBezTo>
                    <a:pt x="13080" y="23882"/>
                    <a:pt x="13042" y="24036"/>
                    <a:pt x="12938" y="24158"/>
                  </a:cubicBezTo>
                  <a:cubicBezTo>
                    <a:pt x="12691" y="24448"/>
                    <a:pt x="12119" y="24521"/>
                    <a:pt x="11920" y="24524"/>
                  </a:cubicBezTo>
                  <a:cubicBezTo>
                    <a:pt x="11789" y="24527"/>
                    <a:pt x="11677" y="24617"/>
                    <a:pt x="11646" y="24745"/>
                  </a:cubicBezTo>
                  <a:lnTo>
                    <a:pt x="10877" y="28018"/>
                  </a:lnTo>
                  <a:lnTo>
                    <a:pt x="653" y="30863"/>
                  </a:lnTo>
                  <a:cubicBezTo>
                    <a:pt x="746" y="30179"/>
                    <a:pt x="928" y="28717"/>
                    <a:pt x="1100" y="26704"/>
                  </a:cubicBezTo>
                  <a:cubicBezTo>
                    <a:pt x="1141" y="26232"/>
                    <a:pt x="1201" y="25254"/>
                    <a:pt x="1283" y="23943"/>
                  </a:cubicBezTo>
                  <a:cubicBezTo>
                    <a:pt x="1650" y="18023"/>
                    <a:pt x="2623" y="2299"/>
                    <a:pt x="4057" y="1165"/>
                  </a:cubicBezTo>
                  <a:cubicBezTo>
                    <a:pt x="4627" y="713"/>
                    <a:pt x="5200" y="564"/>
                    <a:pt x="5708" y="564"/>
                  </a:cubicBezTo>
                  <a:cubicBezTo>
                    <a:pt x="6655" y="564"/>
                    <a:pt x="7374" y="1083"/>
                    <a:pt x="7420" y="1118"/>
                  </a:cubicBezTo>
                  <a:cubicBezTo>
                    <a:pt x="7471" y="1156"/>
                    <a:pt x="7531" y="1174"/>
                    <a:pt x="7590" y="1174"/>
                  </a:cubicBezTo>
                  <a:cubicBezTo>
                    <a:pt x="7677" y="1174"/>
                    <a:pt x="7763" y="1135"/>
                    <a:pt x="7820" y="1059"/>
                  </a:cubicBezTo>
                  <a:cubicBezTo>
                    <a:pt x="7914" y="933"/>
                    <a:pt x="7888" y="754"/>
                    <a:pt x="7761" y="660"/>
                  </a:cubicBezTo>
                  <a:cubicBezTo>
                    <a:pt x="7747" y="650"/>
                    <a:pt x="6857" y="1"/>
                    <a:pt x="5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4"/>
            <p:cNvSpPr/>
            <p:nvPr/>
          </p:nvSpPr>
          <p:spPr>
            <a:xfrm>
              <a:off x="2496625" y="2793025"/>
              <a:ext cx="180600" cy="16325"/>
            </a:xfrm>
            <a:custGeom>
              <a:avLst/>
              <a:gdLst/>
              <a:ahLst/>
              <a:cxnLst/>
              <a:rect l="l" t="t" r="r" b="b"/>
              <a:pathLst>
                <a:path w="7224" h="653" extrusionOk="0">
                  <a:moveTo>
                    <a:pt x="3119" y="1"/>
                  </a:moveTo>
                  <a:cubicBezTo>
                    <a:pt x="2227" y="1"/>
                    <a:pt x="1188" y="69"/>
                    <a:pt x="0" y="250"/>
                  </a:cubicBezTo>
                  <a:lnTo>
                    <a:pt x="7223" y="652"/>
                  </a:lnTo>
                  <a:cubicBezTo>
                    <a:pt x="7223" y="652"/>
                    <a:pt x="5873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4"/>
            <p:cNvSpPr/>
            <p:nvPr/>
          </p:nvSpPr>
          <p:spPr>
            <a:xfrm>
              <a:off x="2488975" y="2785850"/>
              <a:ext cx="195950" cy="30600"/>
            </a:xfrm>
            <a:custGeom>
              <a:avLst/>
              <a:gdLst/>
              <a:ahLst/>
              <a:cxnLst/>
              <a:rect l="l" t="t" r="r" b="b"/>
              <a:pathLst>
                <a:path w="7838" h="1224" extrusionOk="0">
                  <a:moveTo>
                    <a:pt x="3442" y="1"/>
                  </a:moveTo>
                  <a:cubicBezTo>
                    <a:pt x="2533" y="1"/>
                    <a:pt x="1475" y="71"/>
                    <a:pt x="264" y="255"/>
                  </a:cubicBezTo>
                  <a:cubicBezTo>
                    <a:pt x="107" y="279"/>
                    <a:pt x="1" y="424"/>
                    <a:pt x="25" y="580"/>
                  </a:cubicBezTo>
                  <a:cubicBezTo>
                    <a:pt x="45" y="721"/>
                    <a:pt x="167" y="823"/>
                    <a:pt x="306" y="823"/>
                  </a:cubicBezTo>
                  <a:cubicBezTo>
                    <a:pt x="320" y="823"/>
                    <a:pt x="335" y="822"/>
                    <a:pt x="350" y="819"/>
                  </a:cubicBezTo>
                  <a:cubicBezTo>
                    <a:pt x="1515" y="642"/>
                    <a:pt x="2535" y="575"/>
                    <a:pt x="3411" y="575"/>
                  </a:cubicBezTo>
                  <a:cubicBezTo>
                    <a:pt x="6062" y="575"/>
                    <a:pt x="7389" y="1187"/>
                    <a:pt x="7406" y="1196"/>
                  </a:cubicBezTo>
                  <a:cubicBezTo>
                    <a:pt x="7444" y="1214"/>
                    <a:pt x="7487" y="1224"/>
                    <a:pt x="7529" y="1224"/>
                  </a:cubicBezTo>
                  <a:cubicBezTo>
                    <a:pt x="7663" y="1224"/>
                    <a:pt x="7778" y="1133"/>
                    <a:pt x="7808" y="1002"/>
                  </a:cubicBezTo>
                  <a:cubicBezTo>
                    <a:pt x="7838" y="873"/>
                    <a:pt x="7774" y="739"/>
                    <a:pt x="7654" y="681"/>
                  </a:cubicBezTo>
                  <a:cubicBezTo>
                    <a:pt x="7579" y="645"/>
                    <a:pt x="6201" y="1"/>
                    <a:pt x="3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4"/>
            <p:cNvSpPr/>
            <p:nvPr/>
          </p:nvSpPr>
          <p:spPr>
            <a:xfrm>
              <a:off x="2580125" y="2759000"/>
              <a:ext cx="25125" cy="5200"/>
            </a:xfrm>
            <a:custGeom>
              <a:avLst/>
              <a:gdLst/>
              <a:ahLst/>
              <a:cxnLst/>
              <a:rect l="l" t="t" r="r" b="b"/>
              <a:pathLst>
                <a:path w="1005" h="208" extrusionOk="0">
                  <a:moveTo>
                    <a:pt x="1" y="1"/>
                  </a:moveTo>
                  <a:lnTo>
                    <a:pt x="1004" y="207"/>
                  </a:lnTo>
                  <a:cubicBezTo>
                    <a:pt x="676" y="109"/>
                    <a:pt x="341" y="4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4"/>
            <p:cNvSpPr/>
            <p:nvPr/>
          </p:nvSpPr>
          <p:spPr>
            <a:xfrm>
              <a:off x="2572575" y="2751875"/>
              <a:ext cx="40250" cy="19450"/>
            </a:xfrm>
            <a:custGeom>
              <a:avLst/>
              <a:gdLst/>
              <a:ahLst/>
              <a:cxnLst/>
              <a:rect l="l" t="t" r="r" b="b"/>
              <a:pathLst>
                <a:path w="1610" h="778" extrusionOk="0">
                  <a:moveTo>
                    <a:pt x="304" y="0"/>
                  </a:moveTo>
                  <a:cubicBezTo>
                    <a:pt x="160" y="0"/>
                    <a:pt x="37" y="107"/>
                    <a:pt x="19" y="252"/>
                  </a:cubicBezTo>
                  <a:cubicBezTo>
                    <a:pt x="1" y="409"/>
                    <a:pt x="113" y="551"/>
                    <a:pt x="269" y="569"/>
                  </a:cubicBezTo>
                  <a:cubicBezTo>
                    <a:pt x="592" y="608"/>
                    <a:pt x="912" y="673"/>
                    <a:pt x="1224" y="765"/>
                  </a:cubicBezTo>
                  <a:cubicBezTo>
                    <a:pt x="1251" y="773"/>
                    <a:pt x="1278" y="777"/>
                    <a:pt x="1306" y="777"/>
                  </a:cubicBezTo>
                  <a:cubicBezTo>
                    <a:pt x="1449" y="777"/>
                    <a:pt x="1568" y="674"/>
                    <a:pt x="1589" y="534"/>
                  </a:cubicBezTo>
                  <a:cubicBezTo>
                    <a:pt x="1610" y="392"/>
                    <a:pt x="1524" y="259"/>
                    <a:pt x="1388" y="218"/>
                  </a:cubicBezTo>
                  <a:cubicBezTo>
                    <a:pt x="1044" y="116"/>
                    <a:pt x="693" y="44"/>
                    <a:pt x="338" y="2"/>
                  </a:cubicBezTo>
                  <a:cubicBezTo>
                    <a:pt x="326" y="1"/>
                    <a:pt x="315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4"/>
            <p:cNvSpPr/>
            <p:nvPr/>
          </p:nvSpPr>
          <p:spPr>
            <a:xfrm>
              <a:off x="2429350" y="2760425"/>
              <a:ext cx="96175" cy="31400"/>
            </a:xfrm>
            <a:custGeom>
              <a:avLst/>
              <a:gdLst/>
              <a:ahLst/>
              <a:cxnLst/>
              <a:rect l="l" t="t" r="r" b="b"/>
              <a:pathLst>
                <a:path w="3847" h="1256" extrusionOk="0">
                  <a:moveTo>
                    <a:pt x="3847" y="0"/>
                  </a:moveTo>
                  <a:lnTo>
                    <a:pt x="3847" y="0"/>
                  </a:lnTo>
                  <a:cubicBezTo>
                    <a:pt x="1736" y="320"/>
                    <a:pt x="0" y="1256"/>
                    <a:pt x="0" y="1256"/>
                  </a:cubicBezTo>
                  <a:lnTo>
                    <a:pt x="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4"/>
            <p:cNvSpPr/>
            <p:nvPr/>
          </p:nvSpPr>
          <p:spPr>
            <a:xfrm>
              <a:off x="2421625" y="2753250"/>
              <a:ext cx="111675" cy="45725"/>
            </a:xfrm>
            <a:custGeom>
              <a:avLst/>
              <a:gdLst/>
              <a:ahLst/>
              <a:cxnLst/>
              <a:rect l="l" t="t" r="r" b="b"/>
              <a:pathLst>
                <a:path w="4467" h="1829" extrusionOk="0">
                  <a:moveTo>
                    <a:pt x="4159" y="1"/>
                  </a:moveTo>
                  <a:cubicBezTo>
                    <a:pt x="4144" y="1"/>
                    <a:pt x="4128" y="2"/>
                    <a:pt x="4112" y="5"/>
                  </a:cubicBezTo>
                  <a:cubicBezTo>
                    <a:pt x="1977" y="329"/>
                    <a:pt x="246" y="1253"/>
                    <a:pt x="175" y="1292"/>
                  </a:cubicBezTo>
                  <a:cubicBezTo>
                    <a:pt x="59" y="1354"/>
                    <a:pt x="1" y="1486"/>
                    <a:pt x="33" y="1614"/>
                  </a:cubicBezTo>
                  <a:cubicBezTo>
                    <a:pt x="65" y="1741"/>
                    <a:pt x="179" y="1829"/>
                    <a:pt x="311" y="1829"/>
                  </a:cubicBezTo>
                  <a:cubicBezTo>
                    <a:pt x="357" y="1829"/>
                    <a:pt x="404" y="1817"/>
                    <a:pt x="445" y="1795"/>
                  </a:cubicBezTo>
                  <a:cubicBezTo>
                    <a:pt x="463" y="1785"/>
                    <a:pt x="2160" y="879"/>
                    <a:pt x="4198" y="569"/>
                  </a:cubicBezTo>
                  <a:cubicBezTo>
                    <a:pt x="4356" y="548"/>
                    <a:pt x="4467" y="401"/>
                    <a:pt x="4443" y="244"/>
                  </a:cubicBezTo>
                  <a:cubicBezTo>
                    <a:pt x="4421" y="102"/>
                    <a:pt x="4299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4"/>
            <p:cNvSpPr/>
            <p:nvPr/>
          </p:nvSpPr>
          <p:spPr>
            <a:xfrm>
              <a:off x="2367425" y="2859300"/>
              <a:ext cx="373300" cy="232675"/>
            </a:xfrm>
            <a:custGeom>
              <a:avLst/>
              <a:gdLst/>
              <a:ahLst/>
              <a:cxnLst/>
              <a:rect l="l" t="t" r="r" b="b"/>
              <a:pathLst>
                <a:path w="14932" h="9307" extrusionOk="0">
                  <a:moveTo>
                    <a:pt x="12999" y="0"/>
                  </a:moveTo>
                  <a:cubicBezTo>
                    <a:pt x="12986" y="0"/>
                    <a:pt x="12972" y="0"/>
                    <a:pt x="12959" y="0"/>
                  </a:cubicBezTo>
                  <a:cubicBezTo>
                    <a:pt x="10961" y="29"/>
                    <a:pt x="1254" y="166"/>
                    <a:pt x="1" y="2325"/>
                  </a:cubicBezTo>
                  <a:cubicBezTo>
                    <a:pt x="1" y="2325"/>
                    <a:pt x="1521" y="8870"/>
                    <a:pt x="2811" y="9280"/>
                  </a:cubicBezTo>
                  <a:cubicBezTo>
                    <a:pt x="2866" y="9298"/>
                    <a:pt x="2936" y="9306"/>
                    <a:pt x="3018" y="9306"/>
                  </a:cubicBezTo>
                  <a:cubicBezTo>
                    <a:pt x="4861" y="9306"/>
                    <a:pt x="13173" y="5070"/>
                    <a:pt x="13152" y="3567"/>
                  </a:cubicBezTo>
                  <a:cubicBezTo>
                    <a:pt x="13130" y="2007"/>
                    <a:pt x="14932" y="0"/>
                    <a:pt x="12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4"/>
            <p:cNvSpPr/>
            <p:nvPr/>
          </p:nvSpPr>
          <p:spPr>
            <a:xfrm>
              <a:off x="2360075" y="2852175"/>
              <a:ext cx="366000" cy="246800"/>
            </a:xfrm>
            <a:custGeom>
              <a:avLst/>
              <a:gdLst/>
              <a:ahLst/>
              <a:cxnLst/>
              <a:rect l="l" t="t" r="r" b="b"/>
              <a:pathLst>
                <a:path w="14640" h="9872" extrusionOk="0">
                  <a:moveTo>
                    <a:pt x="13334" y="570"/>
                  </a:moveTo>
                  <a:cubicBezTo>
                    <a:pt x="13607" y="570"/>
                    <a:pt x="13791" y="629"/>
                    <a:pt x="13857" y="721"/>
                  </a:cubicBezTo>
                  <a:cubicBezTo>
                    <a:pt x="14000" y="923"/>
                    <a:pt x="13786" y="1511"/>
                    <a:pt x="13597" y="2028"/>
                  </a:cubicBezTo>
                  <a:cubicBezTo>
                    <a:pt x="13388" y="2600"/>
                    <a:pt x="13151" y="3248"/>
                    <a:pt x="13160" y="3855"/>
                  </a:cubicBezTo>
                  <a:cubicBezTo>
                    <a:pt x="13161" y="3923"/>
                    <a:pt x="13104" y="4306"/>
                    <a:pt x="11873" y="5219"/>
                  </a:cubicBezTo>
                  <a:cubicBezTo>
                    <a:pt x="9345" y="7094"/>
                    <a:pt x="4482" y="9311"/>
                    <a:pt x="3336" y="9311"/>
                  </a:cubicBezTo>
                  <a:cubicBezTo>
                    <a:pt x="3278" y="9311"/>
                    <a:pt x="3229" y="9305"/>
                    <a:pt x="3191" y="9293"/>
                  </a:cubicBezTo>
                  <a:cubicBezTo>
                    <a:pt x="2420" y="9048"/>
                    <a:pt x="1224" y="5311"/>
                    <a:pt x="600" y="2665"/>
                  </a:cubicBezTo>
                  <a:cubicBezTo>
                    <a:pt x="1090" y="2018"/>
                    <a:pt x="3317" y="711"/>
                    <a:pt x="13257" y="571"/>
                  </a:cubicBezTo>
                  <a:cubicBezTo>
                    <a:pt x="13283" y="570"/>
                    <a:pt x="13309" y="570"/>
                    <a:pt x="13334" y="570"/>
                  </a:cubicBezTo>
                  <a:close/>
                  <a:moveTo>
                    <a:pt x="13286" y="0"/>
                  </a:moveTo>
                  <a:cubicBezTo>
                    <a:pt x="13274" y="0"/>
                    <a:pt x="13261" y="0"/>
                    <a:pt x="13248" y="0"/>
                  </a:cubicBezTo>
                  <a:cubicBezTo>
                    <a:pt x="7836" y="77"/>
                    <a:pt x="1152" y="566"/>
                    <a:pt x="48" y="2466"/>
                  </a:cubicBezTo>
                  <a:cubicBezTo>
                    <a:pt x="11" y="2529"/>
                    <a:pt x="0" y="2604"/>
                    <a:pt x="17" y="2675"/>
                  </a:cubicBezTo>
                  <a:cubicBezTo>
                    <a:pt x="276" y="3794"/>
                    <a:pt x="1643" y="9400"/>
                    <a:pt x="3018" y="9838"/>
                  </a:cubicBezTo>
                  <a:cubicBezTo>
                    <a:pt x="3091" y="9861"/>
                    <a:pt x="3180" y="9872"/>
                    <a:pt x="3287" y="9872"/>
                  </a:cubicBezTo>
                  <a:cubicBezTo>
                    <a:pt x="4845" y="9872"/>
                    <a:pt x="9801" y="7469"/>
                    <a:pt x="12214" y="5676"/>
                  </a:cubicBezTo>
                  <a:cubicBezTo>
                    <a:pt x="13583" y="4661"/>
                    <a:pt x="13735" y="4147"/>
                    <a:pt x="13732" y="3848"/>
                  </a:cubicBezTo>
                  <a:cubicBezTo>
                    <a:pt x="13724" y="3345"/>
                    <a:pt x="13942" y="2750"/>
                    <a:pt x="14134" y="2225"/>
                  </a:cubicBezTo>
                  <a:cubicBezTo>
                    <a:pt x="14405" y="1480"/>
                    <a:pt x="14640" y="838"/>
                    <a:pt x="14322" y="391"/>
                  </a:cubicBezTo>
                  <a:cubicBezTo>
                    <a:pt x="14136" y="127"/>
                    <a:pt x="13789" y="0"/>
                    <a:pt x="1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4"/>
            <p:cNvSpPr/>
            <p:nvPr/>
          </p:nvSpPr>
          <p:spPr>
            <a:xfrm>
              <a:off x="2408650" y="2771150"/>
              <a:ext cx="1132250" cy="386575"/>
            </a:xfrm>
            <a:custGeom>
              <a:avLst/>
              <a:gdLst/>
              <a:ahLst/>
              <a:cxnLst/>
              <a:rect l="l" t="t" r="r" b="b"/>
              <a:pathLst>
                <a:path w="45290" h="15463" extrusionOk="0">
                  <a:moveTo>
                    <a:pt x="37787" y="0"/>
                  </a:moveTo>
                  <a:cubicBezTo>
                    <a:pt x="37770" y="0"/>
                    <a:pt x="37753" y="0"/>
                    <a:pt x="37736" y="1"/>
                  </a:cubicBezTo>
                  <a:cubicBezTo>
                    <a:pt x="36166" y="22"/>
                    <a:pt x="29160" y="3988"/>
                    <a:pt x="29160" y="3988"/>
                  </a:cubicBezTo>
                  <a:cubicBezTo>
                    <a:pt x="29160" y="3988"/>
                    <a:pt x="10485" y="5822"/>
                    <a:pt x="7076" y="7013"/>
                  </a:cubicBezTo>
                  <a:cubicBezTo>
                    <a:pt x="3666" y="8203"/>
                    <a:pt x="0" y="11395"/>
                    <a:pt x="445" y="12531"/>
                  </a:cubicBezTo>
                  <a:cubicBezTo>
                    <a:pt x="886" y="13661"/>
                    <a:pt x="3737" y="15462"/>
                    <a:pt x="5172" y="15462"/>
                  </a:cubicBezTo>
                  <a:cubicBezTo>
                    <a:pt x="5180" y="15462"/>
                    <a:pt x="5188" y="15462"/>
                    <a:pt x="5197" y="15462"/>
                  </a:cubicBezTo>
                  <a:cubicBezTo>
                    <a:pt x="6624" y="15442"/>
                    <a:pt x="8753" y="14555"/>
                    <a:pt x="9181" y="14550"/>
                  </a:cubicBezTo>
                  <a:cubicBezTo>
                    <a:pt x="9609" y="14543"/>
                    <a:pt x="28063" y="7145"/>
                    <a:pt x="28490" y="6996"/>
                  </a:cubicBezTo>
                  <a:cubicBezTo>
                    <a:pt x="28916" y="6848"/>
                    <a:pt x="31766" y="6521"/>
                    <a:pt x="33043" y="5933"/>
                  </a:cubicBezTo>
                  <a:cubicBezTo>
                    <a:pt x="34319" y="5344"/>
                    <a:pt x="36224" y="3457"/>
                    <a:pt x="36224" y="3457"/>
                  </a:cubicBezTo>
                  <a:cubicBezTo>
                    <a:pt x="36224" y="3457"/>
                    <a:pt x="43313" y="3434"/>
                    <a:pt x="44023" y="3138"/>
                  </a:cubicBezTo>
                  <a:cubicBezTo>
                    <a:pt x="44731" y="2842"/>
                    <a:pt x="45289" y="2027"/>
                    <a:pt x="42854" y="1490"/>
                  </a:cubicBezTo>
                  <a:cubicBezTo>
                    <a:pt x="40447" y="959"/>
                    <a:pt x="39330" y="0"/>
                    <a:pt x="37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4"/>
            <p:cNvSpPr/>
            <p:nvPr/>
          </p:nvSpPr>
          <p:spPr>
            <a:xfrm>
              <a:off x="2410600" y="2764000"/>
              <a:ext cx="1121700" cy="400825"/>
            </a:xfrm>
            <a:custGeom>
              <a:avLst/>
              <a:gdLst/>
              <a:ahLst/>
              <a:cxnLst/>
              <a:rect l="l" t="t" r="r" b="b"/>
              <a:pathLst>
                <a:path w="44868" h="16033" extrusionOk="0">
                  <a:moveTo>
                    <a:pt x="37711" y="573"/>
                  </a:moveTo>
                  <a:cubicBezTo>
                    <a:pt x="38496" y="573"/>
                    <a:pt x="39173" y="842"/>
                    <a:pt x="40024" y="1181"/>
                  </a:cubicBezTo>
                  <a:cubicBezTo>
                    <a:pt x="40762" y="1475"/>
                    <a:pt x="41598" y="1808"/>
                    <a:pt x="42715" y="2054"/>
                  </a:cubicBezTo>
                  <a:cubicBezTo>
                    <a:pt x="44213" y="2384"/>
                    <a:pt x="44263" y="2759"/>
                    <a:pt x="44265" y="2774"/>
                  </a:cubicBezTo>
                  <a:cubicBezTo>
                    <a:pt x="44274" y="2872"/>
                    <a:pt x="44115" y="3043"/>
                    <a:pt x="43835" y="3160"/>
                  </a:cubicBezTo>
                  <a:cubicBezTo>
                    <a:pt x="43355" y="3359"/>
                    <a:pt x="38863" y="3447"/>
                    <a:pt x="36144" y="3456"/>
                  </a:cubicBezTo>
                  <a:cubicBezTo>
                    <a:pt x="36069" y="3456"/>
                    <a:pt x="35998" y="3486"/>
                    <a:pt x="35944" y="3538"/>
                  </a:cubicBezTo>
                  <a:cubicBezTo>
                    <a:pt x="35926" y="3557"/>
                    <a:pt x="34060" y="5397"/>
                    <a:pt x="32845" y="5958"/>
                  </a:cubicBezTo>
                  <a:cubicBezTo>
                    <a:pt x="32000" y="6349"/>
                    <a:pt x="30402" y="6625"/>
                    <a:pt x="29345" y="6807"/>
                  </a:cubicBezTo>
                  <a:cubicBezTo>
                    <a:pt x="28771" y="6906"/>
                    <a:pt x="28465" y="6961"/>
                    <a:pt x="28317" y="7012"/>
                  </a:cubicBezTo>
                  <a:cubicBezTo>
                    <a:pt x="28207" y="7052"/>
                    <a:pt x="27072" y="7502"/>
                    <a:pt x="24910" y="8362"/>
                  </a:cubicBezTo>
                  <a:cubicBezTo>
                    <a:pt x="19951" y="10334"/>
                    <a:pt x="9632" y="14438"/>
                    <a:pt x="9099" y="14549"/>
                  </a:cubicBezTo>
                  <a:cubicBezTo>
                    <a:pt x="8916" y="14551"/>
                    <a:pt x="8607" y="14645"/>
                    <a:pt x="8032" y="14822"/>
                  </a:cubicBezTo>
                  <a:cubicBezTo>
                    <a:pt x="7173" y="15086"/>
                    <a:pt x="5996" y="15449"/>
                    <a:pt x="5115" y="15462"/>
                  </a:cubicBezTo>
                  <a:lnTo>
                    <a:pt x="5094" y="15462"/>
                  </a:lnTo>
                  <a:cubicBezTo>
                    <a:pt x="3723" y="15462"/>
                    <a:pt x="1007" y="13671"/>
                    <a:pt x="632" y="12712"/>
                  </a:cubicBezTo>
                  <a:cubicBezTo>
                    <a:pt x="592" y="12611"/>
                    <a:pt x="622" y="12440"/>
                    <a:pt x="718" y="12232"/>
                  </a:cubicBezTo>
                  <a:cubicBezTo>
                    <a:pt x="1323" y="10916"/>
                    <a:pt x="4302" y="8541"/>
                    <a:pt x="7092" y="7567"/>
                  </a:cubicBezTo>
                  <a:cubicBezTo>
                    <a:pt x="10430" y="6402"/>
                    <a:pt x="28925" y="4577"/>
                    <a:pt x="29111" y="4558"/>
                  </a:cubicBezTo>
                  <a:cubicBezTo>
                    <a:pt x="29151" y="4554"/>
                    <a:pt x="29189" y="4542"/>
                    <a:pt x="29224" y="4522"/>
                  </a:cubicBezTo>
                  <a:cubicBezTo>
                    <a:pt x="31154" y="3430"/>
                    <a:pt x="36434" y="590"/>
                    <a:pt x="37662" y="573"/>
                  </a:cubicBezTo>
                  <a:close/>
                  <a:moveTo>
                    <a:pt x="37748" y="1"/>
                  </a:moveTo>
                  <a:cubicBezTo>
                    <a:pt x="37717" y="1"/>
                    <a:pt x="37685" y="1"/>
                    <a:pt x="37653" y="2"/>
                  </a:cubicBezTo>
                  <a:cubicBezTo>
                    <a:pt x="36090" y="24"/>
                    <a:pt x="29930" y="3468"/>
                    <a:pt x="28994" y="3996"/>
                  </a:cubicBezTo>
                  <a:cubicBezTo>
                    <a:pt x="27629" y="4131"/>
                    <a:pt x="10243" y="5863"/>
                    <a:pt x="6904" y="7029"/>
                  </a:cubicBezTo>
                  <a:cubicBezTo>
                    <a:pt x="3938" y="8064"/>
                    <a:pt x="863" y="10548"/>
                    <a:pt x="199" y="11995"/>
                  </a:cubicBezTo>
                  <a:cubicBezTo>
                    <a:pt x="34" y="12354"/>
                    <a:pt x="0" y="12666"/>
                    <a:pt x="100" y="12921"/>
                  </a:cubicBezTo>
                  <a:cubicBezTo>
                    <a:pt x="595" y="14186"/>
                    <a:pt x="3568" y="16033"/>
                    <a:pt x="5097" y="16033"/>
                  </a:cubicBezTo>
                  <a:lnTo>
                    <a:pt x="5123" y="16033"/>
                  </a:lnTo>
                  <a:cubicBezTo>
                    <a:pt x="6086" y="16020"/>
                    <a:pt x="7308" y="15643"/>
                    <a:pt x="8201" y="15368"/>
                  </a:cubicBezTo>
                  <a:cubicBezTo>
                    <a:pt x="8573" y="15252"/>
                    <a:pt x="8996" y="15122"/>
                    <a:pt x="9107" y="15121"/>
                  </a:cubicBezTo>
                  <a:cubicBezTo>
                    <a:pt x="9387" y="15116"/>
                    <a:pt x="13278" y="13603"/>
                    <a:pt x="25121" y="8893"/>
                  </a:cubicBezTo>
                  <a:cubicBezTo>
                    <a:pt x="26953" y="8164"/>
                    <a:pt x="28400" y="7588"/>
                    <a:pt x="28506" y="7551"/>
                  </a:cubicBezTo>
                  <a:cubicBezTo>
                    <a:pt x="28616" y="7513"/>
                    <a:pt x="29017" y="7443"/>
                    <a:pt x="29442" y="7371"/>
                  </a:cubicBezTo>
                  <a:cubicBezTo>
                    <a:pt x="30529" y="7182"/>
                    <a:pt x="32171" y="6899"/>
                    <a:pt x="33084" y="6478"/>
                  </a:cubicBezTo>
                  <a:cubicBezTo>
                    <a:pt x="34251" y="5939"/>
                    <a:pt x="35873" y="4405"/>
                    <a:pt x="36262" y="4026"/>
                  </a:cubicBezTo>
                  <a:cubicBezTo>
                    <a:pt x="37683" y="4021"/>
                    <a:pt x="43350" y="3981"/>
                    <a:pt x="44053" y="3687"/>
                  </a:cubicBezTo>
                  <a:cubicBezTo>
                    <a:pt x="44569" y="3473"/>
                    <a:pt x="44868" y="3103"/>
                    <a:pt x="44834" y="2724"/>
                  </a:cubicBezTo>
                  <a:cubicBezTo>
                    <a:pt x="44786" y="2184"/>
                    <a:pt x="44133" y="1782"/>
                    <a:pt x="42838" y="1497"/>
                  </a:cubicBezTo>
                  <a:cubicBezTo>
                    <a:pt x="41765" y="1261"/>
                    <a:pt x="40953" y="937"/>
                    <a:pt x="40235" y="651"/>
                  </a:cubicBezTo>
                  <a:cubicBezTo>
                    <a:pt x="39375" y="308"/>
                    <a:pt x="38633" y="1"/>
                    <a:pt x="3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4"/>
            <p:cNvSpPr/>
            <p:nvPr/>
          </p:nvSpPr>
          <p:spPr>
            <a:xfrm>
              <a:off x="3284900" y="2815925"/>
              <a:ext cx="205900" cy="43800"/>
            </a:xfrm>
            <a:custGeom>
              <a:avLst/>
              <a:gdLst/>
              <a:ahLst/>
              <a:cxnLst/>
              <a:rect l="l" t="t" r="r" b="b"/>
              <a:pathLst>
                <a:path w="8236" h="1752" extrusionOk="0">
                  <a:moveTo>
                    <a:pt x="1954" y="1"/>
                  </a:moveTo>
                  <a:cubicBezTo>
                    <a:pt x="764" y="1"/>
                    <a:pt x="192" y="384"/>
                    <a:pt x="166" y="401"/>
                  </a:cubicBezTo>
                  <a:cubicBezTo>
                    <a:pt x="35" y="489"/>
                    <a:pt x="1" y="668"/>
                    <a:pt x="90" y="798"/>
                  </a:cubicBezTo>
                  <a:cubicBezTo>
                    <a:pt x="144" y="879"/>
                    <a:pt x="234" y="923"/>
                    <a:pt x="325" y="923"/>
                  </a:cubicBezTo>
                  <a:cubicBezTo>
                    <a:pt x="381" y="923"/>
                    <a:pt x="437" y="907"/>
                    <a:pt x="486" y="873"/>
                  </a:cubicBezTo>
                  <a:cubicBezTo>
                    <a:pt x="491" y="870"/>
                    <a:pt x="958" y="571"/>
                    <a:pt x="1950" y="571"/>
                  </a:cubicBezTo>
                  <a:cubicBezTo>
                    <a:pt x="2054" y="571"/>
                    <a:pt x="2165" y="574"/>
                    <a:pt x="2281" y="582"/>
                  </a:cubicBezTo>
                  <a:cubicBezTo>
                    <a:pt x="3594" y="664"/>
                    <a:pt x="7821" y="1732"/>
                    <a:pt x="7864" y="1743"/>
                  </a:cubicBezTo>
                  <a:cubicBezTo>
                    <a:pt x="7887" y="1748"/>
                    <a:pt x="7911" y="1751"/>
                    <a:pt x="7934" y="1752"/>
                  </a:cubicBezTo>
                  <a:cubicBezTo>
                    <a:pt x="8078" y="1752"/>
                    <a:pt x="8200" y="1644"/>
                    <a:pt x="8218" y="1500"/>
                  </a:cubicBezTo>
                  <a:cubicBezTo>
                    <a:pt x="8236" y="1358"/>
                    <a:pt x="8144" y="1223"/>
                    <a:pt x="8004" y="1188"/>
                  </a:cubicBezTo>
                  <a:cubicBezTo>
                    <a:pt x="7828" y="1144"/>
                    <a:pt x="3682" y="97"/>
                    <a:pt x="2317" y="12"/>
                  </a:cubicBezTo>
                  <a:cubicBezTo>
                    <a:pt x="2190" y="4"/>
                    <a:pt x="2069" y="1"/>
                    <a:pt x="1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4"/>
            <p:cNvSpPr/>
            <p:nvPr/>
          </p:nvSpPr>
          <p:spPr>
            <a:xfrm>
              <a:off x="3323450" y="2784450"/>
              <a:ext cx="204350" cy="59150"/>
            </a:xfrm>
            <a:custGeom>
              <a:avLst/>
              <a:gdLst/>
              <a:ahLst/>
              <a:cxnLst/>
              <a:rect l="l" t="t" r="r" b="b"/>
              <a:pathLst>
                <a:path w="8174" h="2366" extrusionOk="0">
                  <a:moveTo>
                    <a:pt x="1442" y="0"/>
                  </a:moveTo>
                  <a:cubicBezTo>
                    <a:pt x="784" y="0"/>
                    <a:pt x="238" y="248"/>
                    <a:pt x="207" y="262"/>
                  </a:cubicBezTo>
                  <a:cubicBezTo>
                    <a:pt x="63" y="328"/>
                    <a:pt x="0" y="497"/>
                    <a:pt x="66" y="641"/>
                  </a:cubicBezTo>
                  <a:cubicBezTo>
                    <a:pt x="115" y="745"/>
                    <a:pt x="218" y="807"/>
                    <a:pt x="326" y="807"/>
                  </a:cubicBezTo>
                  <a:cubicBezTo>
                    <a:pt x="366" y="807"/>
                    <a:pt x="406" y="798"/>
                    <a:pt x="445" y="781"/>
                  </a:cubicBezTo>
                  <a:cubicBezTo>
                    <a:pt x="451" y="778"/>
                    <a:pt x="912" y="571"/>
                    <a:pt x="1442" y="571"/>
                  </a:cubicBezTo>
                  <a:cubicBezTo>
                    <a:pt x="1624" y="571"/>
                    <a:pt x="1814" y="596"/>
                    <a:pt x="1996" y="661"/>
                  </a:cubicBezTo>
                  <a:cubicBezTo>
                    <a:pt x="2306" y="772"/>
                    <a:pt x="3103" y="977"/>
                    <a:pt x="4026" y="1214"/>
                  </a:cubicBezTo>
                  <a:cubicBezTo>
                    <a:pt x="5254" y="1529"/>
                    <a:pt x="7295" y="2053"/>
                    <a:pt x="7611" y="2253"/>
                  </a:cubicBezTo>
                  <a:cubicBezTo>
                    <a:pt x="7665" y="2323"/>
                    <a:pt x="7749" y="2366"/>
                    <a:pt x="7839" y="2366"/>
                  </a:cubicBezTo>
                  <a:lnTo>
                    <a:pt x="7839" y="2366"/>
                  </a:lnTo>
                  <a:cubicBezTo>
                    <a:pt x="8035" y="2366"/>
                    <a:pt x="8173" y="2171"/>
                    <a:pt x="8108" y="1987"/>
                  </a:cubicBezTo>
                  <a:cubicBezTo>
                    <a:pt x="8013" y="1711"/>
                    <a:pt x="7613" y="1545"/>
                    <a:pt x="4167" y="660"/>
                  </a:cubicBezTo>
                  <a:cubicBezTo>
                    <a:pt x="3296" y="437"/>
                    <a:pt x="2474" y="225"/>
                    <a:pt x="2190" y="123"/>
                  </a:cubicBezTo>
                  <a:cubicBezTo>
                    <a:pt x="1939" y="34"/>
                    <a:pt x="1683" y="0"/>
                    <a:pt x="1442" y="0"/>
                  </a:cubicBezTo>
                  <a:close/>
                  <a:moveTo>
                    <a:pt x="7839" y="2366"/>
                  </a:moveTo>
                  <a:cubicBezTo>
                    <a:pt x="7839" y="2366"/>
                    <a:pt x="7839" y="2366"/>
                    <a:pt x="7838" y="2366"/>
                  </a:cubicBezTo>
                  <a:lnTo>
                    <a:pt x="7839" y="2366"/>
                  </a:lnTo>
                  <a:cubicBezTo>
                    <a:pt x="7839" y="2366"/>
                    <a:pt x="7839" y="2366"/>
                    <a:pt x="7839" y="2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4"/>
            <p:cNvSpPr/>
            <p:nvPr/>
          </p:nvSpPr>
          <p:spPr>
            <a:xfrm>
              <a:off x="3154200" y="2883375"/>
              <a:ext cx="988925" cy="49675"/>
            </a:xfrm>
            <a:custGeom>
              <a:avLst/>
              <a:gdLst/>
              <a:ahLst/>
              <a:cxnLst/>
              <a:rect l="l" t="t" r="r" b="b"/>
              <a:pathLst>
                <a:path w="39557" h="1987" extrusionOk="0">
                  <a:moveTo>
                    <a:pt x="39536" y="1"/>
                  </a:moveTo>
                  <a:lnTo>
                    <a:pt x="0" y="560"/>
                  </a:lnTo>
                  <a:lnTo>
                    <a:pt x="20" y="1987"/>
                  </a:lnTo>
                  <a:lnTo>
                    <a:pt x="39556" y="1428"/>
                  </a:lnTo>
                  <a:lnTo>
                    <a:pt x="39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4"/>
            <p:cNvSpPr/>
            <p:nvPr/>
          </p:nvSpPr>
          <p:spPr>
            <a:xfrm>
              <a:off x="3146925" y="2876325"/>
              <a:ext cx="1003300" cy="63900"/>
            </a:xfrm>
            <a:custGeom>
              <a:avLst/>
              <a:gdLst/>
              <a:ahLst/>
              <a:cxnLst/>
              <a:rect l="l" t="t" r="r" b="b"/>
              <a:pathLst>
                <a:path w="40132" h="2556" extrusionOk="0">
                  <a:moveTo>
                    <a:pt x="39542" y="574"/>
                  </a:moveTo>
                  <a:lnTo>
                    <a:pt x="39555" y="1431"/>
                  </a:lnTo>
                  <a:lnTo>
                    <a:pt x="589" y="1981"/>
                  </a:lnTo>
                  <a:lnTo>
                    <a:pt x="576" y="1124"/>
                  </a:lnTo>
                  <a:lnTo>
                    <a:pt x="39542" y="574"/>
                  </a:lnTo>
                  <a:close/>
                  <a:moveTo>
                    <a:pt x="39820" y="1"/>
                  </a:moveTo>
                  <a:lnTo>
                    <a:pt x="284" y="559"/>
                  </a:lnTo>
                  <a:cubicBezTo>
                    <a:pt x="126" y="560"/>
                    <a:pt x="0" y="690"/>
                    <a:pt x="2" y="848"/>
                  </a:cubicBezTo>
                  <a:lnTo>
                    <a:pt x="22" y="2274"/>
                  </a:lnTo>
                  <a:cubicBezTo>
                    <a:pt x="24" y="2431"/>
                    <a:pt x="151" y="2556"/>
                    <a:pt x="308" y="2556"/>
                  </a:cubicBezTo>
                  <a:lnTo>
                    <a:pt x="311" y="2556"/>
                  </a:lnTo>
                  <a:lnTo>
                    <a:pt x="39847" y="1999"/>
                  </a:lnTo>
                  <a:cubicBezTo>
                    <a:pt x="40006" y="1997"/>
                    <a:pt x="40132" y="1868"/>
                    <a:pt x="40129" y="1710"/>
                  </a:cubicBezTo>
                  <a:lnTo>
                    <a:pt x="40109" y="283"/>
                  </a:lnTo>
                  <a:cubicBezTo>
                    <a:pt x="40108" y="206"/>
                    <a:pt x="40076" y="135"/>
                    <a:pt x="40023" y="81"/>
                  </a:cubicBezTo>
                  <a:cubicBezTo>
                    <a:pt x="39969" y="29"/>
                    <a:pt x="39885" y="12"/>
                    <a:pt x="39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4"/>
            <p:cNvSpPr/>
            <p:nvPr/>
          </p:nvSpPr>
          <p:spPr>
            <a:xfrm>
              <a:off x="3600450" y="2396300"/>
              <a:ext cx="667250" cy="516225"/>
            </a:xfrm>
            <a:custGeom>
              <a:avLst/>
              <a:gdLst/>
              <a:ahLst/>
              <a:cxnLst/>
              <a:rect l="l" t="t" r="r" b="b"/>
              <a:pathLst>
                <a:path w="26690" h="20649" extrusionOk="0">
                  <a:moveTo>
                    <a:pt x="26689" y="1"/>
                  </a:moveTo>
                  <a:lnTo>
                    <a:pt x="5138" y="305"/>
                  </a:lnTo>
                  <a:lnTo>
                    <a:pt x="0" y="20649"/>
                  </a:lnTo>
                  <a:lnTo>
                    <a:pt x="21552" y="20345"/>
                  </a:lnTo>
                  <a:lnTo>
                    <a:pt x="26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4"/>
            <p:cNvSpPr/>
            <p:nvPr/>
          </p:nvSpPr>
          <p:spPr>
            <a:xfrm>
              <a:off x="3592375" y="2389150"/>
              <a:ext cx="683400" cy="530525"/>
            </a:xfrm>
            <a:custGeom>
              <a:avLst/>
              <a:gdLst/>
              <a:ahLst/>
              <a:cxnLst/>
              <a:rect l="l" t="t" r="r" b="b"/>
              <a:pathLst>
                <a:path w="27336" h="21221" extrusionOk="0">
                  <a:moveTo>
                    <a:pt x="26644" y="577"/>
                  </a:moveTo>
                  <a:lnTo>
                    <a:pt x="21652" y="20349"/>
                  </a:lnTo>
                  <a:lnTo>
                    <a:pt x="691" y="20644"/>
                  </a:lnTo>
                  <a:lnTo>
                    <a:pt x="5684" y="873"/>
                  </a:lnTo>
                  <a:lnTo>
                    <a:pt x="26644" y="577"/>
                  </a:lnTo>
                  <a:close/>
                  <a:moveTo>
                    <a:pt x="27012" y="1"/>
                  </a:moveTo>
                  <a:cubicBezTo>
                    <a:pt x="27010" y="1"/>
                    <a:pt x="27009" y="1"/>
                    <a:pt x="27008" y="1"/>
                  </a:cubicBezTo>
                  <a:lnTo>
                    <a:pt x="5457" y="305"/>
                  </a:lnTo>
                  <a:cubicBezTo>
                    <a:pt x="5327" y="306"/>
                    <a:pt x="5215" y="396"/>
                    <a:pt x="5184" y="521"/>
                  </a:cubicBezTo>
                  <a:lnTo>
                    <a:pt x="46" y="20865"/>
                  </a:lnTo>
                  <a:cubicBezTo>
                    <a:pt x="0" y="21045"/>
                    <a:pt x="136" y="21221"/>
                    <a:pt x="322" y="21221"/>
                  </a:cubicBezTo>
                  <a:lnTo>
                    <a:pt x="326" y="21221"/>
                  </a:lnTo>
                  <a:lnTo>
                    <a:pt x="21879" y="20916"/>
                  </a:lnTo>
                  <a:cubicBezTo>
                    <a:pt x="22008" y="20914"/>
                    <a:pt x="22120" y="20826"/>
                    <a:pt x="22152" y="20701"/>
                  </a:cubicBezTo>
                  <a:lnTo>
                    <a:pt x="27289" y="356"/>
                  </a:lnTo>
                  <a:cubicBezTo>
                    <a:pt x="27335" y="176"/>
                    <a:pt x="27198" y="1"/>
                    <a:pt x="27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4"/>
            <p:cNvSpPr/>
            <p:nvPr/>
          </p:nvSpPr>
          <p:spPr>
            <a:xfrm>
              <a:off x="2958000" y="3207125"/>
              <a:ext cx="123775" cy="83850"/>
            </a:xfrm>
            <a:custGeom>
              <a:avLst/>
              <a:gdLst/>
              <a:ahLst/>
              <a:cxnLst/>
              <a:rect l="l" t="t" r="r" b="b"/>
              <a:pathLst>
                <a:path w="4951" h="3354" extrusionOk="0">
                  <a:moveTo>
                    <a:pt x="4950" y="1"/>
                  </a:moveTo>
                  <a:lnTo>
                    <a:pt x="99" y="211"/>
                  </a:lnTo>
                  <a:lnTo>
                    <a:pt x="0" y="3353"/>
                  </a:lnTo>
                  <a:lnTo>
                    <a:pt x="4853" y="3286"/>
                  </a:lnTo>
                  <a:lnTo>
                    <a:pt x="4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4"/>
            <p:cNvSpPr/>
            <p:nvPr/>
          </p:nvSpPr>
          <p:spPr>
            <a:xfrm>
              <a:off x="2950750" y="3199975"/>
              <a:ext cx="138225" cy="98150"/>
            </a:xfrm>
            <a:custGeom>
              <a:avLst/>
              <a:gdLst/>
              <a:ahLst/>
              <a:cxnLst/>
              <a:rect l="l" t="t" r="r" b="b"/>
              <a:pathLst>
                <a:path w="5529" h="3926" extrusionOk="0">
                  <a:moveTo>
                    <a:pt x="4944" y="586"/>
                  </a:moveTo>
                  <a:lnTo>
                    <a:pt x="4865" y="3290"/>
                  </a:lnTo>
                  <a:lnTo>
                    <a:pt x="585" y="3350"/>
                  </a:lnTo>
                  <a:lnTo>
                    <a:pt x="667" y="773"/>
                  </a:lnTo>
                  <a:lnTo>
                    <a:pt x="4944" y="586"/>
                  </a:lnTo>
                  <a:close/>
                  <a:moveTo>
                    <a:pt x="5228" y="1"/>
                  </a:moveTo>
                  <a:lnTo>
                    <a:pt x="376" y="213"/>
                  </a:lnTo>
                  <a:cubicBezTo>
                    <a:pt x="227" y="219"/>
                    <a:pt x="108" y="340"/>
                    <a:pt x="103" y="489"/>
                  </a:cubicBezTo>
                  <a:lnTo>
                    <a:pt x="6" y="3631"/>
                  </a:lnTo>
                  <a:cubicBezTo>
                    <a:pt x="0" y="3793"/>
                    <a:pt x="129" y="3925"/>
                    <a:pt x="290" y="3925"/>
                  </a:cubicBezTo>
                  <a:lnTo>
                    <a:pt x="295" y="3924"/>
                  </a:lnTo>
                  <a:lnTo>
                    <a:pt x="5148" y="3857"/>
                  </a:lnTo>
                  <a:cubicBezTo>
                    <a:pt x="5301" y="3855"/>
                    <a:pt x="5425" y="3732"/>
                    <a:pt x="5429" y="3580"/>
                  </a:cubicBezTo>
                  <a:lnTo>
                    <a:pt x="5526" y="294"/>
                  </a:lnTo>
                  <a:cubicBezTo>
                    <a:pt x="5528" y="215"/>
                    <a:pt x="5498" y="139"/>
                    <a:pt x="5441" y="82"/>
                  </a:cubicBezTo>
                  <a:cubicBezTo>
                    <a:pt x="5385" y="28"/>
                    <a:pt x="5310" y="3"/>
                    <a:pt x="5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4"/>
            <p:cNvSpPr/>
            <p:nvPr/>
          </p:nvSpPr>
          <p:spPr>
            <a:xfrm>
              <a:off x="2549625" y="5104375"/>
              <a:ext cx="287550" cy="364275"/>
            </a:xfrm>
            <a:custGeom>
              <a:avLst/>
              <a:gdLst/>
              <a:ahLst/>
              <a:cxnLst/>
              <a:rect l="l" t="t" r="r" b="b"/>
              <a:pathLst>
                <a:path w="11502" h="14571" extrusionOk="0">
                  <a:moveTo>
                    <a:pt x="9022" y="1"/>
                  </a:moveTo>
                  <a:lnTo>
                    <a:pt x="2873" y="607"/>
                  </a:lnTo>
                  <a:cubicBezTo>
                    <a:pt x="2873" y="607"/>
                    <a:pt x="2224" y="5022"/>
                    <a:pt x="2039" y="7445"/>
                  </a:cubicBezTo>
                  <a:cubicBezTo>
                    <a:pt x="1855" y="9870"/>
                    <a:pt x="0" y="12550"/>
                    <a:pt x="1407" y="13716"/>
                  </a:cubicBezTo>
                  <a:cubicBezTo>
                    <a:pt x="2142" y="14325"/>
                    <a:pt x="3608" y="14571"/>
                    <a:pt x="5169" y="14571"/>
                  </a:cubicBezTo>
                  <a:cubicBezTo>
                    <a:pt x="6599" y="14571"/>
                    <a:pt x="8108" y="14364"/>
                    <a:pt x="9206" y="14042"/>
                  </a:cubicBezTo>
                  <a:cubicBezTo>
                    <a:pt x="11502" y="13368"/>
                    <a:pt x="9868" y="8820"/>
                    <a:pt x="9893" y="7392"/>
                  </a:cubicBezTo>
                  <a:cubicBezTo>
                    <a:pt x="9918" y="5965"/>
                    <a:pt x="9679" y="3296"/>
                    <a:pt x="9416" y="2006"/>
                  </a:cubicBezTo>
                  <a:cubicBezTo>
                    <a:pt x="9153" y="717"/>
                    <a:pt x="9022" y="1"/>
                    <a:pt x="9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4"/>
            <p:cNvSpPr/>
            <p:nvPr/>
          </p:nvSpPr>
          <p:spPr>
            <a:xfrm>
              <a:off x="2554125" y="5097275"/>
              <a:ext cx="276650" cy="378550"/>
            </a:xfrm>
            <a:custGeom>
              <a:avLst/>
              <a:gdLst/>
              <a:ahLst/>
              <a:cxnLst/>
              <a:rect l="l" t="t" r="r" b="b"/>
              <a:pathLst>
                <a:path w="11066" h="15142" extrusionOk="0">
                  <a:moveTo>
                    <a:pt x="8610" y="595"/>
                  </a:moveTo>
                  <a:cubicBezTo>
                    <a:pt x="8669" y="911"/>
                    <a:pt x="8785" y="1508"/>
                    <a:pt x="8956" y="2347"/>
                  </a:cubicBezTo>
                  <a:cubicBezTo>
                    <a:pt x="9218" y="3635"/>
                    <a:pt x="9452" y="6273"/>
                    <a:pt x="9427" y="7671"/>
                  </a:cubicBezTo>
                  <a:cubicBezTo>
                    <a:pt x="9421" y="8061"/>
                    <a:pt x="9523" y="8636"/>
                    <a:pt x="9641" y="9301"/>
                  </a:cubicBezTo>
                  <a:cubicBezTo>
                    <a:pt x="9967" y="11126"/>
                    <a:pt x="10413" y="13622"/>
                    <a:pt x="8945" y="14052"/>
                  </a:cubicBezTo>
                  <a:cubicBezTo>
                    <a:pt x="7823" y="14381"/>
                    <a:pt x="6377" y="14565"/>
                    <a:pt x="5029" y="14565"/>
                  </a:cubicBezTo>
                  <a:cubicBezTo>
                    <a:pt x="3482" y="14565"/>
                    <a:pt x="2064" y="14323"/>
                    <a:pt x="1409" y="13781"/>
                  </a:cubicBezTo>
                  <a:cubicBezTo>
                    <a:pt x="660" y="13160"/>
                    <a:pt x="1053" y="11915"/>
                    <a:pt x="1506" y="10473"/>
                  </a:cubicBezTo>
                  <a:cubicBezTo>
                    <a:pt x="1786" y="9584"/>
                    <a:pt x="2075" y="8664"/>
                    <a:pt x="2144" y="7751"/>
                  </a:cubicBezTo>
                  <a:cubicBezTo>
                    <a:pt x="2303" y="5674"/>
                    <a:pt x="2811" y="2077"/>
                    <a:pt x="2943" y="1153"/>
                  </a:cubicBezTo>
                  <a:lnTo>
                    <a:pt x="8610" y="595"/>
                  </a:lnTo>
                  <a:close/>
                  <a:moveTo>
                    <a:pt x="8833" y="0"/>
                  </a:moveTo>
                  <a:cubicBezTo>
                    <a:pt x="8826" y="0"/>
                    <a:pt x="8820" y="1"/>
                    <a:pt x="8814" y="1"/>
                  </a:cubicBezTo>
                  <a:lnTo>
                    <a:pt x="2665" y="608"/>
                  </a:lnTo>
                  <a:cubicBezTo>
                    <a:pt x="2535" y="621"/>
                    <a:pt x="2429" y="721"/>
                    <a:pt x="2411" y="850"/>
                  </a:cubicBezTo>
                  <a:cubicBezTo>
                    <a:pt x="2404" y="895"/>
                    <a:pt x="1758" y="5302"/>
                    <a:pt x="1575" y="7708"/>
                  </a:cubicBezTo>
                  <a:cubicBezTo>
                    <a:pt x="1511" y="8556"/>
                    <a:pt x="1231" y="9443"/>
                    <a:pt x="962" y="10302"/>
                  </a:cubicBezTo>
                  <a:cubicBezTo>
                    <a:pt x="467" y="11871"/>
                    <a:pt x="0" y="13354"/>
                    <a:pt x="1045" y="14220"/>
                  </a:cubicBezTo>
                  <a:cubicBezTo>
                    <a:pt x="1841" y="14880"/>
                    <a:pt x="3376" y="15142"/>
                    <a:pt x="4996" y="15142"/>
                  </a:cubicBezTo>
                  <a:cubicBezTo>
                    <a:pt x="6460" y="15142"/>
                    <a:pt x="7992" y="14927"/>
                    <a:pt x="9106" y="14600"/>
                  </a:cubicBezTo>
                  <a:cubicBezTo>
                    <a:pt x="11065" y="14026"/>
                    <a:pt x="10567" y="11238"/>
                    <a:pt x="10204" y="9201"/>
                  </a:cubicBezTo>
                  <a:cubicBezTo>
                    <a:pt x="10090" y="8565"/>
                    <a:pt x="9992" y="8015"/>
                    <a:pt x="9998" y="7682"/>
                  </a:cubicBezTo>
                  <a:cubicBezTo>
                    <a:pt x="10023" y="6251"/>
                    <a:pt x="9784" y="3552"/>
                    <a:pt x="9515" y="2234"/>
                  </a:cubicBezTo>
                  <a:cubicBezTo>
                    <a:pt x="9253" y="949"/>
                    <a:pt x="9123" y="236"/>
                    <a:pt x="9123" y="234"/>
                  </a:cubicBezTo>
                  <a:cubicBezTo>
                    <a:pt x="9098" y="94"/>
                    <a:pt x="8973" y="0"/>
                    <a:pt x="8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4"/>
            <p:cNvSpPr/>
            <p:nvPr/>
          </p:nvSpPr>
          <p:spPr>
            <a:xfrm>
              <a:off x="2640400" y="5148875"/>
              <a:ext cx="99200" cy="162575"/>
            </a:xfrm>
            <a:custGeom>
              <a:avLst/>
              <a:gdLst/>
              <a:ahLst/>
              <a:cxnLst/>
              <a:rect l="l" t="t" r="r" b="b"/>
              <a:pathLst>
                <a:path w="3968" h="6503" extrusionOk="0">
                  <a:moveTo>
                    <a:pt x="3521" y="0"/>
                  </a:moveTo>
                  <a:lnTo>
                    <a:pt x="1238" y="32"/>
                  </a:lnTo>
                  <a:cubicBezTo>
                    <a:pt x="1238" y="32"/>
                    <a:pt x="0" y="6503"/>
                    <a:pt x="1324" y="6503"/>
                  </a:cubicBezTo>
                  <a:cubicBezTo>
                    <a:pt x="1326" y="6503"/>
                    <a:pt x="1328" y="6503"/>
                    <a:pt x="1330" y="6503"/>
                  </a:cubicBezTo>
                  <a:cubicBezTo>
                    <a:pt x="2661" y="6484"/>
                    <a:pt x="3613" y="6470"/>
                    <a:pt x="3790" y="5517"/>
                  </a:cubicBezTo>
                  <a:cubicBezTo>
                    <a:pt x="3967" y="4562"/>
                    <a:pt x="3521" y="0"/>
                    <a:pt x="3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4"/>
            <p:cNvSpPr/>
            <p:nvPr/>
          </p:nvSpPr>
          <p:spPr>
            <a:xfrm>
              <a:off x="2639175" y="5141700"/>
              <a:ext cx="107525" cy="176900"/>
            </a:xfrm>
            <a:custGeom>
              <a:avLst/>
              <a:gdLst/>
              <a:ahLst/>
              <a:cxnLst/>
              <a:rect l="l" t="t" r="r" b="b"/>
              <a:pathLst>
                <a:path w="4301" h="7076" extrusionOk="0">
                  <a:moveTo>
                    <a:pt x="3312" y="577"/>
                  </a:moveTo>
                  <a:cubicBezTo>
                    <a:pt x="3444" y="1993"/>
                    <a:pt x="3689" y="5048"/>
                    <a:pt x="3558" y="5751"/>
                  </a:cubicBezTo>
                  <a:cubicBezTo>
                    <a:pt x="3430" y="6445"/>
                    <a:pt x="2758" y="6485"/>
                    <a:pt x="1374" y="6505"/>
                  </a:cubicBezTo>
                  <a:cubicBezTo>
                    <a:pt x="1360" y="6505"/>
                    <a:pt x="1332" y="6505"/>
                    <a:pt x="1293" y="6457"/>
                  </a:cubicBezTo>
                  <a:cubicBezTo>
                    <a:pt x="785" y="5852"/>
                    <a:pt x="1153" y="2641"/>
                    <a:pt x="1525" y="602"/>
                  </a:cubicBezTo>
                  <a:lnTo>
                    <a:pt x="3312" y="577"/>
                  </a:lnTo>
                  <a:close/>
                  <a:moveTo>
                    <a:pt x="3584" y="1"/>
                  </a:moveTo>
                  <a:cubicBezTo>
                    <a:pt x="3578" y="1"/>
                    <a:pt x="3572" y="1"/>
                    <a:pt x="3566" y="1"/>
                  </a:cubicBezTo>
                  <a:lnTo>
                    <a:pt x="1283" y="34"/>
                  </a:lnTo>
                  <a:cubicBezTo>
                    <a:pt x="1147" y="36"/>
                    <a:pt x="1032" y="133"/>
                    <a:pt x="1007" y="266"/>
                  </a:cubicBezTo>
                  <a:cubicBezTo>
                    <a:pt x="832" y="1182"/>
                    <a:pt x="0" y="5806"/>
                    <a:pt x="856" y="6824"/>
                  </a:cubicBezTo>
                  <a:cubicBezTo>
                    <a:pt x="993" y="6989"/>
                    <a:pt x="1172" y="7075"/>
                    <a:pt x="1373" y="7075"/>
                  </a:cubicBezTo>
                  <a:lnTo>
                    <a:pt x="1382" y="7075"/>
                  </a:lnTo>
                  <a:cubicBezTo>
                    <a:pt x="2733" y="7056"/>
                    <a:pt x="3900" y="7040"/>
                    <a:pt x="4119" y="5856"/>
                  </a:cubicBezTo>
                  <a:cubicBezTo>
                    <a:pt x="4301" y="4872"/>
                    <a:pt x="3873" y="447"/>
                    <a:pt x="3854" y="259"/>
                  </a:cubicBezTo>
                  <a:cubicBezTo>
                    <a:pt x="3841" y="118"/>
                    <a:pt x="3709" y="1"/>
                    <a:pt x="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4"/>
            <p:cNvSpPr/>
            <p:nvPr/>
          </p:nvSpPr>
          <p:spPr>
            <a:xfrm>
              <a:off x="2572100" y="5408600"/>
              <a:ext cx="237800" cy="60050"/>
            </a:xfrm>
            <a:custGeom>
              <a:avLst/>
              <a:gdLst/>
              <a:ahLst/>
              <a:cxnLst/>
              <a:rect l="l" t="t" r="r" b="b"/>
              <a:pathLst>
                <a:path w="9512" h="2402" extrusionOk="0">
                  <a:moveTo>
                    <a:pt x="9511" y="0"/>
                  </a:moveTo>
                  <a:lnTo>
                    <a:pt x="9511" y="0"/>
                  </a:lnTo>
                  <a:cubicBezTo>
                    <a:pt x="8468" y="545"/>
                    <a:pt x="6728" y="835"/>
                    <a:pt x="3747" y="876"/>
                  </a:cubicBezTo>
                  <a:cubicBezTo>
                    <a:pt x="3609" y="878"/>
                    <a:pt x="3474" y="879"/>
                    <a:pt x="3344" y="879"/>
                  </a:cubicBezTo>
                  <a:cubicBezTo>
                    <a:pt x="1606" y="879"/>
                    <a:pt x="594" y="710"/>
                    <a:pt x="0" y="519"/>
                  </a:cubicBezTo>
                  <a:lnTo>
                    <a:pt x="0" y="519"/>
                  </a:lnTo>
                  <a:cubicBezTo>
                    <a:pt x="38" y="926"/>
                    <a:pt x="184" y="1279"/>
                    <a:pt x="508" y="1547"/>
                  </a:cubicBezTo>
                  <a:cubicBezTo>
                    <a:pt x="1243" y="2156"/>
                    <a:pt x="2709" y="2402"/>
                    <a:pt x="4270" y="2402"/>
                  </a:cubicBezTo>
                  <a:cubicBezTo>
                    <a:pt x="5700" y="2402"/>
                    <a:pt x="7209" y="2195"/>
                    <a:pt x="8307" y="1873"/>
                  </a:cubicBezTo>
                  <a:cubicBezTo>
                    <a:pt x="9122" y="1634"/>
                    <a:pt x="9436" y="904"/>
                    <a:pt x="9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4"/>
            <p:cNvSpPr/>
            <p:nvPr/>
          </p:nvSpPr>
          <p:spPr>
            <a:xfrm>
              <a:off x="2564750" y="5401425"/>
              <a:ext cx="252625" cy="74400"/>
            </a:xfrm>
            <a:custGeom>
              <a:avLst/>
              <a:gdLst/>
              <a:ahLst/>
              <a:cxnLst/>
              <a:rect l="l" t="t" r="r" b="b"/>
              <a:pathLst>
                <a:path w="10105" h="2976" extrusionOk="0">
                  <a:moveTo>
                    <a:pt x="9448" y="759"/>
                  </a:moveTo>
                  <a:cubicBezTo>
                    <a:pt x="9310" y="1381"/>
                    <a:pt x="9009" y="1743"/>
                    <a:pt x="8520" y="1886"/>
                  </a:cubicBezTo>
                  <a:cubicBezTo>
                    <a:pt x="7398" y="2215"/>
                    <a:pt x="5952" y="2399"/>
                    <a:pt x="4604" y="2399"/>
                  </a:cubicBezTo>
                  <a:cubicBezTo>
                    <a:pt x="3057" y="2399"/>
                    <a:pt x="1639" y="2157"/>
                    <a:pt x="984" y="1615"/>
                  </a:cubicBezTo>
                  <a:cubicBezTo>
                    <a:pt x="850" y="1505"/>
                    <a:pt x="744" y="1364"/>
                    <a:pt x="678" y="1204"/>
                  </a:cubicBezTo>
                  <a:lnTo>
                    <a:pt x="678" y="1204"/>
                  </a:lnTo>
                  <a:cubicBezTo>
                    <a:pt x="1427" y="1371"/>
                    <a:pt x="2430" y="1451"/>
                    <a:pt x="3669" y="1451"/>
                  </a:cubicBezTo>
                  <a:cubicBezTo>
                    <a:pt x="3792" y="1451"/>
                    <a:pt x="3918" y="1450"/>
                    <a:pt x="4046" y="1448"/>
                  </a:cubicBezTo>
                  <a:cubicBezTo>
                    <a:pt x="6602" y="1413"/>
                    <a:pt x="8306" y="1198"/>
                    <a:pt x="9448" y="759"/>
                  </a:cubicBezTo>
                  <a:close/>
                  <a:moveTo>
                    <a:pt x="9805" y="1"/>
                  </a:moveTo>
                  <a:cubicBezTo>
                    <a:pt x="9762" y="1"/>
                    <a:pt x="9716" y="11"/>
                    <a:pt x="9673" y="34"/>
                  </a:cubicBezTo>
                  <a:cubicBezTo>
                    <a:pt x="8647" y="571"/>
                    <a:pt x="6855" y="838"/>
                    <a:pt x="4038" y="879"/>
                  </a:cubicBezTo>
                  <a:cubicBezTo>
                    <a:pt x="3917" y="880"/>
                    <a:pt x="3798" y="881"/>
                    <a:pt x="3681" y="881"/>
                  </a:cubicBezTo>
                  <a:cubicBezTo>
                    <a:pt x="2212" y="881"/>
                    <a:pt x="1106" y="767"/>
                    <a:pt x="381" y="534"/>
                  </a:cubicBezTo>
                  <a:cubicBezTo>
                    <a:pt x="352" y="525"/>
                    <a:pt x="323" y="520"/>
                    <a:pt x="294" y="520"/>
                  </a:cubicBezTo>
                  <a:cubicBezTo>
                    <a:pt x="230" y="520"/>
                    <a:pt x="167" y="542"/>
                    <a:pt x="116" y="583"/>
                  </a:cubicBezTo>
                  <a:cubicBezTo>
                    <a:pt x="41" y="644"/>
                    <a:pt x="1" y="737"/>
                    <a:pt x="9" y="833"/>
                  </a:cubicBezTo>
                  <a:cubicBezTo>
                    <a:pt x="58" y="1355"/>
                    <a:pt x="258" y="1755"/>
                    <a:pt x="620" y="2054"/>
                  </a:cubicBezTo>
                  <a:cubicBezTo>
                    <a:pt x="1416" y="2714"/>
                    <a:pt x="2951" y="2976"/>
                    <a:pt x="4571" y="2976"/>
                  </a:cubicBezTo>
                  <a:cubicBezTo>
                    <a:pt x="6035" y="2976"/>
                    <a:pt x="7567" y="2761"/>
                    <a:pt x="8681" y="2434"/>
                  </a:cubicBezTo>
                  <a:cubicBezTo>
                    <a:pt x="9520" y="2189"/>
                    <a:pt x="9994" y="1473"/>
                    <a:pt x="10090" y="310"/>
                  </a:cubicBezTo>
                  <a:cubicBezTo>
                    <a:pt x="10105" y="135"/>
                    <a:pt x="9963" y="1"/>
                    <a:pt x="9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4"/>
            <p:cNvSpPr/>
            <p:nvPr/>
          </p:nvSpPr>
          <p:spPr>
            <a:xfrm>
              <a:off x="2580050" y="5015300"/>
              <a:ext cx="223700" cy="149975"/>
            </a:xfrm>
            <a:custGeom>
              <a:avLst/>
              <a:gdLst/>
              <a:ahLst/>
              <a:cxnLst/>
              <a:rect l="l" t="t" r="r" b="b"/>
              <a:pathLst>
                <a:path w="8948" h="5999" extrusionOk="0">
                  <a:moveTo>
                    <a:pt x="8285" y="0"/>
                  </a:moveTo>
                  <a:cubicBezTo>
                    <a:pt x="8261" y="0"/>
                    <a:pt x="8237" y="2"/>
                    <a:pt x="8212" y="4"/>
                  </a:cubicBezTo>
                  <a:lnTo>
                    <a:pt x="620" y="835"/>
                  </a:lnTo>
                  <a:cubicBezTo>
                    <a:pt x="262" y="875"/>
                    <a:pt x="1" y="1196"/>
                    <a:pt x="35" y="1556"/>
                  </a:cubicBezTo>
                  <a:lnTo>
                    <a:pt x="412" y="5403"/>
                  </a:lnTo>
                  <a:cubicBezTo>
                    <a:pt x="444" y="5743"/>
                    <a:pt x="729" y="5998"/>
                    <a:pt x="1066" y="5998"/>
                  </a:cubicBezTo>
                  <a:cubicBezTo>
                    <a:pt x="1081" y="5998"/>
                    <a:pt x="1096" y="5998"/>
                    <a:pt x="1111" y="5997"/>
                  </a:cubicBezTo>
                  <a:lnTo>
                    <a:pt x="8278" y="5531"/>
                  </a:lnTo>
                  <a:cubicBezTo>
                    <a:pt x="8623" y="5509"/>
                    <a:pt x="8891" y="5225"/>
                    <a:pt x="8896" y="4880"/>
                  </a:cubicBezTo>
                  <a:lnTo>
                    <a:pt x="8943" y="668"/>
                  </a:lnTo>
                  <a:cubicBezTo>
                    <a:pt x="8948" y="297"/>
                    <a:pt x="8647" y="0"/>
                    <a:pt x="8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4"/>
            <p:cNvSpPr/>
            <p:nvPr/>
          </p:nvSpPr>
          <p:spPr>
            <a:xfrm>
              <a:off x="2572625" y="5008125"/>
              <a:ext cx="238350" cy="164275"/>
            </a:xfrm>
            <a:custGeom>
              <a:avLst/>
              <a:gdLst/>
              <a:ahLst/>
              <a:cxnLst/>
              <a:rect l="l" t="t" r="r" b="b"/>
              <a:pathLst>
                <a:path w="9534" h="6571" extrusionOk="0">
                  <a:moveTo>
                    <a:pt x="8582" y="572"/>
                  </a:moveTo>
                  <a:lnTo>
                    <a:pt x="8583" y="573"/>
                  </a:lnTo>
                  <a:cubicBezTo>
                    <a:pt x="8790" y="573"/>
                    <a:pt x="8958" y="743"/>
                    <a:pt x="8956" y="951"/>
                  </a:cubicBezTo>
                  <a:lnTo>
                    <a:pt x="8907" y="5164"/>
                  </a:lnTo>
                  <a:cubicBezTo>
                    <a:pt x="8903" y="5360"/>
                    <a:pt x="8752" y="5521"/>
                    <a:pt x="8557" y="5534"/>
                  </a:cubicBezTo>
                  <a:lnTo>
                    <a:pt x="1389" y="5999"/>
                  </a:lnTo>
                  <a:cubicBezTo>
                    <a:pt x="1380" y="6000"/>
                    <a:pt x="1370" y="6000"/>
                    <a:pt x="1361" y="6000"/>
                  </a:cubicBezTo>
                  <a:cubicBezTo>
                    <a:pt x="1171" y="6000"/>
                    <a:pt x="1009" y="5855"/>
                    <a:pt x="992" y="5662"/>
                  </a:cubicBezTo>
                  <a:lnTo>
                    <a:pt x="617" y="1815"/>
                  </a:lnTo>
                  <a:cubicBezTo>
                    <a:pt x="598" y="1611"/>
                    <a:pt x="746" y="1430"/>
                    <a:pt x="949" y="1407"/>
                  </a:cubicBezTo>
                  <a:lnTo>
                    <a:pt x="8540" y="574"/>
                  </a:lnTo>
                  <a:cubicBezTo>
                    <a:pt x="8553" y="573"/>
                    <a:pt x="8567" y="572"/>
                    <a:pt x="8582" y="572"/>
                  </a:cubicBezTo>
                  <a:close/>
                  <a:moveTo>
                    <a:pt x="8583" y="1"/>
                  </a:moveTo>
                  <a:cubicBezTo>
                    <a:pt x="8549" y="1"/>
                    <a:pt x="8514" y="3"/>
                    <a:pt x="8478" y="7"/>
                  </a:cubicBezTo>
                  <a:lnTo>
                    <a:pt x="887" y="838"/>
                  </a:lnTo>
                  <a:cubicBezTo>
                    <a:pt x="374" y="896"/>
                    <a:pt x="1" y="1355"/>
                    <a:pt x="50" y="1870"/>
                  </a:cubicBezTo>
                  <a:lnTo>
                    <a:pt x="425" y="5717"/>
                  </a:lnTo>
                  <a:cubicBezTo>
                    <a:pt x="469" y="6201"/>
                    <a:pt x="876" y="6571"/>
                    <a:pt x="1362" y="6571"/>
                  </a:cubicBezTo>
                  <a:cubicBezTo>
                    <a:pt x="1384" y="6571"/>
                    <a:pt x="1404" y="6571"/>
                    <a:pt x="1426" y="6570"/>
                  </a:cubicBezTo>
                  <a:lnTo>
                    <a:pt x="8594" y="6103"/>
                  </a:lnTo>
                  <a:cubicBezTo>
                    <a:pt x="9086" y="6070"/>
                    <a:pt x="9471" y="5664"/>
                    <a:pt x="9479" y="5171"/>
                  </a:cubicBezTo>
                  <a:lnTo>
                    <a:pt x="9526" y="958"/>
                  </a:lnTo>
                  <a:cubicBezTo>
                    <a:pt x="9533" y="426"/>
                    <a:pt x="9102" y="1"/>
                    <a:pt x="8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4"/>
            <p:cNvSpPr/>
            <p:nvPr/>
          </p:nvSpPr>
          <p:spPr>
            <a:xfrm>
              <a:off x="2884175" y="4954900"/>
              <a:ext cx="277600" cy="192850"/>
            </a:xfrm>
            <a:custGeom>
              <a:avLst/>
              <a:gdLst/>
              <a:ahLst/>
              <a:cxnLst/>
              <a:rect l="l" t="t" r="r" b="b"/>
              <a:pathLst>
                <a:path w="11104" h="7714" extrusionOk="0">
                  <a:moveTo>
                    <a:pt x="10095" y="1"/>
                  </a:moveTo>
                  <a:cubicBezTo>
                    <a:pt x="10009" y="1"/>
                    <a:pt x="9922" y="15"/>
                    <a:pt x="9835" y="45"/>
                  </a:cubicBezTo>
                  <a:lnTo>
                    <a:pt x="602" y="3237"/>
                  </a:lnTo>
                  <a:cubicBezTo>
                    <a:pt x="206" y="3374"/>
                    <a:pt x="1" y="3793"/>
                    <a:pt x="140" y="4183"/>
                  </a:cubicBezTo>
                  <a:lnTo>
                    <a:pt x="1210" y="7194"/>
                  </a:lnTo>
                  <a:cubicBezTo>
                    <a:pt x="1323" y="7511"/>
                    <a:pt x="1630" y="7714"/>
                    <a:pt x="1958" y="7714"/>
                  </a:cubicBezTo>
                  <a:cubicBezTo>
                    <a:pt x="2033" y="7714"/>
                    <a:pt x="2108" y="7703"/>
                    <a:pt x="2183" y="7681"/>
                  </a:cubicBezTo>
                  <a:lnTo>
                    <a:pt x="10546" y="5222"/>
                  </a:lnTo>
                  <a:cubicBezTo>
                    <a:pt x="10882" y="5123"/>
                    <a:pt x="11104" y="4816"/>
                    <a:pt x="11085" y="4474"/>
                  </a:cubicBezTo>
                  <a:lnTo>
                    <a:pt x="10885" y="730"/>
                  </a:lnTo>
                  <a:cubicBezTo>
                    <a:pt x="10863" y="310"/>
                    <a:pt x="10498" y="1"/>
                    <a:pt x="10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4"/>
            <p:cNvSpPr/>
            <p:nvPr/>
          </p:nvSpPr>
          <p:spPr>
            <a:xfrm>
              <a:off x="2878600" y="4947775"/>
              <a:ext cx="290500" cy="207150"/>
            </a:xfrm>
            <a:custGeom>
              <a:avLst/>
              <a:gdLst/>
              <a:ahLst/>
              <a:cxnLst/>
              <a:rect l="l" t="t" r="r" b="b"/>
              <a:pathLst>
                <a:path w="11620" h="8286" extrusionOk="0">
                  <a:moveTo>
                    <a:pt x="10320" y="571"/>
                  </a:moveTo>
                  <a:cubicBezTo>
                    <a:pt x="10422" y="572"/>
                    <a:pt x="10522" y="603"/>
                    <a:pt x="10607" y="660"/>
                  </a:cubicBezTo>
                  <a:cubicBezTo>
                    <a:pt x="10733" y="743"/>
                    <a:pt x="10814" y="880"/>
                    <a:pt x="10822" y="1030"/>
                  </a:cubicBezTo>
                  <a:lnTo>
                    <a:pt x="11023" y="4775"/>
                  </a:lnTo>
                  <a:cubicBezTo>
                    <a:pt x="11034" y="4984"/>
                    <a:pt x="10896" y="5172"/>
                    <a:pt x="10689" y="5234"/>
                  </a:cubicBezTo>
                  <a:lnTo>
                    <a:pt x="2325" y="7693"/>
                  </a:lnTo>
                  <a:cubicBezTo>
                    <a:pt x="2277" y="7707"/>
                    <a:pt x="2229" y="7714"/>
                    <a:pt x="2181" y="7714"/>
                  </a:cubicBezTo>
                  <a:cubicBezTo>
                    <a:pt x="1971" y="7714"/>
                    <a:pt x="1773" y="7584"/>
                    <a:pt x="1701" y="7383"/>
                  </a:cubicBezTo>
                  <a:lnTo>
                    <a:pt x="631" y="4372"/>
                  </a:lnTo>
                  <a:cubicBezTo>
                    <a:pt x="591" y="4260"/>
                    <a:pt x="597" y="4136"/>
                    <a:pt x="649" y="4028"/>
                  </a:cubicBezTo>
                  <a:cubicBezTo>
                    <a:pt x="703" y="3916"/>
                    <a:pt x="801" y="3832"/>
                    <a:pt x="918" y="3793"/>
                  </a:cubicBezTo>
                  <a:lnTo>
                    <a:pt x="10151" y="601"/>
                  </a:lnTo>
                  <a:cubicBezTo>
                    <a:pt x="10206" y="581"/>
                    <a:pt x="10262" y="571"/>
                    <a:pt x="10320" y="571"/>
                  </a:cubicBezTo>
                  <a:close/>
                  <a:moveTo>
                    <a:pt x="10320" y="1"/>
                  </a:moveTo>
                  <a:cubicBezTo>
                    <a:pt x="10200" y="1"/>
                    <a:pt x="10080" y="20"/>
                    <a:pt x="9964" y="60"/>
                  </a:cubicBezTo>
                  <a:lnTo>
                    <a:pt x="732" y="3252"/>
                  </a:lnTo>
                  <a:cubicBezTo>
                    <a:pt x="469" y="3341"/>
                    <a:pt x="254" y="3532"/>
                    <a:pt x="135" y="3782"/>
                  </a:cubicBezTo>
                  <a:cubicBezTo>
                    <a:pt x="16" y="4025"/>
                    <a:pt x="1" y="4308"/>
                    <a:pt x="93" y="4563"/>
                  </a:cubicBezTo>
                  <a:lnTo>
                    <a:pt x="1163" y="7575"/>
                  </a:lnTo>
                  <a:cubicBezTo>
                    <a:pt x="1318" y="8011"/>
                    <a:pt x="1732" y="8286"/>
                    <a:pt x="2177" y="8286"/>
                  </a:cubicBezTo>
                  <a:cubicBezTo>
                    <a:pt x="2282" y="8286"/>
                    <a:pt x="2386" y="8270"/>
                    <a:pt x="2486" y="8241"/>
                  </a:cubicBezTo>
                  <a:lnTo>
                    <a:pt x="10849" y="5781"/>
                  </a:lnTo>
                  <a:cubicBezTo>
                    <a:pt x="11313" y="5645"/>
                    <a:pt x="11619" y="5219"/>
                    <a:pt x="11593" y="4745"/>
                  </a:cubicBezTo>
                  <a:lnTo>
                    <a:pt x="11393" y="1000"/>
                  </a:lnTo>
                  <a:cubicBezTo>
                    <a:pt x="11375" y="671"/>
                    <a:pt x="11205" y="375"/>
                    <a:pt x="10927" y="187"/>
                  </a:cubicBezTo>
                  <a:cubicBezTo>
                    <a:pt x="10745" y="64"/>
                    <a:pt x="10534" y="1"/>
                    <a:pt x="10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4"/>
            <p:cNvSpPr/>
            <p:nvPr/>
          </p:nvSpPr>
          <p:spPr>
            <a:xfrm>
              <a:off x="3282275" y="238275"/>
              <a:ext cx="1976825" cy="1150375"/>
            </a:xfrm>
            <a:custGeom>
              <a:avLst/>
              <a:gdLst/>
              <a:ahLst/>
              <a:cxnLst/>
              <a:rect l="l" t="t" r="r" b="b"/>
              <a:pathLst>
                <a:path w="79073" h="46015" extrusionOk="0">
                  <a:moveTo>
                    <a:pt x="29262" y="1"/>
                  </a:moveTo>
                  <a:cubicBezTo>
                    <a:pt x="18282" y="1"/>
                    <a:pt x="9382" y="8902"/>
                    <a:pt x="9382" y="19881"/>
                  </a:cubicBezTo>
                  <a:cubicBezTo>
                    <a:pt x="9382" y="20126"/>
                    <a:pt x="9392" y="20367"/>
                    <a:pt x="9401" y="20611"/>
                  </a:cubicBezTo>
                  <a:cubicBezTo>
                    <a:pt x="3976" y="22156"/>
                    <a:pt x="0" y="27139"/>
                    <a:pt x="0" y="33059"/>
                  </a:cubicBezTo>
                  <a:cubicBezTo>
                    <a:pt x="0" y="39606"/>
                    <a:pt x="4862" y="45004"/>
                    <a:pt x="11168" y="45877"/>
                  </a:cubicBezTo>
                  <a:lnTo>
                    <a:pt x="11168" y="46015"/>
                  </a:lnTo>
                  <a:lnTo>
                    <a:pt x="69691" y="46015"/>
                  </a:lnTo>
                  <a:cubicBezTo>
                    <a:pt x="74872" y="46015"/>
                    <a:pt x="79072" y="41814"/>
                    <a:pt x="79072" y="36633"/>
                  </a:cubicBezTo>
                  <a:cubicBezTo>
                    <a:pt x="79072" y="31666"/>
                    <a:pt x="75209" y="27611"/>
                    <a:pt x="70325" y="27283"/>
                  </a:cubicBezTo>
                  <a:cubicBezTo>
                    <a:pt x="70488" y="26404"/>
                    <a:pt x="70585" y="25499"/>
                    <a:pt x="70585" y="24571"/>
                  </a:cubicBezTo>
                  <a:cubicBezTo>
                    <a:pt x="70585" y="16429"/>
                    <a:pt x="63985" y="9829"/>
                    <a:pt x="55842" y="9829"/>
                  </a:cubicBezTo>
                  <a:cubicBezTo>
                    <a:pt x="55835" y="9829"/>
                    <a:pt x="55828" y="9829"/>
                    <a:pt x="55820" y="9829"/>
                  </a:cubicBezTo>
                  <a:cubicBezTo>
                    <a:pt x="52910" y="9829"/>
                    <a:pt x="50065" y="10696"/>
                    <a:pt x="47648" y="12318"/>
                  </a:cubicBezTo>
                  <a:cubicBezTo>
                    <a:pt x="44672" y="5091"/>
                    <a:pt x="37563" y="1"/>
                    <a:pt x="2926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4"/>
            <p:cNvSpPr/>
            <p:nvPr/>
          </p:nvSpPr>
          <p:spPr>
            <a:xfrm>
              <a:off x="3754725" y="412400"/>
              <a:ext cx="283825" cy="91575"/>
            </a:xfrm>
            <a:custGeom>
              <a:avLst/>
              <a:gdLst/>
              <a:ahLst/>
              <a:cxnLst/>
              <a:rect l="l" t="t" r="r" b="b"/>
              <a:pathLst>
                <a:path w="11353" h="3663" extrusionOk="0">
                  <a:moveTo>
                    <a:pt x="1" y="1"/>
                  </a:moveTo>
                  <a:lnTo>
                    <a:pt x="5494" y="3662"/>
                  </a:lnTo>
                  <a:lnTo>
                    <a:pt x="1135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4"/>
            <p:cNvSpPr/>
            <p:nvPr/>
          </p:nvSpPr>
          <p:spPr>
            <a:xfrm>
              <a:off x="3736475" y="421350"/>
              <a:ext cx="310900" cy="195075"/>
            </a:xfrm>
            <a:custGeom>
              <a:avLst/>
              <a:gdLst/>
              <a:ahLst/>
              <a:cxnLst/>
              <a:rect l="l" t="t" r="r" b="b"/>
              <a:pathLst>
                <a:path w="12436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12435" y="7803"/>
                  </a:lnTo>
                  <a:lnTo>
                    <a:pt x="12435" y="252"/>
                  </a:lnTo>
                  <a:lnTo>
                    <a:pt x="6212" y="4140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4"/>
            <p:cNvSpPr/>
            <p:nvPr/>
          </p:nvSpPr>
          <p:spPr>
            <a:xfrm>
              <a:off x="4494975" y="587100"/>
              <a:ext cx="244700" cy="297225"/>
            </a:xfrm>
            <a:custGeom>
              <a:avLst/>
              <a:gdLst/>
              <a:ahLst/>
              <a:cxnLst/>
              <a:rect l="l" t="t" r="r" b="b"/>
              <a:pathLst>
                <a:path w="9788" h="11889" extrusionOk="0">
                  <a:moveTo>
                    <a:pt x="9788" y="1"/>
                  </a:moveTo>
                  <a:lnTo>
                    <a:pt x="3024" y="964"/>
                  </a:lnTo>
                  <a:lnTo>
                    <a:pt x="3024" y="9182"/>
                  </a:lnTo>
                  <a:cubicBezTo>
                    <a:pt x="2712" y="9013"/>
                    <a:pt x="2334" y="8913"/>
                    <a:pt x="1924" y="8913"/>
                  </a:cubicBezTo>
                  <a:cubicBezTo>
                    <a:pt x="861" y="8913"/>
                    <a:pt x="0" y="9580"/>
                    <a:pt x="0" y="10401"/>
                  </a:cubicBezTo>
                  <a:cubicBezTo>
                    <a:pt x="0" y="11222"/>
                    <a:pt x="861" y="11889"/>
                    <a:pt x="1924" y="11889"/>
                  </a:cubicBezTo>
                  <a:cubicBezTo>
                    <a:pt x="3719" y="11889"/>
                    <a:pt x="3850" y="10664"/>
                    <a:pt x="3850" y="10664"/>
                  </a:cubicBezTo>
                  <a:lnTo>
                    <a:pt x="3850" y="3424"/>
                  </a:lnTo>
                  <a:lnTo>
                    <a:pt x="8962" y="2697"/>
                  </a:lnTo>
                  <a:lnTo>
                    <a:pt x="8962" y="8219"/>
                  </a:lnTo>
                  <a:cubicBezTo>
                    <a:pt x="8650" y="8050"/>
                    <a:pt x="8272" y="7950"/>
                    <a:pt x="7864" y="7950"/>
                  </a:cubicBezTo>
                  <a:cubicBezTo>
                    <a:pt x="6800" y="7950"/>
                    <a:pt x="5938" y="8617"/>
                    <a:pt x="5938" y="9438"/>
                  </a:cubicBezTo>
                  <a:cubicBezTo>
                    <a:pt x="5938" y="10259"/>
                    <a:pt x="6800" y="10926"/>
                    <a:pt x="7864" y="10926"/>
                  </a:cubicBezTo>
                  <a:cubicBezTo>
                    <a:pt x="8810" y="10926"/>
                    <a:pt x="9593" y="10396"/>
                    <a:pt x="9754" y="9700"/>
                  </a:cubicBezTo>
                  <a:lnTo>
                    <a:pt x="9788" y="2580"/>
                  </a:lnTo>
                  <a:lnTo>
                    <a:pt x="978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4"/>
            <p:cNvSpPr/>
            <p:nvPr/>
          </p:nvSpPr>
          <p:spPr>
            <a:xfrm>
              <a:off x="3789725" y="672825"/>
              <a:ext cx="120550" cy="116025"/>
            </a:xfrm>
            <a:custGeom>
              <a:avLst/>
              <a:gdLst/>
              <a:ahLst/>
              <a:cxnLst/>
              <a:rect l="l" t="t" r="r" b="b"/>
              <a:pathLst>
                <a:path w="4822" h="4641" extrusionOk="0">
                  <a:moveTo>
                    <a:pt x="2320" y="1"/>
                  </a:moveTo>
                  <a:cubicBezTo>
                    <a:pt x="2021" y="1"/>
                    <a:pt x="1719" y="59"/>
                    <a:pt x="1432" y="178"/>
                  </a:cubicBezTo>
                  <a:cubicBezTo>
                    <a:pt x="565" y="537"/>
                    <a:pt x="0" y="1383"/>
                    <a:pt x="0" y="2321"/>
                  </a:cubicBezTo>
                  <a:cubicBezTo>
                    <a:pt x="0" y="3601"/>
                    <a:pt x="1038" y="4641"/>
                    <a:pt x="2320" y="4641"/>
                  </a:cubicBezTo>
                  <a:cubicBezTo>
                    <a:pt x="3258" y="4640"/>
                    <a:pt x="4104" y="4075"/>
                    <a:pt x="4463" y="3208"/>
                  </a:cubicBezTo>
                  <a:cubicBezTo>
                    <a:pt x="4822" y="2341"/>
                    <a:pt x="4624" y="1345"/>
                    <a:pt x="3959" y="680"/>
                  </a:cubicBezTo>
                  <a:cubicBezTo>
                    <a:pt x="3516" y="237"/>
                    <a:pt x="2923" y="1"/>
                    <a:pt x="23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4"/>
            <p:cNvSpPr/>
            <p:nvPr/>
          </p:nvSpPr>
          <p:spPr>
            <a:xfrm>
              <a:off x="3739350" y="801050"/>
              <a:ext cx="216725" cy="112975"/>
            </a:xfrm>
            <a:custGeom>
              <a:avLst/>
              <a:gdLst/>
              <a:ahLst/>
              <a:cxnLst/>
              <a:rect l="l" t="t" r="r" b="b"/>
              <a:pathLst>
                <a:path w="8669" h="4519" extrusionOk="0">
                  <a:moveTo>
                    <a:pt x="2930" y="1"/>
                  </a:moveTo>
                  <a:cubicBezTo>
                    <a:pt x="1313" y="1"/>
                    <a:pt x="1" y="1312"/>
                    <a:pt x="1" y="2931"/>
                  </a:cubicBezTo>
                  <a:lnTo>
                    <a:pt x="1" y="4518"/>
                  </a:lnTo>
                  <a:lnTo>
                    <a:pt x="8668" y="4518"/>
                  </a:lnTo>
                  <a:lnTo>
                    <a:pt x="8668" y="2930"/>
                  </a:lnTo>
                  <a:cubicBezTo>
                    <a:pt x="8668" y="1312"/>
                    <a:pt x="7357" y="1"/>
                    <a:pt x="573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4"/>
            <p:cNvSpPr/>
            <p:nvPr/>
          </p:nvSpPr>
          <p:spPr>
            <a:xfrm>
              <a:off x="4584750" y="965200"/>
              <a:ext cx="388850" cy="321450"/>
            </a:xfrm>
            <a:custGeom>
              <a:avLst/>
              <a:gdLst/>
              <a:ahLst/>
              <a:cxnLst/>
              <a:rect l="l" t="t" r="r" b="b"/>
              <a:pathLst>
                <a:path w="15554" h="12858" extrusionOk="0">
                  <a:moveTo>
                    <a:pt x="11406" y="3629"/>
                  </a:moveTo>
                  <a:lnTo>
                    <a:pt x="11406" y="4252"/>
                  </a:lnTo>
                  <a:lnTo>
                    <a:pt x="3733" y="4252"/>
                  </a:lnTo>
                  <a:lnTo>
                    <a:pt x="3733" y="3629"/>
                  </a:lnTo>
                  <a:close/>
                  <a:moveTo>
                    <a:pt x="11406" y="5288"/>
                  </a:moveTo>
                  <a:lnTo>
                    <a:pt x="11406" y="5911"/>
                  </a:lnTo>
                  <a:lnTo>
                    <a:pt x="3733" y="5911"/>
                  </a:lnTo>
                  <a:lnTo>
                    <a:pt x="3733" y="5288"/>
                  </a:lnTo>
                  <a:close/>
                  <a:moveTo>
                    <a:pt x="11406" y="7012"/>
                  </a:moveTo>
                  <a:lnTo>
                    <a:pt x="11406" y="7634"/>
                  </a:lnTo>
                  <a:lnTo>
                    <a:pt x="3733" y="7634"/>
                  </a:lnTo>
                  <a:lnTo>
                    <a:pt x="3733" y="7012"/>
                  </a:lnTo>
                  <a:close/>
                  <a:moveTo>
                    <a:pt x="7777" y="0"/>
                  </a:moveTo>
                  <a:cubicBezTo>
                    <a:pt x="3482" y="0"/>
                    <a:pt x="0" y="2414"/>
                    <a:pt x="0" y="5392"/>
                  </a:cubicBezTo>
                  <a:cubicBezTo>
                    <a:pt x="0" y="8183"/>
                    <a:pt x="3058" y="10479"/>
                    <a:pt x="6977" y="10756"/>
                  </a:cubicBezTo>
                  <a:lnTo>
                    <a:pt x="6844" y="10785"/>
                  </a:lnTo>
                  <a:lnTo>
                    <a:pt x="10991" y="12858"/>
                  </a:lnTo>
                  <a:lnTo>
                    <a:pt x="10813" y="10357"/>
                  </a:lnTo>
                  <a:cubicBezTo>
                    <a:pt x="13599" y="9538"/>
                    <a:pt x="15554" y="7623"/>
                    <a:pt x="15554" y="5392"/>
                  </a:cubicBezTo>
                  <a:cubicBezTo>
                    <a:pt x="15554" y="2414"/>
                    <a:pt x="12072" y="0"/>
                    <a:pt x="77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4"/>
            <p:cNvSpPr/>
            <p:nvPr/>
          </p:nvSpPr>
          <p:spPr>
            <a:xfrm>
              <a:off x="4089300" y="960425"/>
              <a:ext cx="226975" cy="299800"/>
            </a:xfrm>
            <a:custGeom>
              <a:avLst/>
              <a:gdLst/>
              <a:ahLst/>
              <a:cxnLst/>
              <a:rect l="l" t="t" r="r" b="b"/>
              <a:pathLst>
                <a:path w="9079" h="11992" extrusionOk="0">
                  <a:moveTo>
                    <a:pt x="4540" y="2228"/>
                  </a:moveTo>
                  <a:cubicBezTo>
                    <a:pt x="4838" y="2228"/>
                    <a:pt x="5138" y="2285"/>
                    <a:pt x="5424" y="2404"/>
                  </a:cubicBezTo>
                  <a:cubicBezTo>
                    <a:pt x="6289" y="2761"/>
                    <a:pt x="6852" y="3605"/>
                    <a:pt x="6852" y="4540"/>
                  </a:cubicBezTo>
                  <a:cubicBezTo>
                    <a:pt x="6852" y="5817"/>
                    <a:pt x="5817" y="6852"/>
                    <a:pt x="4539" y="6852"/>
                  </a:cubicBezTo>
                  <a:cubicBezTo>
                    <a:pt x="3604" y="6852"/>
                    <a:pt x="2761" y="6289"/>
                    <a:pt x="2403" y="5425"/>
                  </a:cubicBezTo>
                  <a:cubicBezTo>
                    <a:pt x="2045" y="4560"/>
                    <a:pt x="2243" y="3566"/>
                    <a:pt x="2904" y="2905"/>
                  </a:cubicBezTo>
                  <a:cubicBezTo>
                    <a:pt x="3347" y="2463"/>
                    <a:pt x="3938" y="2228"/>
                    <a:pt x="4540" y="2228"/>
                  </a:cubicBezTo>
                  <a:close/>
                  <a:moveTo>
                    <a:pt x="4539" y="1"/>
                  </a:moveTo>
                  <a:cubicBezTo>
                    <a:pt x="2032" y="1"/>
                    <a:pt x="1" y="2033"/>
                    <a:pt x="1" y="4540"/>
                  </a:cubicBezTo>
                  <a:cubicBezTo>
                    <a:pt x="1" y="7046"/>
                    <a:pt x="4539" y="11991"/>
                    <a:pt x="4539" y="11991"/>
                  </a:cubicBezTo>
                  <a:cubicBezTo>
                    <a:pt x="4539" y="11991"/>
                    <a:pt x="9078" y="7047"/>
                    <a:pt x="9078" y="4540"/>
                  </a:cubicBezTo>
                  <a:cubicBezTo>
                    <a:pt x="9078" y="2033"/>
                    <a:pt x="7046" y="1"/>
                    <a:pt x="45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4"/>
            <p:cNvSpPr/>
            <p:nvPr/>
          </p:nvSpPr>
          <p:spPr>
            <a:xfrm>
              <a:off x="4174025" y="513925"/>
              <a:ext cx="224600" cy="311900"/>
            </a:xfrm>
            <a:custGeom>
              <a:avLst/>
              <a:gdLst/>
              <a:ahLst/>
              <a:cxnLst/>
              <a:rect l="l" t="t" r="r" b="b"/>
              <a:pathLst>
                <a:path w="8984" h="12476" extrusionOk="0">
                  <a:moveTo>
                    <a:pt x="6947" y="4061"/>
                  </a:moveTo>
                  <a:cubicBezTo>
                    <a:pt x="7101" y="4061"/>
                    <a:pt x="7226" y="4187"/>
                    <a:pt x="7226" y="4341"/>
                  </a:cubicBezTo>
                  <a:cubicBezTo>
                    <a:pt x="7226" y="4496"/>
                    <a:pt x="7101" y="4622"/>
                    <a:pt x="6947" y="4622"/>
                  </a:cubicBezTo>
                  <a:lnTo>
                    <a:pt x="1927" y="4622"/>
                  </a:lnTo>
                  <a:cubicBezTo>
                    <a:pt x="1772" y="4622"/>
                    <a:pt x="1646" y="4496"/>
                    <a:pt x="1646" y="4341"/>
                  </a:cubicBezTo>
                  <a:cubicBezTo>
                    <a:pt x="1646" y="4187"/>
                    <a:pt x="1772" y="4061"/>
                    <a:pt x="1927" y="4061"/>
                  </a:cubicBezTo>
                  <a:close/>
                  <a:moveTo>
                    <a:pt x="6947" y="5768"/>
                  </a:moveTo>
                  <a:cubicBezTo>
                    <a:pt x="7099" y="5771"/>
                    <a:pt x="7221" y="5896"/>
                    <a:pt x="7221" y="6048"/>
                  </a:cubicBezTo>
                  <a:cubicBezTo>
                    <a:pt x="7221" y="6200"/>
                    <a:pt x="7099" y="6325"/>
                    <a:pt x="6947" y="6329"/>
                  </a:cubicBezTo>
                  <a:lnTo>
                    <a:pt x="1927" y="6329"/>
                  </a:lnTo>
                  <a:cubicBezTo>
                    <a:pt x="1774" y="6325"/>
                    <a:pt x="1653" y="6200"/>
                    <a:pt x="1653" y="6048"/>
                  </a:cubicBezTo>
                  <a:cubicBezTo>
                    <a:pt x="1653" y="5896"/>
                    <a:pt x="1774" y="5771"/>
                    <a:pt x="1927" y="5768"/>
                  </a:cubicBezTo>
                  <a:close/>
                  <a:moveTo>
                    <a:pt x="6947" y="7474"/>
                  </a:moveTo>
                  <a:cubicBezTo>
                    <a:pt x="7101" y="7474"/>
                    <a:pt x="7226" y="7599"/>
                    <a:pt x="7226" y="7755"/>
                  </a:cubicBezTo>
                  <a:cubicBezTo>
                    <a:pt x="7226" y="7909"/>
                    <a:pt x="7101" y="8034"/>
                    <a:pt x="6947" y="8034"/>
                  </a:cubicBezTo>
                  <a:lnTo>
                    <a:pt x="1927" y="8034"/>
                  </a:lnTo>
                  <a:cubicBezTo>
                    <a:pt x="1772" y="8034"/>
                    <a:pt x="1646" y="7909"/>
                    <a:pt x="1646" y="7755"/>
                  </a:cubicBezTo>
                  <a:cubicBezTo>
                    <a:pt x="1646" y="7599"/>
                    <a:pt x="1772" y="7474"/>
                    <a:pt x="1927" y="7474"/>
                  </a:cubicBezTo>
                  <a:close/>
                  <a:moveTo>
                    <a:pt x="6947" y="9181"/>
                  </a:moveTo>
                  <a:cubicBezTo>
                    <a:pt x="7101" y="9181"/>
                    <a:pt x="7226" y="9306"/>
                    <a:pt x="7226" y="9462"/>
                  </a:cubicBezTo>
                  <a:cubicBezTo>
                    <a:pt x="7226" y="9616"/>
                    <a:pt x="7101" y="9742"/>
                    <a:pt x="6947" y="9742"/>
                  </a:cubicBezTo>
                  <a:lnTo>
                    <a:pt x="1927" y="9742"/>
                  </a:lnTo>
                  <a:cubicBezTo>
                    <a:pt x="1772" y="9741"/>
                    <a:pt x="1646" y="9616"/>
                    <a:pt x="1646" y="9462"/>
                  </a:cubicBezTo>
                  <a:cubicBezTo>
                    <a:pt x="1646" y="9306"/>
                    <a:pt x="1772" y="9181"/>
                    <a:pt x="1927" y="9181"/>
                  </a:cubicBezTo>
                  <a:close/>
                  <a:moveTo>
                    <a:pt x="0" y="0"/>
                  </a:moveTo>
                  <a:lnTo>
                    <a:pt x="0" y="12475"/>
                  </a:lnTo>
                  <a:lnTo>
                    <a:pt x="8983" y="12475"/>
                  </a:lnTo>
                  <a:lnTo>
                    <a:pt x="8983" y="2594"/>
                  </a:lnTo>
                  <a:lnTo>
                    <a:pt x="5982" y="2594"/>
                  </a:lnTo>
                  <a:lnTo>
                    <a:pt x="598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4"/>
            <p:cNvSpPr/>
            <p:nvPr/>
          </p:nvSpPr>
          <p:spPr>
            <a:xfrm>
              <a:off x="3909925" y="2333750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0"/>
                  </a:moveTo>
                  <a:lnTo>
                    <a:pt x="0" y="857"/>
                  </a:lnTo>
                  <a:lnTo>
                    <a:pt x="572" y="857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4"/>
            <p:cNvSpPr/>
            <p:nvPr/>
          </p:nvSpPr>
          <p:spPr>
            <a:xfrm>
              <a:off x="3909925" y="1502050"/>
              <a:ext cx="14300" cy="790125"/>
            </a:xfrm>
            <a:custGeom>
              <a:avLst/>
              <a:gdLst/>
              <a:ahLst/>
              <a:cxnLst/>
              <a:rect l="l" t="t" r="r" b="b"/>
              <a:pathLst>
                <a:path w="572" h="31605" extrusionOk="0">
                  <a:moveTo>
                    <a:pt x="0" y="1"/>
                  </a:moveTo>
                  <a:lnTo>
                    <a:pt x="0" y="1665"/>
                  </a:lnTo>
                  <a:lnTo>
                    <a:pt x="571" y="1665"/>
                  </a:lnTo>
                  <a:lnTo>
                    <a:pt x="571" y="1"/>
                  </a:lnTo>
                  <a:close/>
                  <a:moveTo>
                    <a:pt x="0" y="3328"/>
                  </a:moveTo>
                  <a:lnTo>
                    <a:pt x="0" y="4991"/>
                  </a:lnTo>
                  <a:lnTo>
                    <a:pt x="571" y="4991"/>
                  </a:lnTo>
                  <a:lnTo>
                    <a:pt x="571" y="3328"/>
                  </a:lnTo>
                  <a:close/>
                  <a:moveTo>
                    <a:pt x="0" y="6654"/>
                  </a:moveTo>
                  <a:lnTo>
                    <a:pt x="0" y="8317"/>
                  </a:lnTo>
                  <a:lnTo>
                    <a:pt x="571" y="8317"/>
                  </a:lnTo>
                  <a:lnTo>
                    <a:pt x="571" y="6654"/>
                  </a:lnTo>
                  <a:close/>
                  <a:moveTo>
                    <a:pt x="0" y="9981"/>
                  </a:moveTo>
                  <a:lnTo>
                    <a:pt x="0" y="11645"/>
                  </a:lnTo>
                  <a:lnTo>
                    <a:pt x="571" y="11645"/>
                  </a:lnTo>
                  <a:lnTo>
                    <a:pt x="571" y="9981"/>
                  </a:lnTo>
                  <a:close/>
                  <a:moveTo>
                    <a:pt x="0" y="13308"/>
                  </a:moveTo>
                  <a:lnTo>
                    <a:pt x="0" y="14972"/>
                  </a:lnTo>
                  <a:lnTo>
                    <a:pt x="571" y="14972"/>
                  </a:lnTo>
                  <a:lnTo>
                    <a:pt x="571" y="13308"/>
                  </a:lnTo>
                  <a:close/>
                  <a:moveTo>
                    <a:pt x="0" y="16635"/>
                  </a:moveTo>
                  <a:lnTo>
                    <a:pt x="0" y="18298"/>
                  </a:lnTo>
                  <a:lnTo>
                    <a:pt x="571" y="18298"/>
                  </a:lnTo>
                  <a:lnTo>
                    <a:pt x="571" y="16635"/>
                  </a:lnTo>
                  <a:close/>
                  <a:moveTo>
                    <a:pt x="0" y="19962"/>
                  </a:moveTo>
                  <a:lnTo>
                    <a:pt x="0" y="21625"/>
                  </a:lnTo>
                  <a:lnTo>
                    <a:pt x="571" y="21625"/>
                  </a:lnTo>
                  <a:lnTo>
                    <a:pt x="571" y="19962"/>
                  </a:lnTo>
                  <a:close/>
                  <a:moveTo>
                    <a:pt x="0" y="23288"/>
                  </a:moveTo>
                  <a:lnTo>
                    <a:pt x="0" y="24952"/>
                  </a:lnTo>
                  <a:lnTo>
                    <a:pt x="571" y="24952"/>
                  </a:lnTo>
                  <a:lnTo>
                    <a:pt x="571" y="23288"/>
                  </a:lnTo>
                  <a:close/>
                  <a:moveTo>
                    <a:pt x="0" y="26615"/>
                  </a:moveTo>
                  <a:lnTo>
                    <a:pt x="0" y="28278"/>
                  </a:lnTo>
                  <a:lnTo>
                    <a:pt x="571" y="28278"/>
                  </a:lnTo>
                  <a:lnTo>
                    <a:pt x="571" y="26615"/>
                  </a:lnTo>
                  <a:close/>
                  <a:moveTo>
                    <a:pt x="0" y="29942"/>
                  </a:moveTo>
                  <a:lnTo>
                    <a:pt x="0" y="31605"/>
                  </a:lnTo>
                  <a:lnTo>
                    <a:pt x="571" y="31605"/>
                  </a:lnTo>
                  <a:lnTo>
                    <a:pt x="571" y="299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4"/>
            <p:cNvSpPr/>
            <p:nvPr/>
          </p:nvSpPr>
          <p:spPr>
            <a:xfrm>
              <a:off x="3909925" y="1439075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2" y="856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4"/>
            <p:cNvSpPr/>
            <p:nvPr/>
          </p:nvSpPr>
          <p:spPr>
            <a:xfrm>
              <a:off x="3866075" y="1395725"/>
              <a:ext cx="102000" cy="88350"/>
            </a:xfrm>
            <a:custGeom>
              <a:avLst/>
              <a:gdLst/>
              <a:ahLst/>
              <a:cxnLst/>
              <a:rect l="l" t="t" r="r" b="b"/>
              <a:pathLst>
                <a:path w="4080" h="3534" extrusionOk="0">
                  <a:moveTo>
                    <a:pt x="2040" y="1"/>
                  </a:moveTo>
                  <a:lnTo>
                    <a:pt x="1" y="3534"/>
                  </a:lnTo>
                  <a:lnTo>
                    <a:pt x="4080" y="3534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4"/>
            <p:cNvSpPr/>
            <p:nvPr/>
          </p:nvSpPr>
          <p:spPr>
            <a:xfrm>
              <a:off x="4504075" y="1439075"/>
              <a:ext cx="14300" cy="21425"/>
            </a:xfrm>
            <a:custGeom>
              <a:avLst/>
              <a:gdLst/>
              <a:ahLst/>
              <a:cxnLst/>
              <a:rect l="l" t="t" r="r" b="b"/>
              <a:pathLst>
                <a:path w="572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1" y="85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4"/>
            <p:cNvSpPr/>
            <p:nvPr/>
          </p:nvSpPr>
          <p:spPr>
            <a:xfrm>
              <a:off x="4504075" y="1503275"/>
              <a:ext cx="14300" cy="1070100"/>
            </a:xfrm>
            <a:custGeom>
              <a:avLst/>
              <a:gdLst/>
              <a:ahLst/>
              <a:cxnLst/>
              <a:rect l="l" t="t" r="r" b="b"/>
              <a:pathLst>
                <a:path w="572" h="42804" extrusionOk="0">
                  <a:moveTo>
                    <a:pt x="0" y="0"/>
                  </a:moveTo>
                  <a:lnTo>
                    <a:pt x="0" y="1709"/>
                  </a:lnTo>
                  <a:lnTo>
                    <a:pt x="571" y="1709"/>
                  </a:lnTo>
                  <a:lnTo>
                    <a:pt x="571" y="0"/>
                  </a:lnTo>
                  <a:close/>
                  <a:moveTo>
                    <a:pt x="0" y="3425"/>
                  </a:moveTo>
                  <a:lnTo>
                    <a:pt x="0" y="5134"/>
                  </a:lnTo>
                  <a:lnTo>
                    <a:pt x="571" y="5134"/>
                  </a:lnTo>
                  <a:lnTo>
                    <a:pt x="571" y="3425"/>
                  </a:lnTo>
                  <a:close/>
                  <a:moveTo>
                    <a:pt x="0" y="6849"/>
                  </a:moveTo>
                  <a:lnTo>
                    <a:pt x="0" y="8558"/>
                  </a:lnTo>
                  <a:lnTo>
                    <a:pt x="571" y="8558"/>
                  </a:lnTo>
                  <a:lnTo>
                    <a:pt x="571" y="6849"/>
                  </a:lnTo>
                  <a:close/>
                  <a:moveTo>
                    <a:pt x="0" y="10271"/>
                  </a:moveTo>
                  <a:lnTo>
                    <a:pt x="0" y="11983"/>
                  </a:lnTo>
                  <a:lnTo>
                    <a:pt x="571" y="11983"/>
                  </a:lnTo>
                  <a:lnTo>
                    <a:pt x="571" y="10271"/>
                  </a:lnTo>
                  <a:close/>
                  <a:moveTo>
                    <a:pt x="0" y="13695"/>
                  </a:moveTo>
                  <a:lnTo>
                    <a:pt x="0" y="15407"/>
                  </a:lnTo>
                  <a:lnTo>
                    <a:pt x="571" y="15407"/>
                  </a:lnTo>
                  <a:lnTo>
                    <a:pt x="571" y="13695"/>
                  </a:lnTo>
                  <a:close/>
                  <a:moveTo>
                    <a:pt x="0" y="17120"/>
                  </a:moveTo>
                  <a:lnTo>
                    <a:pt x="0" y="18832"/>
                  </a:lnTo>
                  <a:lnTo>
                    <a:pt x="571" y="18832"/>
                  </a:lnTo>
                  <a:lnTo>
                    <a:pt x="571" y="17120"/>
                  </a:lnTo>
                  <a:close/>
                  <a:moveTo>
                    <a:pt x="0" y="20544"/>
                  </a:moveTo>
                  <a:lnTo>
                    <a:pt x="0" y="22256"/>
                  </a:lnTo>
                  <a:lnTo>
                    <a:pt x="571" y="22256"/>
                  </a:lnTo>
                  <a:lnTo>
                    <a:pt x="571" y="20544"/>
                  </a:lnTo>
                  <a:close/>
                  <a:moveTo>
                    <a:pt x="0" y="23969"/>
                  </a:moveTo>
                  <a:lnTo>
                    <a:pt x="0" y="25681"/>
                  </a:lnTo>
                  <a:lnTo>
                    <a:pt x="571" y="25681"/>
                  </a:lnTo>
                  <a:lnTo>
                    <a:pt x="571" y="23969"/>
                  </a:lnTo>
                  <a:close/>
                  <a:moveTo>
                    <a:pt x="0" y="27393"/>
                  </a:moveTo>
                  <a:lnTo>
                    <a:pt x="0" y="29105"/>
                  </a:lnTo>
                  <a:lnTo>
                    <a:pt x="571" y="29105"/>
                  </a:lnTo>
                  <a:lnTo>
                    <a:pt x="571" y="27393"/>
                  </a:lnTo>
                  <a:close/>
                  <a:moveTo>
                    <a:pt x="0" y="30818"/>
                  </a:moveTo>
                  <a:lnTo>
                    <a:pt x="0" y="32530"/>
                  </a:lnTo>
                  <a:lnTo>
                    <a:pt x="571" y="32530"/>
                  </a:lnTo>
                  <a:lnTo>
                    <a:pt x="571" y="30818"/>
                  </a:lnTo>
                  <a:close/>
                  <a:moveTo>
                    <a:pt x="0" y="34242"/>
                  </a:moveTo>
                  <a:lnTo>
                    <a:pt x="0" y="35954"/>
                  </a:lnTo>
                  <a:lnTo>
                    <a:pt x="571" y="35954"/>
                  </a:lnTo>
                  <a:lnTo>
                    <a:pt x="571" y="34242"/>
                  </a:lnTo>
                  <a:close/>
                  <a:moveTo>
                    <a:pt x="0" y="37667"/>
                  </a:moveTo>
                  <a:lnTo>
                    <a:pt x="0" y="39379"/>
                  </a:lnTo>
                  <a:lnTo>
                    <a:pt x="571" y="39379"/>
                  </a:lnTo>
                  <a:lnTo>
                    <a:pt x="571" y="37667"/>
                  </a:lnTo>
                  <a:close/>
                  <a:moveTo>
                    <a:pt x="0" y="41091"/>
                  </a:moveTo>
                  <a:lnTo>
                    <a:pt x="0" y="42803"/>
                  </a:lnTo>
                  <a:lnTo>
                    <a:pt x="571" y="42803"/>
                  </a:lnTo>
                  <a:lnTo>
                    <a:pt x="571" y="410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4"/>
            <p:cNvSpPr/>
            <p:nvPr/>
          </p:nvSpPr>
          <p:spPr>
            <a:xfrm>
              <a:off x="4489800" y="2616125"/>
              <a:ext cx="28575" cy="28600"/>
            </a:xfrm>
            <a:custGeom>
              <a:avLst/>
              <a:gdLst/>
              <a:ahLst/>
              <a:cxnLst/>
              <a:rect l="l" t="t" r="r" b="b"/>
              <a:pathLst>
                <a:path w="1143" h="1144" extrusionOk="0">
                  <a:moveTo>
                    <a:pt x="571" y="1"/>
                  </a:moveTo>
                  <a:lnTo>
                    <a:pt x="571" y="572"/>
                  </a:lnTo>
                  <a:lnTo>
                    <a:pt x="1" y="572"/>
                  </a:lnTo>
                  <a:lnTo>
                    <a:pt x="1" y="1143"/>
                  </a:lnTo>
                  <a:lnTo>
                    <a:pt x="1142" y="1143"/>
                  </a:lnTo>
                  <a:lnTo>
                    <a:pt x="1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4"/>
            <p:cNvSpPr/>
            <p:nvPr/>
          </p:nvSpPr>
          <p:spPr>
            <a:xfrm>
              <a:off x="4325700" y="2630425"/>
              <a:ext cx="123100" cy="14300"/>
            </a:xfrm>
            <a:custGeom>
              <a:avLst/>
              <a:gdLst/>
              <a:ahLst/>
              <a:cxnLst/>
              <a:rect l="l" t="t" r="r" b="b"/>
              <a:pathLst>
                <a:path w="4924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642" y="571"/>
                  </a:lnTo>
                  <a:lnTo>
                    <a:pt x="1642" y="0"/>
                  </a:lnTo>
                  <a:close/>
                  <a:moveTo>
                    <a:pt x="3283" y="0"/>
                  </a:moveTo>
                  <a:lnTo>
                    <a:pt x="3283" y="571"/>
                  </a:lnTo>
                  <a:lnTo>
                    <a:pt x="4923" y="571"/>
                  </a:ln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4"/>
            <p:cNvSpPr/>
            <p:nvPr/>
          </p:nvSpPr>
          <p:spPr>
            <a:xfrm>
              <a:off x="4263250" y="2630425"/>
              <a:ext cx="21425" cy="14300"/>
            </a:xfrm>
            <a:custGeom>
              <a:avLst/>
              <a:gdLst/>
              <a:ahLst/>
              <a:cxnLst/>
              <a:rect l="l" t="t" r="r" b="b"/>
              <a:pathLst>
                <a:path w="857" h="572" extrusionOk="0">
                  <a:moveTo>
                    <a:pt x="0" y="0"/>
                  </a:moveTo>
                  <a:lnTo>
                    <a:pt x="0" y="571"/>
                  </a:lnTo>
                  <a:lnTo>
                    <a:pt x="857" y="571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4"/>
            <p:cNvSpPr/>
            <p:nvPr/>
          </p:nvSpPr>
          <p:spPr>
            <a:xfrm>
              <a:off x="4215200" y="2585625"/>
              <a:ext cx="88350" cy="102000"/>
            </a:xfrm>
            <a:custGeom>
              <a:avLst/>
              <a:gdLst/>
              <a:ahLst/>
              <a:cxnLst/>
              <a:rect l="l" t="t" r="r" b="b"/>
              <a:pathLst>
                <a:path w="3534" h="4080" extrusionOk="0">
                  <a:moveTo>
                    <a:pt x="3533" y="1"/>
                  </a:moveTo>
                  <a:lnTo>
                    <a:pt x="0" y="2040"/>
                  </a:lnTo>
                  <a:lnTo>
                    <a:pt x="3533" y="4080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4"/>
            <p:cNvSpPr/>
            <p:nvPr/>
          </p:nvSpPr>
          <p:spPr>
            <a:xfrm>
              <a:off x="4354514" y="490059"/>
              <a:ext cx="65425" cy="57650"/>
            </a:xfrm>
            <a:custGeom>
              <a:avLst/>
              <a:gdLst/>
              <a:ahLst/>
              <a:cxnLst/>
              <a:rect l="l" t="t" r="r" b="b"/>
              <a:pathLst>
                <a:path w="2617" h="2306" extrusionOk="0">
                  <a:moveTo>
                    <a:pt x="1" y="1"/>
                  </a:moveTo>
                  <a:lnTo>
                    <a:pt x="1" y="2306"/>
                  </a:lnTo>
                  <a:lnTo>
                    <a:pt x="2616" y="2306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4"/>
            <p:cNvSpPr/>
            <p:nvPr/>
          </p:nvSpPr>
          <p:spPr>
            <a:xfrm>
              <a:off x="3567150" y="1027350"/>
              <a:ext cx="276825" cy="237300"/>
            </a:xfrm>
            <a:custGeom>
              <a:avLst/>
              <a:gdLst/>
              <a:ahLst/>
              <a:cxnLst/>
              <a:rect l="l" t="t" r="r" b="b"/>
              <a:pathLst>
                <a:path w="11073" h="9492" extrusionOk="0">
                  <a:moveTo>
                    <a:pt x="0" y="1"/>
                  </a:moveTo>
                  <a:lnTo>
                    <a:pt x="0" y="9491"/>
                  </a:lnTo>
                  <a:lnTo>
                    <a:pt x="11073" y="9491"/>
                  </a:lnTo>
                  <a:lnTo>
                    <a:pt x="1107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4"/>
            <p:cNvSpPr/>
            <p:nvPr/>
          </p:nvSpPr>
          <p:spPr>
            <a:xfrm>
              <a:off x="3616050" y="1055050"/>
              <a:ext cx="65800" cy="63300"/>
            </a:xfrm>
            <a:custGeom>
              <a:avLst/>
              <a:gdLst/>
              <a:ahLst/>
              <a:cxnLst/>
              <a:rect l="l" t="t" r="r" b="b"/>
              <a:pathLst>
                <a:path w="2632" h="2532" extrusionOk="0">
                  <a:moveTo>
                    <a:pt x="1366" y="0"/>
                  </a:moveTo>
                  <a:cubicBezTo>
                    <a:pt x="854" y="0"/>
                    <a:pt x="393" y="308"/>
                    <a:pt x="197" y="781"/>
                  </a:cubicBezTo>
                  <a:cubicBezTo>
                    <a:pt x="0" y="1254"/>
                    <a:pt x="109" y="1798"/>
                    <a:pt x="471" y="2160"/>
                  </a:cubicBezTo>
                  <a:cubicBezTo>
                    <a:pt x="713" y="2403"/>
                    <a:pt x="1037" y="2531"/>
                    <a:pt x="1366" y="2531"/>
                  </a:cubicBezTo>
                  <a:cubicBezTo>
                    <a:pt x="1529" y="2531"/>
                    <a:pt x="1694" y="2500"/>
                    <a:pt x="1851" y="2434"/>
                  </a:cubicBezTo>
                  <a:cubicBezTo>
                    <a:pt x="2323" y="2239"/>
                    <a:pt x="2631" y="1778"/>
                    <a:pt x="2631" y="1266"/>
                  </a:cubicBezTo>
                  <a:cubicBezTo>
                    <a:pt x="2631" y="567"/>
                    <a:pt x="2065" y="0"/>
                    <a:pt x="13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4"/>
            <p:cNvSpPr/>
            <p:nvPr/>
          </p:nvSpPr>
          <p:spPr>
            <a:xfrm>
              <a:off x="3567150" y="1098525"/>
              <a:ext cx="276825" cy="166150"/>
            </a:xfrm>
            <a:custGeom>
              <a:avLst/>
              <a:gdLst/>
              <a:ahLst/>
              <a:cxnLst/>
              <a:rect l="l" t="t" r="r" b="b"/>
              <a:pathLst>
                <a:path w="11073" h="6646" extrusionOk="0">
                  <a:moveTo>
                    <a:pt x="9175" y="1"/>
                  </a:moveTo>
                  <a:lnTo>
                    <a:pt x="6802" y="3482"/>
                  </a:lnTo>
                  <a:lnTo>
                    <a:pt x="4113" y="2532"/>
                  </a:lnTo>
                  <a:lnTo>
                    <a:pt x="0" y="6645"/>
                  </a:lnTo>
                  <a:lnTo>
                    <a:pt x="11073" y="6645"/>
                  </a:lnTo>
                  <a:lnTo>
                    <a:pt x="11073" y="1688"/>
                  </a:lnTo>
                  <a:lnTo>
                    <a:pt x="917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1" name="Google Shape;1761;p44"/>
          <p:cNvSpPr/>
          <p:nvPr/>
        </p:nvSpPr>
        <p:spPr>
          <a:xfrm rot="6517079">
            <a:off x="-2063315" y="808781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2" name="Google Shape;1762;p44"/>
          <p:cNvGrpSpPr/>
          <p:nvPr/>
        </p:nvGrpSpPr>
        <p:grpSpPr>
          <a:xfrm>
            <a:off x="528025" y="1372087"/>
            <a:ext cx="1710463" cy="3314796"/>
            <a:chOff x="794725" y="1585024"/>
            <a:chExt cx="1710463" cy="3314796"/>
          </a:xfrm>
        </p:grpSpPr>
        <p:sp>
          <p:nvSpPr>
            <p:cNvPr id="1763" name="Google Shape;1763;p44"/>
            <p:cNvSpPr/>
            <p:nvPr/>
          </p:nvSpPr>
          <p:spPr>
            <a:xfrm>
              <a:off x="794725" y="4759350"/>
              <a:ext cx="1710463" cy="134221"/>
            </a:xfrm>
            <a:custGeom>
              <a:avLst/>
              <a:gdLst/>
              <a:ahLst/>
              <a:cxnLst/>
              <a:rect l="l" t="t" r="r" b="b"/>
              <a:pathLst>
                <a:path w="222138" h="6620" extrusionOk="0">
                  <a:moveTo>
                    <a:pt x="111068" y="1"/>
                  </a:moveTo>
                  <a:cubicBezTo>
                    <a:pt x="49728" y="1"/>
                    <a:pt x="0" y="1482"/>
                    <a:pt x="0" y="3310"/>
                  </a:cubicBezTo>
                  <a:cubicBezTo>
                    <a:pt x="0" y="5137"/>
                    <a:pt x="49728" y="6620"/>
                    <a:pt x="111068" y="6620"/>
                  </a:cubicBezTo>
                  <a:cubicBezTo>
                    <a:pt x="172410" y="6620"/>
                    <a:pt x="222137" y="5139"/>
                    <a:pt x="222137" y="3310"/>
                  </a:cubicBezTo>
                  <a:cubicBezTo>
                    <a:pt x="222137" y="1482"/>
                    <a:pt x="172410" y="1"/>
                    <a:pt x="111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4"/>
            <p:cNvSpPr/>
            <p:nvPr/>
          </p:nvSpPr>
          <p:spPr>
            <a:xfrm>
              <a:off x="1325358" y="3994987"/>
              <a:ext cx="754100" cy="795811"/>
            </a:xfrm>
            <a:custGeom>
              <a:avLst/>
              <a:gdLst/>
              <a:ahLst/>
              <a:cxnLst/>
              <a:rect l="l" t="t" r="r" b="b"/>
              <a:pathLst>
                <a:path w="37189" h="39246" extrusionOk="0">
                  <a:moveTo>
                    <a:pt x="35759" y="0"/>
                  </a:moveTo>
                  <a:lnTo>
                    <a:pt x="28478" y="651"/>
                  </a:lnTo>
                  <a:cubicBezTo>
                    <a:pt x="28478" y="651"/>
                    <a:pt x="21847" y="5201"/>
                    <a:pt x="20026" y="8062"/>
                  </a:cubicBezTo>
                  <a:cubicBezTo>
                    <a:pt x="18205" y="10923"/>
                    <a:pt x="13264" y="18335"/>
                    <a:pt x="9884" y="20415"/>
                  </a:cubicBezTo>
                  <a:cubicBezTo>
                    <a:pt x="6502" y="22496"/>
                    <a:pt x="1301" y="20675"/>
                    <a:pt x="650" y="22626"/>
                  </a:cubicBezTo>
                  <a:cubicBezTo>
                    <a:pt x="0" y="24576"/>
                    <a:pt x="1301" y="27957"/>
                    <a:pt x="1042" y="29648"/>
                  </a:cubicBezTo>
                  <a:cubicBezTo>
                    <a:pt x="782" y="31338"/>
                    <a:pt x="130" y="35889"/>
                    <a:pt x="1692" y="37710"/>
                  </a:cubicBezTo>
                  <a:cubicBezTo>
                    <a:pt x="2635" y="38810"/>
                    <a:pt x="3578" y="39245"/>
                    <a:pt x="4205" y="39245"/>
                  </a:cubicBezTo>
                  <a:cubicBezTo>
                    <a:pt x="4615" y="39245"/>
                    <a:pt x="4891" y="39059"/>
                    <a:pt x="4942" y="38750"/>
                  </a:cubicBezTo>
                  <a:cubicBezTo>
                    <a:pt x="5071" y="37970"/>
                    <a:pt x="4942" y="33939"/>
                    <a:pt x="6502" y="31208"/>
                  </a:cubicBezTo>
                  <a:cubicBezTo>
                    <a:pt x="8062" y="28477"/>
                    <a:pt x="10663" y="24576"/>
                    <a:pt x="19765" y="18075"/>
                  </a:cubicBezTo>
                  <a:cubicBezTo>
                    <a:pt x="28868" y="11573"/>
                    <a:pt x="33288" y="7152"/>
                    <a:pt x="35239" y="5072"/>
                  </a:cubicBezTo>
                  <a:cubicBezTo>
                    <a:pt x="37189" y="2991"/>
                    <a:pt x="35759" y="1"/>
                    <a:pt x="35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4"/>
            <p:cNvSpPr/>
            <p:nvPr/>
          </p:nvSpPr>
          <p:spPr>
            <a:xfrm>
              <a:off x="1320876" y="3989045"/>
              <a:ext cx="765253" cy="807673"/>
            </a:xfrm>
            <a:custGeom>
              <a:avLst/>
              <a:gdLst/>
              <a:ahLst/>
              <a:cxnLst/>
              <a:rect l="l" t="t" r="r" b="b"/>
              <a:pathLst>
                <a:path w="37739" h="39831" extrusionOk="0">
                  <a:moveTo>
                    <a:pt x="35980" y="0"/>
                  </a:moveTo>
                  <a:cubicBezTo>
                    <a:pt x="35938" y="0"/>
                    <a:pt x="35896" y="9"/>
                    <a:pt x="35855" y="29"/>
                  </a:cubicBezTo>
                  <a:cubicBezTo>
                    <a:pt x="35709" y="98"/>
                    <a:pt x="35648" y="274"/>
                    <a:pt x="35717" y="419"/>
                  </a:cubicBezTo>
                  <a:cubicBezTo>
                    <a:pt x="35730" y="447"/>
                    <a:pt x="37035" y="3257"/>
                    <a:pt x="35247" y="5164"/>
                  </a:cubicBezTo>
                  <a:cubicBezTo>
                    <a:pt x="31587" y="9068"/>
                    <a:pt x="26396" y="13431"/>
                    <a:pt x="19817" y="18130"/>
                  </a:cubicBezTo>
                  <a:cubicBezTo>
                    <a:pt x="11220" y="24269"/>
                    <a:pt x="8322" y="28115"/>
                    <a:pt x="6470" y="31355"/>
                  </a:cubicBezTo>
                  <a:cubicBezTo>
                    <a:pt x="5186" y="33601"/>
                    <a:pt x="5016" y="36713"/>
                    <a:pt x="4933" y="38209"/>
                  </a:cubicBezTo>
                  <a:cubicBezTo>
                    <a:pt x="4913" y="38570"/>
                    <a:pt x="4898" y="38854"/>
                    <a:pt x="4875" y="38994"/>
                  </a:cubicBezTo>
                  <a:cubicBezTo>
                    <a:pt x="4868" y="39036"/>
                    <a:pt x="4847" y="39162"/>
                    <a:pt x="4640" y="39220"/>
                  </a:cubicBezTo>
                  <a:cubicBezTo>
                    <a:pt x="4574" y="39238"/>
                    <a:pt x="4500" y="39247"/>
                    <a:pt x="4419" y="39247"/>
                  </a:cubicBezTo>
                  <a:cubicBezTo>
                    <a:pt x="3875" y="39247"/>
                    <a:pt x="3006" y="38828"/>
                    <a:pt x="2134" y="37813"/>
                  </a:cubicBezTo>
                  <a:cubicBezTo>
                    <a:pt x="1129" y="36639"/>
                    <a:pt x="933" y="34005"/>
                    <a:pt x="1552" y="29985"/>
                  </a:cubicBezTo>
                  <a:cubicBezTo>
                    <a:pt x="1670" y="29216"/>
                    <a:pt x="1493" y="28159"/>
                    <a:pt x="1303" y="27041"/>
                  </a:cubicBezTo>
                  <a:cubicBezTo>
                    <a:pt x="1068" y="25644"/>
                    <a:pt x="801" y="24059"/>
                    <a:pt x="1150" y="23011"/>
                  </a:cubicBezTo>
                  <a:cubicBezTo>
                    <a:pt x="1408" y="22237"/>
                    <a:pt x="2810" y="22198"/>
                    <a:pt x="4434" y="22155"/>
                  </a:cubicBezTo>
                  <a:cubicBezTo>
                    <a:pt x="6240" y="22107"/>
                    <a:pt x="8489" y="22046"/>
                    <a:pt x="10258" y="20957"/>
                  </a:cubicBezTo>
                  <a:cubicBezTo>
                    <a:pt x="13791" y="18783"/>
                    <a:pt x="18986" y="10881"/>
                    <a:pt x="20494" y="8512"/>
                  </a:cubicBezTo>
                  <a:cubicBezTo>
                    <a:pt x="22262" y="5734"/>
                    <a:pt x="28799" y="1229"/>
                    <a:pt x="28865" y="1184"/>
                  </a:cubicBezTo>
                  <a:cubicBezTo>
                    <a:pt x="28998" y="1092"/>
                    <a:pt x="29032" y="911"/>
                    <a:pt x="28940" y="778"/>
                  </a:cubicBezTo>
                  <a:cubicBezTo>
                    <a:pt x="28883" y="695"/>
                    <a:pt x="28792" y="650"/>
                    <a:pt x="28700" y="650"/>
                  </a:cubicBezTo>
                  <a:cubicBezTo>
                    <a:pt x="28642" y="650"/>
                    <a:pt x="28585" y="667"/>
                    <a:pt x="28534" y="702"/>
                  </a:cubicBezTo>
                  <a:cubicBezTo>
                    <a:pt x="28261" y="889"/>
                    <a:pt x="21833" y="5320"/>
                    <a:pt x="20001" y="8198"/>
                  </a:cubicBezTo>
                  <a:cubicBezTo>
                    <a:pt x="18509" y="10541"/>
                    <a:pt x="13378" y="18349"/>
                    <a:pt x="9951" y="20458"/>
                  </a:cubicBezTo>
                  <a:cubicBezTo>
                    <a:pt x="8316" y="21465"/>
                    <a:pt x="6245" y="21520"/>
                    <a:pt x="4418" y="21570"/>
                  </a:cubicBezTo>
                  <a:cubicBezTo>
                    <a:pt x="2574" y="21620"/>
                    <a:pt x="983" y="21663"/>
                    <a:pt x="595" y="22826"/>
                  </a:cubicBezTo>
                  <a:cubicBezTo>
                    <a:pt x="199" y="24013"/>
                    <a:pt x="467" y="25602"/>
                    <a:pt x="726" y="27139"/>
                  </a:cubicBezTo>
                  <a:cubicBezTo>
                    <a:pt x="907" y="28210"/>
                    <a:pt x="1077" y="29220"/>
                    <a:pt x="974" y="29896"/>
                  </a:cubicBezTo>
                  <a:cubicBezTo>
                    <a:pt x="733" y="31461"/>
                    <a:pt x="1" y="36222"/>
                    <a:pt x="1691" y="38193"/>
                  </a:cubicBezTo>
                  <a:cubicBezTo>
                    <a:pt x="2736" y="39414"/>
                    <a:pt x="3746" y="39830"/>
                    <a:pt x="4429" y="39830"/>
                  </a:cubicBezTo>
                  <a:cubicBezTo>
                    <a:pt x="4434" y="39830"/>
                    <a:pt x="4438" y="39830"/>
                    <a:pt x="4442" y="39830"/>
                  </a:cubicBezTo>
                  <a:cubicBezTo>
                    <a:pt x="4562" y="39830"/>
                    <a:pt x="4681" y="39814"/>
                    <a:pt x="4797" y="39784"/>
                  </a:cubicBezTo>
                  <a:cubicBezTo>
                    <a:pt x="5156" y="39684"/>
                    <a:pt x="5395" y="39432"/>
                    <a:pt x="5452" y="39092"/>
                  </a:cubicBezTo>
                  <a:cubicBezTo>
                    <a:pt x="5480" y="38920"/>
                    <a:pt x="5496" y="38636"/>
                    <a:pt x="5518" y="38241"/>
                  </a:cubicBezTo>
                  <a:cubicBezTo>
                    <a:pt x="5597" y="36791"/>
                    <a:pt x="5763" y="33773"/>
                    <a:pt x="6977" y="31646"/>
                  </a:cubicBezTo>
                  <a:cubicBezTo>
                    <a:pt x="8796" y="28465"/>
                    <a:pt x="11652" y="24681"/>
                    <a:pt x="20157" y="18607"/>
                  </a:cubicBezTo>
                  <a:cubicBezTo>
                    <a:pt x="26767" y="13886"/>
                    <a:pt x="31987" y="9498"/>
                    <a:pt x="35674" y="5565"/>
                  </a:cubicBezTo>
                  <a:cubicBezTo>
                    <a:pt x="37738" y="3364"/>
                    <a:pt x="36307" y="297"/>
                    <a:pt x="36245" y="167"/>
                  </a:cubicBezTo>
                  <a:cubicBezTo>
                    <a:pt x="36195" y="62"/>
                    <a:pt x="36090" y="0"/>
                    <a:pt x="35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4"/>
            <p:cNvSpPr/>
            <p:nvPr/>
          </p:nvSpPr>
          <p:spPr>
            <a:xfrm>
              <a:off x="1490791" y="3994987"/>
              <a:ext cx="588696" cy="544816"/>
            </a:xfrm>
            <a:custGeom>
              <a:avLst/>
              <a:gdLst/>
              <a:ahLst/>
              <a:cxnLst/>
              <a:rect l="l" t="t" r="r" b="b"/>
              <a:pathLst>
                <a:path w="29032" h="26868" extrusionOk="0">
                  <a:moveTo>
                    <a:pt x="27602" y="0"/>
                  </a:moveTo>
                  <a:lnTo>
                    <a:pt x="20320" y="651"/>
                  </a:lnTo>
                  <a:cubicBezTo>
                    <a:pt x="20320" y="651"/>
                    <a:pt x="13689" y="5201"/>
                    <a:pt x="11868" y="8062"/>
                  </a:cubicBezTo>
                  <a:cubicBezTo>
                    <a:pt x="10047" y="10923"/>
                    <a:pt x="5106" y="18335"/>
                    <a:pt x="1726" y="20415"/>
                  </a:cubicBezTo>
                  <a:cubicBezTo>
                    <a:pt x="1191" y="20745"/>
                    <a:pt x="607" y="20969"/>
                    <a:pt x="7" y="21132"/>
                  </a:cubicBezTo>
                  <a:cubicBezTo>
                    <a:pt x="1" y="22952"/>
                    <a:pt x="318" y="25047"/>
                    <a:pt x="1417" y="26868"/>
                  </a:cubicBezTo>
                  <a:cubicBezTo>
                    <a:pt x="3393" y="24596"/>
                    <a:pt x="6461" y="21751"/>
                    <a:pt x="11608" y="18075"/>
                  </a:cubicBezTo>
                  <a:cubicBezTo>
                    <a:pt x="20710" y="11573"/>
                    <a:pt x="25131" y="7152"/>
                    <a:pt x="27082" y="5071"/>
                  </a:cubicBezTo>
                  <a:cubicBezTo>
                    <a:pt x="29032" y="2991"/>
                    <a:pt x="27602" y="1"/>
                    <a:pt x="27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4"/>
            <p:cNvSpPr/>
            <p:nvPr/>
          </p:nvSpPr>
          <p:spPr>
            <a:xfrm>
              <a:off x="1484850" y="3989065"/>
              <a:ext cx="601289" cy="556678"/>
            </a:xfrm>
            <a:custGeom>
              <a:avLst/>
              <a:gdLst/>
              <a:ahLst/>
              <a:cxnLst/>
              <a:rect l="l" t="t" r="r" b="b"/>
              <a:pathLst>
                <a:path w="29653" h="27453" extrusionOk="0">
                  <a:moveTo>
                    <a:pt x="27708" y="602"/>
                  </a:moveTo>
                  <a:lnTo>
                    <a:pt x="27708" y="602"/>
                  </a:lnTo>
                  <a:cubicBezTo>
                    <a:pt x="27963" y="1261"/>
                    <a:pt x="28683" y="3540"/>
                    <a:pt x="27161" y="5163"/>
                  </a:cubicBezTo>
                  <a:cubicBezTo>
                    <a:pt x="23501" y="9068"/>
                    <a:pt x="18309" y="13430"/>
                    <a:pt x="11731" y="18129"/>
                  </a:cubicBezTo>
                  <a:cubicBezTo>
                    <a:pt x="7368" y="21245"/>
                    <a:pt x="4101" y="24040"/>
                    <a:pt x="1761" y="26660"/>
                  </a:cubicBezTo>
                  <a:cubicBezTo>
                    <a:pt x="1008" y="25262"/>
                    <a:pt x="615" y="23578"/>
                    <a:pt x="592" y="21645"/>
                  </a:cubicBezTo>
                  <a:lnTo>
                    <a:pt x="593" y="21645"/>
                  </a:lnTo>
                  <a:cubicBezTo>
                    <a:pt x="1198" y="21464"/>
                    <a:pt x="1716" y="21237"/>
                    <a:pt x="2172" y="20956"/>
                  </a:cubicBezTo>
                  <a:cubicBezTo>
                    <a:pt x="5705" y="18782"/>
                    <a:pt x="10900" y="10880"/>
                    <a:pt x="12408" y="8511"/>
                  </a:cubicBezTo>
                  <a:cubicBezTo>
                    <a:pt x="14082" y="5880"/>
                    <a:pt x="20037" y="1698"/>
                    <a:pt x="20716" y="1227"/>
                  </a:cubicBezTo>
                  <a:lnTo>
                    <a:pt x="27708" y="602"/>
                  </a:lnTo>
                  <a:close/>
                  <a:moveTo>
                    <a:pt x="27892" y="0"/>
                  </a:moveTo>
                  <a:cubicBezTo>
                    <a:pt x="27885" y="0"/>
                    <a:pt x="27877" y="0"/>
                    <a:pt x="27869" y="1"/>
                  </a:cubicBezTo>
                  <a:lnTo>
                    <a:pt x="20587" y="651"/>
                  </a:lnTo>
                  <a:cubicBezTo>
                    <a:pt x="20537" y="656"/>
                    <a:pt x="20489" y="673"/>
                    <a:pt x="20448" y="701"/>
                  </a:cubicBezTo>
                  <a:cubicBezTo>
                    <a:pt x="20175" y="888"/>
                    <a:pt x="13745" y="5319"/>
                    <a:pt x="11914" y="8197"/>
                  </a:cubicBezTo>
                  <a:cubicBezTo>
                    <a:pt x="10423" y="10540"/>
                    <a:pt x="5292" y="18349"/>
                    <a:pt x="1864" y="20458"/>
                  </a:cubicBezTo>
                  <a:cubicBezTo>
                    <a:pt x="1403" y="20743"/>
                    <a:pt x="866" y="20966"/>
                    <a:pt x="222" y="21143"/>
                  </a:cubicBezTo>
                  <a:cubicBezTo>
                    <a:pt x="95" y="21177"/>
                    <a:pt x="7" y="21293"/>
                    <a:pt x="7" y="21424"/>
                  </a:cubicBezTo>
                  <a:cubicBezTo>
                    <a:pt x="0" y="23723"/>
                    <a:pt x="489" y="25704"/>
                    <a:pt x="1459" y="27312"/>
                  </a:cubicBezTo>
                  <a:cubicBezTo>
                    <a:pt x="1508" y="27392"/>
                    <a:pt x="1592" y="27443"/>
                    <a:pt x="1684" y="27451"/>
                  </a:cubicBezTo>
                  <a:cubicBezTo>
                    <a:pt x="1693" y="27452"/>
                    <a:pt x="1702" y="27452"/>
                    <a:pt x="1710" y="27452"/>
                  </a:cubicBezTo>
                  <a:cubicBezTo>
                    <a:pt x="1795" y="27452"/>
                    <a:pt x="1875" y="27416"/>
                    <a:pt x="1932" y="27353"/>
                  </a:cubicBezTo>
                  <a:cubicBezTo>
                    <a:pt x="4258" y="24678"/>
                    <a:pt x="7574" y="21818"/>
                    <a:pt x="12071" y="18606"/>
                  </a:cubicBezTo>
                  <a:cubicBezTo>
                    <a:pt x="18681" y="13885"/>
                    <a:pt x="23903" y="9497"/>
                    <a:pt x="27589" y="5564"/>
                  </a:cubicBezTo>
                  <a:cubicBezTo>
                    <a:pt x="29652" y="3363"/>
                    <a:pt x="28221" y="296"/>
                    <a:pt x="28159" y="166"/>
                  </a:cubicBezTo>
                  <a:cubicBezTo>
                    <a:pt x="28109" y="64"/>
                    <a:pt x="28005" y="0"/>
                    <a:pt x="27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4"/>
            <p:cNvSpPr/>
            <p:nvPr/>
          </p:nvSpPr>
          <p:spPr>
            <a:xfrm>
              <a:off x="1325378" y="4427901"/>
              <a:ext cx="121645" cy="362927"/>
            </a:xfrm>
            <a:custGeom>
              <a:avLst/>
              <a:gdLst/>
              <a:ahLst/>
              <a:cxnLst/>
              <a:rect l="l" t="t" r="r" b="b"/>
              <a:pathLst>
                <a:path w="5999" h="17898" extrusionOk="0">
                  <a:moveTo>
                    <a:pt x="5999" y="143"/>
                  </a:moveTo>
                  <a:cubicBezTo>
                    <a:pt x="3458" y="341"/>
                    <a:pt x="1077" y="0"/>
                    <a:pt x="651" y="1278"/>
                  </a:cubicBezTo>
                  <a:cubicBezTo>
                    <a:pt x="1" y="3228"/>
                    <a:pt x="1301" y="6610"/>
                    <a:pt x="1041" y="8300"/>
                  </a:cubicBezTo>
                  <a:cubicBezTo>
                    <a:pt x="781" y="9990"/>
                    <a:pt x="131" y="14542"/>
                    <a:pt x="1691" y="16362"/>
                  </a:cubicBezTo>
                  <a:cubicBezTo>
                    <a:pt x="2634" y="17462"/>
                    <a:pt x="3577" y="17897"/>
                    <a:pt x="4204" y="17897"/>
                  </a:cubicBezTo>
                  <a:cubicBezTo>
                    <a:pt x="4614" y="17897"/>
                    <a:pt x="4890" y="17711"/>
                    <a:pt x="4941" y="17402"/>
                  </a:cubicBezTo>
                  <a:cubicBezTo>
                    <a:pt x="5014" y="16961"/>
                    <a:pt x="5005" y="15485"/>
                    <a:pt x="5264" y="13791"/>
                  </a:cubicBezTo>
                  <a:cubicBezTo>
                    <a:pt x="4416" y="13076"/>
                    <a:pt x="3500" y="11622"/>
                    <a:pt x="3771" y="9730"/>
                  </a:cubicBezTo>
                  <a:cubicBezTo>
                    <a:pt x="4105" y="7393"/>
                    <a:pt x="5580" y="1732"/>
                    <a:pt x="5999" y="143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4"/>
            <p:cNvSpPr/>
            <p:nvPr/>
          </p:nvSpPr>
          <p:spPr>
            <a:xfrm>
              <a:off x="1320876" y="4424838"/>
              <a:ext cx="132392" cy="371910"/>
            </a:xfrm>
            <a:custGeom>
              <a:avLst/>
              <a:gdLst/>
              <a:ahLst/>
              <a:cxnLst/>
              <a:rect l="l" t="t" r="r" b="b"/>
              <a:pathLst>
                <a:path w="6529" h="18341" extrusionOk="0">
                  <a:moveTo>
                    <a:pt x="5834" y="613"/>
                  </a:moveTo>
                  <a:cubicBezTo>
                    <a:pt x="5305" y="2636"/>
                    <a:pt x="4015" y="7661"/>
                    <a:pt x="3703" y="9841"/>
                  </a:cubicBezTo>
                  <a:cubicBezTo>
                    <a:pt x="3436" y="11717"/>
                    <a:pt x="4266" y="13224"/>
                    <a:pt x="5173" y="14057"/>
                  </a:cubicBezTo>
                  <a:cubicBezTo>
                    <a:pt x="5021" y="15106"/>
                    <a:pt x="4969" y="16071"/>
                    <a:pt x="4933" y="16720"/>
                  </a:cubicBezTo>
                  <a:cubicBezTo>
                    <a:pt x="4913" y="17081"/>
                    <a:pt x="4897" y="17365"/>
                    <a:pt x="4874" y="17504"/>
                  </a:cubicBezTo>
                  <a:cubicBezTo>
                    <a:pt x="4868" y="17546"/>
                    <a:pt x="4847" y="17672"/>
                    <a:pt x="4640" y="17730"/>
                  </a:cubicBezTo>
                  <a:cubicBezTo>
                    <a:pt x="4574" y="17748"/>
                    <a:pt x="4500" y="17757"/>
                    <a:pt x="4418" y="17757"/>
                  </a:cubicBezTo>
                  <a:cubicBezTo>
                    <a:pt x="3874" y="17757"/>
                    <a:pt x="3005" y="17339"/>
                    <a:pt x="2134" y="16323"/>
                  </a:cubicBezTo>
                  <a:cubicBezTo>
                    <a:pt x="1129" y="15149"/>
                    <a:pt x="933" y="12516"/>
                    <a:pt x="1552" y="8495"/>
                  </a:cubicBezTo>
                  <a:cubicBezTo>
                    <a:pt x="1670" y="7726"/>
                    <a:pt x="1493" y="6669"/>
                    <a:pt x="1303" y="5553"/>
                  </a:cubicBezTo>
                  <a:cubicBezTo>
                    <a:pt x="1068" y="4154"/>
                    <a:pt x="801" y="2569"/>
                    <a:pt x="1150" y="1522"/>
                  </a:cubicBezTo>
                  <a:cubicBezTo>
                    <a:pt x="1408" y="748"/>
                    <a:pt x="2810" y="710"/>
                    <a:pt x="4434" y="667"/>
                  </a:cubicBezTo>
                  <a:cubicBezTo>
                    <a:pt x="4889" y="654"/>
                    <a:pt x="5356" y="641"/>
                    <a:pt x="5834" y="613"/>
                  </a:cubicBezTo>
                  <a:close/>
                  <a:moveTo>
                    <a:pt x="6223" y="0"/>
                  </a:moveTo>
                  <a:cubicBezTo>
                    <a:pt x="6215" y="0"/>
                    <a:pt x="6207" y="1"/>
                    <a:pt x="6199" y="1"/>
                  </a:cubicBezTo>
                  <a:cubicBezTo>
                    <a:pt x="5589" y="49"/>
                    <a:pt x="4994" y="65"/>
                    <a:pt x="4419" y="80"/>
                  </a:cubicBezTo>
                  <a:cubicBezTo>
                    <a:pt x="2574" y="130"/>
                    <a:pt x="983" y="173"/>
                    <a:pt x="595" y="1336"/>
                  </a:cubicBezTo>
                  <a:cubicBezTo>
                    <a:pt x="199" y="2523"/>
                    <a:pt x="467" y="4112"/>
                    <a:pt x="726" y="5649"/>
                  </a:cubicBezTo>
                  <a:cubicBezTo>
                    <a:pt x="907" y="6720"/>
                    <a:pt x="1077" y="7730"/>
                    <a:pt x="974" y="8406"/>
                  </a:cubicBezTo>
                  <a:cubicBezTo>
                    <a:pt x="733" y="9971"/>
                    <a:pt x="1" y="14732"/>
                    <a:pt x="1691" y="16703"/>
                  </a:cubicBezTo>
                  <a:cubicBezTo>
                    <a:pt x="2736" y="17924"/>
                    <a:pt x="3746" y="18340"/>
                    <a:pt x="4429" y="18340"/>
                  </a:cubicBezTo>
                  <a:cubicBezTo>
                    <a:pt x="4554" y="18340"/>
                    <a:pt x="4677" y="18325"/>
                    <a:pt x="4796" y="18293"/>
                  </a:cubicBezTo>
                  <a:cubicBezTo>
                    <a:pt x="5156" y="18192"/>
                    <a:pt x="5395" y="17940"/>
                    <a:pt x="5452" y="17601"/>
                  </a:cubicBezTo>
                  <a:cubicBezTo>
                    <a:pt x="5480" y="17429"/>
                    <a:pt x="5496" y="17145"/>
                    <a:pt x="5517" y="16751"/>
                  </a:cubicBezTo>
                  <a:cubicBezTo>
                    <a:pt x="5554" y="16080"/>
                    <a:pt x="5610" y="15068"/>
                    <a:pt x="5775" y="13986"/>
                  </a:cubicBezTo>
                  <a:cubicBezTo>
                    <a:pt x="5791" y="13885"/>
                    <a:pt x="5753" y="13784"/>
                    <a:pt x="5675" y="13718"/>
                  </a:cubicBezTo>
                  <a:cubicBezTo>
                    <a:pt x="4840" y="13013"/>
                    <a:pt x="4036" y="11647"/>
                    <a:pt x="4283" y="9922"/>
                  </a:cubicBezTo>
                  <a:cubicBezTo>
                    <a:pt x="4613" y="7614"/>
                    <a:pt x="6066" y="2026"/>
                    <a:pt x="6504" y="368"/>
                  </a:cubicBezTo>
                  <a:cubicBezTo>
                    <a:pt x="6528" y="277"/>
                    <a:pt x="6506" y="179"/>
                    <a:pt x="6446" y="106"/>
                  </a:cubicBezTo>
                  <a:cubicBezTo>
                    <a:pt x="6391" y="38"/>
                    <a:pt x="6309" y="0"/>
                    <a:pt x="6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4"/>
            <p:cNvSpPr/>
            <p:nvPr/>
          </p:nvSpPr>
          <p:spPr>
            <a:xfrm>
              <a:off x="1325398" y="4434816"/>
              <a:ext cx="71600" cy="353193"/>
            </a:xfrm>
            <a:custGeom>
              <a:avLst/>
              <a:gdLst/>
              <a:ahLst/>
              <a:cxnLst/>
              <a:rect l="l" t="t" r="r" b="b"/>
              <a:pathLst>
                <a:path w="3531" h="17418" extrusionOk="0">
                  <a:moveTo>
                    <a:pt x="2247" y="0"/>
                  </a:moveTo>
                  <a:cubicBezTo>
                    <a:pt x="1429" y="117"/>
                    <a:pt x="841" y="363"/>
                    <a:pt x="651" y="937"/>
                  </a:cubicBezTo>
                  <a:cubicBezTo>
                    <a:pt x="1" y="2887"/>
                    <a:pt x="1301" y="6269"/>
                    <a:pt x="1041" y="7959"/>
                  </a:cubicBezTo>
                  <a:cubicBezTo>
                    <a:pt x="781" y="9649"/>
                    <a:pt x="131" y="14201"/>
                    <a:pt x="1691" y="16021"/>
                  </a:cubicBezTo>
                  <a:cubicBezTo>
                    <a:pt x="2339" y="16777"/>
                    <a:pt x="2985" y="17216"/>
                    <a:pt x="3531" y="17418"/>
                  </a:cubicBezTo>
                  <a:cubicBezTo>
                    <a:pt x="1987" y="16041"/>
                    <a:pt x="1690" y="13901"/>
                    <a:pt x="1690" y="11860"/>
                  </a:cubicBezTo>
                  <a:cubicBezTo>
                    <a:pt x="1690" y="9519"/>
                    <a:pt x="2340" y="7829"/>
                    <a:pt x="1820" y="4578"/>
                  </a:cubicBezTo>
                  <a:cubicBezTo>
                    <a:pt x="1485" y="2483"/>
                    <a:pt x="1904" y="879"/>
                    <a:pt x="2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4"/>
            <p:cNvSpPr/>
            <p:nvPr/>
          </p:nvSpPr>
          <p:spPr>
            <a:xfrm>
              <a:off x="1320876" y="4428854"/>
              <a:ext cx="84131" cy="365096"/>
            </a:xfrm>
            <a:custGeom>
              <a:avLst/>
              <a:gdLst/>
              <a:ahLst/>
              <a:cxnLst/>
              <a:rect l="l" t="t" r="r" b="b"/>
              <a:pathLst>
                <a:path w="4149" h="18005" extrusionOk="0">
                  <a:moveTo>
                    <a:pt x="2024" y="679"/>
                  </a:moveTo>
                  <a:cubicBezTo>
                    <a:pt x="1707" y="1685"/>
                    <a:pt x="1468" y="3133"/>
                    <a:pt x="1754" y="4919"/>
                  </a:cubicBezTo>
                  <a:cubicBezTo>
                    <a:pt x="2086" y="6994"/>
                    <a:pt x="1931" y="8426"/>
                    <a:pt x="1783" y="9810"/>
                  </a:cubicBezTo>
                  <a:cubicBezTo>
                    <a:pt x="1703" y="10553"/>
                    <a:pt x="1620" y="11320"/>
                    <a:pt x="1620" y="12154"/>
                  </a:cubicBezTo>
                  <a:cubicBezTo>
                    <a:pt x="1620" y="13497"/>
                    <a:pt x="1732" y="15081"/>
                    <a:pt x="2418" y="16436"/>
                  </a:cubicBezTo>
                  <a:cubicBezTo>
                    <a:pt x="2325" y="16339"/>
                    <a:pt x="2231" y="16237"/>
                    <a:pt x="2134" y="16126"/>
                  </a:cubicBezTo>
                  <a:cubicBezTo>
                    <a:pt x="1129" y="14952"/>
                    <a:pt x="933" y="12318"/>
                    <a:pt x="1552" y="8297"/>
                  </a:cubicBezTo>
                  <a:cubicBezTo>
                    <a:pt x="1670" y="7529"/>
                    <a:pt x="1493" y="6472"/>
                    <a:pt x="1303" y="5355"/>
                  </a:cubicBezTo>
                  <a:cubicBezTo>
                    <a:pt x="1068" y="3957"/>
                    <a:pt x="801" y="2371"/>
                    <a:pt x="1150" y="1324"/>
                  </a:cubicBezTo>
                  <a:cubicBezTo>
                    <a:pt x="1252" y="1016"/>
                    <a:pt x="1528" y="810"/>
                    <a:pt x="2024" y="679"/>
                  </a:cubicBezTo>
                  <a:close/>
                  <a:moveTo>
                    <a:pt x="2472" y="1"/>
                  </a:moveTo>
                  <a:cubicBezTo>
                    <a:pt x="2458" y="1"/>
                    <a:pt x="2443" y="2"/>
                    <a:pt x="2428" y="4"/>
                  </a:cubicBezTo>
                  <a:cubicBezTo>
                    <a:pt x="1772" y="97"/>
                    <a:pt x="869" y="316"/>
                    <a:pt x="595" y="1138"/>
                  </a:cubicBezTo>
                  <a:cubicBezTo>
                    <a:pt x="199" y="2325"/>
                    <a:pt x="467" y="3914"/>
                    <a:pt x="726" y="5451"/>
                  </a:cubicBezTo>
                  <a:cubicBezTo>
                    <a:pt x="907" y="6522"/>
                    <a:pt x="1078" y="7532"/>
                    <a:pt x="974" y="8208"/>
                  </a:cubicBezTo>
                  <a:cubicBezTo>
                    <a:pt x="733" y="9773"/>
                    <a:pt x="1" y="14534"/>
                    <a:pt x="1691" y="16505"/>
                  </a:cubicBezTo>
                  <a:cubicBezTo>
                    <a:pt x="2473" y="17418"/>
                    <a:pt x="3188" y="17815"/>
                    <a:pt x="3652" y="17987"/>
                  </a:cubicBezTo>
                  <a:cubicBezTo>
                    <a:pt x="3684" y="17998"/>
                    <a:pt x="3718" y="18004"/>
                    <a:pt x="3753" y="18004"/>
                  </a:cubicBezTo>
                  <a:lnTo>
                    <a:pt x="3753" y="18003"/>
                  </a:lnTo>
                  <a:cubicBezTo>
                    <a:pt x="4022" y="18003"/>
                    <a:pt x="4148" y="17671"/>
                    <a:pt x="3948" y="17492"/>
                  </a:cubicBezTo>
                  <a:cubicBezTo>
                    <a:pt x="2403" y="16114"/>
                    <a:pt x="2205" y="13914"/>
                    <a:pt x="2205" y="12152"/>
                  </a:cubicBezTo>
                  <a:cubicBezTo>
                    <a:pt x="2205" y="11350"/>
                    <a:pt x="2283" y="10632"/>
                    <a:pt x="2364" y="9871"/>
                  </a:cubicBezTo>
                  <a:cubicBezTo>
                    <a:pt x="2518" y="8448"/>
                    <a:pt x="2677" y="6976"/>
                    <a:pt x="2332" y="4825"/>
                  </a:cubicBezTo>
                  <a:cubicBezTo>
                    <a:pt x="2017" y="2854"/>
                    <a:pt x="2381" y="1331"/>
                    <a:pt x="2743" y="399"/>
                  </a:cubicBezTo>
                  <a:cubicBezTo>
                    <a:pt x="2817" y="204"/>
                    <a:pt x="2671" y="1"/>
                    <a:pt x="2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4"/>
            <p:cNvSpPr/>
            <p:nvPr/>
          </p:nvSpPr>
          <p:spPr>
            <a:xfrm>
              <a:off x="1565377" y="2806340"/>
              <a:ext cx="6185" cy="11761"/>
            </a:xfrm>
            <a:custGeom>
              <a:avLst/>
              <a:gdLst/>
              <a:ahLst/>
              <a:cxnLst/>
              <a:rect l="l" t="t" r="r" b="b"/>
              <a:pathLst>
                <a:path w="305" h="580" extrusionOk="0">
                  <a:moveTo>
                    <a:pt x="0" y="580"/>
                  </a:moveTo>
                  <a:cubicBezTo>
                    <a:pt x="108" y="379"/>
                    <a:pt x="209" y="185"/>
                    <a:pt x="304" y="0"/>
                  </a:cubicBezTo>
                  <a:cubicBezTo>
                    <a:pt x="209" y="185"/>
                    <a:pt x="108" y="379"/>
                    <a:pt x="0" y="58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4"/>
            <p:cNvSpPr/>
            <p:nvPr/>
          </p:nvSpPr>
          <p:spPr>
            <a:xfrm>
              <a:off x="1559415" y="2800398"/>
              <a:ext cx="18919" cy="23644"/>
            </a:xfrm>
            <a:custGeom>
              <a:avLst/>
              <a:gdLst/>
              <a:ahLst/>
              <a:cxnLst/>
              <a:rect l="l" t="t" r="r" b="b"/>
              <a:pathLst>
                <a:path w="933" h="1166" extrusionOk="0">
                  <a:moveTo>
                    <a:pt x="599" y="0"/>
                  </a:moveTo>
                  <a:cubicBezTo>
                    <a:pt x="493" y="0"/>
                    <a:pt x="390" y="58"/>
                    <a:pt x="338" y="160"/>
                  </a:cubicBezTo>
                  <a:lnTo>
                    <a:pt x="338" y="161"/>
                  </a:lnTo>
                  <a:cubicBezTo>
                    <a:pt x="244" y="344"/>
                    <a:pt x="143" y="535"/>
                    <a:pt x="37" y="733"/>
                  </a:cubicBezTo>
                  <a:cubicBezTo>
                    <a:pt x="13" y="775"/>
                    <a:pt x="2" y="823"/>
                    <a:pt x="2" y="871"/>
                  </a:cubicBezTo>
                  <a:cubicBezTo>
                    <a:pt x="1" y="1033"/>
                    <a:pt x="132" y="1165"/>
                    <a:pt x="294" y="1165"/>
                  </a:cubicBezTo>
                  <a:cubicBezTo>
                    <a:pt x="401" y="1164"/>
                    <a:pt x="500" y="1106"/>
                    <a:pt x="551" y="1011"/>
                  </a:cubicBezTo>
                  <a:cubicBezTo>
                    <a:pt x="660" y="809"/>
                    <a:pt x="763" y="614"/>
                    <a:pt x="858" y="426"/>
                  </a:cubicBezTo>
                  <a:cubicBezTo>
                    <a:pt x="933" y="282"/>
                    <a:pt x="876" y="105"/>
                    <a:pt x="732" y="32"/>
                  </a:cubicBezTo>
                  <a:cubicBezTo>
                    <a:pt x="689" y="11"/>
                    <a:pt x="644" y="0"/>
                    <a:pt x="5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4"/>
            <p:cNvSpPr/>
            <p:nvPr/>
          </p:nvSpPr>
          <p:spPr>
            <a:xfrm>
              <a:off x="1555988" y="2820758"/>
              <a:ext cx="7949" cy="14397"/>
            </a:xfrm>
            <a:custGeom>
              <a:avLst/>
              <a:gdLst/>
              <a:ahLst/>
              <a:cxnLst/>
              <a:rect l="l" t="t" r="r" b="b"/>
              <a:pathLst>
                <a:path w="392" h="710" extrusionOk="0">
                  <a:moveTo>
                    <a:pt x="391" y="1"/>
                  </a:moveTo>
                  <a:lnTo>
                    <a:pt x="391" y="1"/>
                  </a:lnTo>
                  <a:cubicBezTo>
                    <a:pt x="336" y="103"/>
                    <a:pt x="279" y="206"/>
                    <a:pt x="221" y="311"/>
                  </a:cubicBezTo>
                  <a:lnTo>
                    <a:pt x="221" y="311"/>
                  </a:lnTo>
                  <a:cubicBezTo>
                    <a:pt x="279" y="206"/>
                    <a:pt x="336" y="102"/>
                    <a:pt x="391" y="1"/>
                  </a:cubicBezTo>
                  <a:close/>
                  <a:moveTo>
                    <a:pt x="221" y="311"/>
                  </a:moveTo>
                  <a:lnTo>
                    <a:pt x="221" y="311"/>
                  </a:lnTo>
                  <a:cubicBezTo>
                    <a:pt x="149" y="441"/>
                    <a:pt x="76" y="573"/>
                    <a:pt x="0" y="709"/>
                  </a:cubicBezTo>
                  <a:cubicBezTo>
                    <a:pt x="76" y="574"/>
                    <a:pt x="149" y="441"/>
                    <a:pt x="221" y="3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4"/>
            <p:cNvSpPr/>
            <p:nvPr/>
          </p:nvSpPr>
          <p:spPr>
            <a:xfrm>
              <a:off x="1549194" y="2814756"/>
              <a:ext cx="21596" cy="26320"/>
            </a:xfrm>
            <a:custGeom>
              <a:avLst/>
              <a:gdLst/>
              <a:ahLst/>
              <a:cxnLst/>
              <a:rect l="l" t="t" r="r" b="b"/>
              <a:pathLst>
                <a:path w="1065" h="1298" extrusionOk="0">
                  <a:moveTo>
                    <a:pt x="729" y="0"/>
                  </a:moveTo>
                  <a:cubicBezTo>
                    <a:pt x="624" y="0"/>
                    <a:pt x="522" y="57"/>
                    <a:pt x="470" y="158"/>
                  </a:cubicBezTo>
                  <a:cubicBezTo>
                    <a:pt x="347" y="383"/>
                    <a:pt x="217" y="617"/>
                    <a:pt x="81" y="860"/>
                  </a:cubicBezTo>
                  <a:lnTo>
                    <a:pt x="80" y="862"/>
                  </a:lnTo>
                  <a:cubicBezTo>
                    <a:pt x="1" y="1003"/>
                    <a:pt x="51" y="1180"/>
                    <a:pt x="191" y="1259"/>
                  </a:cubicBezTo>
                  <a:cubicBezTo>
                    <a:pt x="235" y="1284"/>
                    <a:pt x="284" y="1298"/>
                    <a:pt x="334" y="1298"/>
                  </a:cubicBezTo>
                  <a:cubicBezTo>
                    <a:pt x="440" y="1298"/>
                    <a:pt x="537" y="1241"/>
                    <a:pt x="589" y="1149"/>
                  </a:cubicBezTo>
                  <a:cubicBezTo>
                    <a:pt x="726" y="905"/>
                    <a:pt x="856" y="671"/>
                    <a:pt x="979" y="444"/>
                  </a:cubicBezTo>
                  <a:cubicBezTo>
                    <a:pt x="980" y="442"/>
                    <a:pt x="982" y="440"/>
                    <a:pt x="983" y="437"/>
                  </a:cubicBezTo>
                  <a:cubicBezTo>
                    <a:pt x="1064" y="295"/>
                    <a:pt x="1012" y="115"/>
                    <a:pt x="869" y="36"/>
                  </a:cubicBezTo>
                  <a:cubicBezTo>
                    <a:pt x="825" y="12"/>
                    <a:pt x="777" y="0"/>
                    <a:pt x="7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4"/>
            <p:cNvSpPr/>
            <p:nvPr/>
          </p:nvSpPr>
          <p:spPr>
            <a:xfrm>
              <a:off x="1572717" y="2792449"/>
              <a:ext cx="5637" cy="11680"/>
            </a:xfrm>
            <a:custGeom>
              <a:avLst/>
              <a:gdLst/>
              <a:ahLst/>
              <a:cxnLst/>
              <a:rect l="l" t="t" r="r" b="b"/>
              <a:pathLst>
                <a:path w="278" h="576" extrusionOk="0">
                  <a:moveTo>
                    <a:pt x="277" y="1"/>
                  </a:moveTo>
                  <a:lnTo>
                    <a:pt x="277" y="1"/>
                  </a:lnTo>
                  <a:cubicBezTo>
                    <a:pt x="194" y="182"/>
                    <a:pt x="102" y="372"/>
                    <a:pt x="0" y="575"/>
                  </a:cubicBezTo>
                  <a:cubicBezTo>
                    <a:pt x="102" y="374"/>
                    <a:pt x="194" y="182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4"/>
            <p:cNvSpPr/>
            <p:nvPr/>
          </p:nvSpPr>
          <p:spPr>
            <a:xfrm>
              <a:off x="1565944" y="2786507"/>
              <a:ext cx="18351" cy="23522"/>
            </a:xfrm>
            <a:custGeom>
              <a:avLst/>
              <a:gdLst/>
              <a:ahLst/>
              <a:cxnLst/>
              <a:rect l="l" t="t" r="r" b="b"/>
              <a:pathLst>
                <a:path w="905" h="1160" extrusionOk="0">
                  <a:moveTo>
                    <a:pt x="611" y="0"/>
                  </a:moveTo>
                  <a:cubicBezTo>
                    <a:pt x="499" y="0"/>
                    <a:pt x="394" y="65"/>
                    <a:pt x="345" y="170"/>
                  </a:cubicBezTo>
                  <a:cubicBezTo>
                    <a:pt x="264" y="349"/>
                    <a:pt x="173" y="536"/>
                    <a:pt x="73" y="736"/>
                  </a:cubicBezTo>
                  <a:cubicBezTo>
                    <a:pt x="0" y="880"/>
                    <a:pt x="58" y="1055"/>
                    <a:pt x="202" y="1128"/>
                  </a:cubicBezTo>
                  <a:cubicBezTo>
                    <a:pt x="243" y="1149"/>
                    <a:pt x="288" y="1159"/>
                    <a:pt x="333" y="1159"/>
                  </a:cubicBezTo>
                  <a:cubicBezTo>
                    <a:pt x="334" y="1159"/>
                    <a:pt x="335" y="1159"/>
                    <a:pt x="336" y="1159"/>
                  </a:cubicBezTo>
                  <a:cubicBezTo>
                    <a:pt x="447" y="1159"/>
                    <a:pt x="546" y="1097"/>
                    <a:pt x="596" y="999"/>
                  </a:cubicBezTo>
                  <a:cubicBezTo>
                    <a:pt x="698" y="796"/>
                    <a:pt x="789" y="605"/>
                    <a:pt x="874" y="422"/>
                  </a:cubicBezTo>
                  <a:lnTo>
                    <a:pt x="878" y="415"/>
                  </a:lnTo>
                  <a:cubicBezTo>
                    <a:pt x="895" y="376"/>
                    <a:pt x="903" y="335"/>
                    <a:pt x="904" y="292"/>
                  </a:cubicBezTo>
                  <a:cubicBezTo>
                    <a:pt x="903" y="155"/>
                    <a:pt x="808" y="36"/>
                    <a:pt x="673" y="7"/>
                  </a:cubicBezTo>
                  <a:cubicBezTo>
                    <a:pt x="653" y="2"/>
                    <a:pt x="632" y="0"/>
                    <a:pt x="6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4"/>
            <p:cNvSpPr/>
            <p:nvPr/>
          </p:nvSpPr>
          <p:spPr>
            <a:xfrm>
              <a:off x="1545848" y="2838888"/>
              <a:ext cx="8010" cy="14133"/>
            </a:xfrm>
            <a:custGeom>
              <a:avLst/>
              <a:gdLst/>
              <a:ahLst/>
              <a:cxnLst/>
              <a:rect l="l" t="t" r="r" b="b"/>
              <a:pathLst>
                <a:path w="395" h="697" extrusionOk="0">
                  <a:moveTo>
                    <a:pt x="395" y="1"/>
                  </a:moveTo>
                  <a:cubicBezTo>
                    <a:pt x="267" y="226"/>
                    <a:pt x="136" y="456"/>
                    <a:pt x="1" y="696"/>
                  </a:cubicBezTo>
                  <a:cubicBezTo>
                    <a:pt x="138" y="456"/>
                    <a:pt x="267" y="226"/>
                    <a:pt x="3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4"/>
            <p:cNvSpPr/>
            <p:nvPr/>
          </p:nvSpPr>
          <p:spPr>
            <a:xfrm>
              <a:off x="1538446" y="2832906"/>
              <a:ext cx="22204" cy="26036"/>
            </a:xfrm>
            <a:custGeom>
              <a:avLst/>
              <a:gdLst/>
              <a:ahLst/>
              <a:cxnLst/>
              <a:rect l="l" t="t" r="r" b="b"/>
              <a:pathLst>
                <a:path w="1095" h="1284" extrusionOk="0">
                  <a:moveTo>
                    <a:pt x="761" y="0"/>
                  </a:moveTo>
                  <a:cubicBezTo>
                    <a:pt x="659" y="0"/>
                    <a:pt x="560" y="54"/>
                    <a:pt x="506" y="150"/>
                  </a:cubicBezTo>
                  <a:lnTo>
                    <a:pt x="112" y="846"/>
                  </a:lnTo>
                  <a:cubicBezTo>
                    <a:pt x="0" y="1041"/>
                    <a:pt x="141" y="1283"/>
                    <a:pt x="365" y="1284"/>
                  </a:cubicBezTo>
                  <a:cubicBezTo>
                    <a:pt x="470" y="1284"/>
                    <a:pt x="568" y="1227"/>
                    <a:pt x="619" y="1135"/>
                  </a:cubicBezTo>
                  <a:lnTo>
                    <a:pt x="1016" y="436"/>
                  </a:lnTo>
                  <a:cubicBezTo>
                    <a:pt x="1095" y="296"/>
                    <a:pt x="1045" y="117"/>
                    <a:pt x="905" y="38"/>
                  </a:cubicBezTo>
                  <a:cubicBezTo>
                    <a:pt x="859" y="13"/>
                    <a:pt x="810" y="0"/>
                    <a:pt x="7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4"/>
            <p:cNvSpPr/>
            <p:nvPr/>
          </p:nvSpPr>
          <p:spPr>
            <a:xfrm>
              <a:off x="1579450" y="2779410"/>
              <a:ext cx="4339" cy="10565"/>
            </a:xfrm>
            <a:custGeom>
              <a:avLst/>
              <a:gdLst/>
              <a:ahLst/>
              <a:cxnLst/>
              <a:rect l="l" t="t" r="r" b="b"/>
              <a:pathLst>
                <a:path w="214" h="521" extrusionOk="0">
                  <a:moveTo>
                    <a:pt x="214" y="0"/>
                  </a:moveTo>
                  <a:lnTo>
                    <a:pt x="214" y="0"/>
                  </a:lnTo>
                  <a:cubicBezTo>
                    <a:pt x="156" y="161"/>
                    <a:pt x="82" y="337"/>
                    <a:pt x="0" y="520"/>
                  </a:cubicBezTo>
                  <a:cubicBezTo>
                    <a:pt x="82" y="337"/>
                    <a:pt x="156" y="162"/>
                    <a:pt x="2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4"/>
            <p:cNvSpPr/>
            <p:nvPr/>
          </p:nvSpPr>
          <p:spPr>
            <a:xfrm>
              <a:off x="1573488" y="2773468"/>
              <a:ext cx="17013" cy="22427"/>
            </a:xfrm>
            <a:custGeom>
              <a:avLst/>
              <a:gdLst/>
              <a:ahLst/>
              <a:cxnLst/>
              <a:rect l="l" t="t" r="r" b="b"/>
              <a:pathLst>
                <a:path w="839" h="1106" extrusionOk="0">
                  <a:moveTo>
                    <a:pt x="509" y="1"/>
                  </a:moveTo>
                  <a:cubicBezTo>
                    <a:pt x="389" y="1"/>
                    <a:pt x="277" y="74"/>
                    <a:pt x="234" y="194"/>
                  </a:cubicBezTo>
                  <a:cubicBezTo>
                    <a:pt x="177" y="348"/>
                    <a:pt x="105" y="519"/>
                    <a:pt x="26" y="695"/>
                  </a:cubicBezTo>
                  <a:cubicBezTo>
                    <a:pt x="10" y="732"/>
                    <a:pt x="2" y="773"/>
                    <a:pt x="2" y="813"/>
                  </a:cubicBezTo>
                  <a:cubicBezTo>
                    <a:pt x="1" y="975"/>
                    <a:pt x="132" y="1106"/>
                    <a:pt x="293" y="1106"/>
                  </a:cubicBezTo>
                  <a:cubicBezTo>
                    <a:pt x="294" y="1106"/>
                    <a:pt x="295" y="1106"/>
                    <a:pt x="296" y="1106"/>
                  </a:cubicBezTo>
                  <a:cubicBezTo>
                    <a:pt x="411" y="1106"/>
                    <a:pt x="514" y="1038"/>
                    <a:pt x="561" y="933"/>
                  </a:cubicBezTo>
                  <a:cubicBezTo>
                    <a:pt x="646" y="743"/>
                    <a:pt x="723" y="560"/>
                    <a:pt x="783" y="394"/>
                  </a:cubicBezTo>
                  <a:cubicBezTo>
                    <a:pt x="839" y="242"/>
                    <a:pt x="761" y="74"/>
                    <a:pt x="609" y="18"/>
                  </a:cubicBezTo>
                  <a:cubicBezTo>
                    <a:pt x="576" y="6"/>
                    <a:pt x="542" y="1"/>
                    <a:pt x="5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4"/>
            <p:cNvSpPr/>
            <p:nvPr/>
          </p:nvSpPr>
          <p:spPr>
            <a:xfrm>
              <a:off x="1963508" y="2837428"/>
              <a:ext cx="385" cy="8577"/>
            </a:xfrm>
            <a:custGeom>
              <a:avLst/>
              <a:gdLst/>
              <a:ahLst/>
              <a:cxnLst/>
              <a:rect l="l" t="t" r="r" b="b"/>
              <a:pathLst>
                <a:path w="19" h="423" extrusionOk="0">
                  <a:moveTo>
                    <a:pt x="19" y="422"/>
                  </a:moveTo>
                  <a:cubicBezTo>
                    <a:pt x="7" y="265"/>
                    <a:pt x="0" y="122"/>
                    <a:pt x="0" y="1"/>
                  </a:cubicBezTo>
                  <a:cubicBezTo>
                    <a:pt x="0" y="122"/>
                    <a:pt x="7" y="265"/>
                    <a:pt x="19" y="42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4"/>
            <p:cNvSpPr/>
            <p:nvPr/>
          </p:nvSpPr>
          <p:spPr>
            <a:xfrm>
              <a:off x="1957567" y="2831506"/>
              <a:ext cx="12471" cy="20419"/>
            </a:xfrm>
            <a:custGeom>
              <a:avLst/>
              <a:gdLst/>
              <a:ahLst/>
              <a:cxnLst/>
              <a:rect l="l" t="t" r="r" b="b"/>
              <a:pathLst>
                <a:path w="615" h="1007" extrusionOk="0">
                  <a:moveTo>
                    <a:pt x="293" y="0"/>
                  </a:moveTo>
                  <a:cubicBezTo>
                    <a:pt x="132" y="0"/>
                    <a:pt x="1" y="131"/>
                    <a:pt x="1" y="293"/>
                  </a:cubicBezTo>
                  <a:cubicBezTo>
                    <a:pt x="1" y="421"/>
                    <a:pt x="8" y="570"/>
                    <a:pt x="21" y="735"/>
                  </a:cubicBezTo>
                  <a:cubicBezTo>
                    <a:pt x="21" y="735"/>
                    <a:pt x="21" y="736"/>
                    <a:pt x="21" y="736"/>
                  </a:cubicBezTo>
                  <a:cubicBezTo>
                    <a:pt x="31" y="888"/>
                    <a:pt x="159" y="1007"/>
                    <a:pt x="312" y="1007"/>
                  </a:cubicBezTo>
                  <a:lnTo>
                    <a:pt x="334" y="1007"/>
                  </a:lnTo>
                  <a:cubicBezTo>
                    <a:pt x="494" y="995"/>
                    <a:pt x="615" y="855"/>
                    <a:pt x="603" y="694"/>
                  </a:cubicBezTo>
                  <a:cubicBezTo>
                    <a:pt x="593" y="546"/>
                    <a:pt x="586" y="410"/>
                    <a:pt x="586" y="294"/>
                  </a:cubicBezTo>
                  <a:lnTo>
                    <a:pt x="586" y="293"/>
                  </a:lnTo>
                  <a:cubicBezTo>
                    <a:pt x="586" y="131"/>
                    <a:pt x="455" y="0"/>
                    <a:pt x="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4"/>
            <p:cNvSpPr/>
            <p:nvPr/>
          </p:nvSpPr>
          <p:spPr>
            <a:xfrm>
              <a:off x="1965191" y="2859167"/>
              <a:ext cx="1399" cy="10544"/>
            </a:xfrm>
            <a:custGeom>
              <a:avLst/>
              <a:gdLst/>
              <a:ahLst/>
              <a:cxnLst/>
              <a:rect l="l" t="t" r="r" b="b"/>
              <a:pathLst>
                <a:path w="69" h="520" extrusionOk="0">
                  <a:moveTo>
                    <a:pt x="68" y="519"/>
                  </a:moveTo>
                  <a:cubicBezTo>
                    <a:pt x="44" y="337"/>
                    <a:pt x="21" y="163"/>
                    <a:pt x="1" y="0"/>
                  </a:cubicBezTo>
                  <a:cubicBezTo>
                    <a:pt x="21" y="163"/>
                    <a:pt x="44" y="337"/>
                    <a:pt x="68" y="5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4"/>
            <p:cNvSpPr/>
            <p:nvPr/>
          </p:nvSpPr>
          <p:spPr>
            <a:xfrm>
              <a:off x="1958905" y="2853205"/>
              <a:ext cx="13606" cy="22427"/>
            </a:xfrm>
            <a:custGeom>
              <a:avLst/>
              <a:gdLst/>
              <a:ahLst/>
              <a:cxnLst/>
              <a:rect l="l" t="t" r="r" b="b"/>
              <a:pathLst>
                <a:path w="671" h="1106" extrusionOk="0">
                  <a:moveTo>
                    <a:pt x="309" y="1"/>
                  </a:moveTo>
                  <a:cubicBezTo>
                    <a:pt x="298" y="1"/>
                    <a:pt x="286" y="2"/>
                    <a:pt x="275" y="3"/>
                  </a:cubicBezTo>
                  <a:cubicBezTo>
                    <a:pt x="115" y="23"/>
                    <a:pt x="1" y="169"/>
                    <a:pt x="20" y="329"/>
                  </a:cubicBezTo>
                  <a:cubicBezTo>
                    <a:pt x="39" y="493"/>
                    <a:pt x="64" y="669"/>
                    <a:pt x="88" y="853"/>
                  </a:cubicBezTo>
                  <a:cubicBezTo>
                    <a:pt x="108" y="998"/>
                    <a:pt x="232" y="1106"/>
                    <a:pt x="378" y="1106"/>
                  </a:cubicBezTo>
                  <a:cubicBezTo>
                    <a:pt x="391" y="1106"/>
                    <a:pt x="405" y="1105"/>
                    <a:pt x="418" y="1102"/>
                  </a:cubicBezTo>
                  <a:cubicBezTo>
                    <a:pt x="563" y="1082"/>
                    <a:pt x="671" y="959"/>
                    <a:pt x="671" y="813"/>
                  </a:cubicBezTo>
                  <a:cubicBezTo>
                    <a:pt x="671" y="799"/>
                    <a:pt x="670" y="786"/>
                    <a:pt x="668" y="774"/>
                  </a:cubicBezTo>
                  <a:cubicBezTo>
                    <a:pt x="643" y="593"/>
                    <a:pt x="621" y="421"/>
                    <a:pt x="601" y="259"/>
                  </a:cubicBezTo>
                  <a:cubicBezTo>
                    <a:pt x="583" y="110"/>
                    <a:pt x="456" y="1"/>
                    <a:pt x="3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4"/>
            <p:cNvSpPr/>
            <p:nvPr/>
          </p:nvSpPr>
          <p:spPr>
            <a:xfrm>
              <a:off x="1372810" y="2855111"/>
              <a:ext cx="697850" cy="2038680"/>
            </a:xfrm>
            <a:custGeom>
              <a:avLst/>
              <a:gdLst/>
              <a:ahLst/>
              <a:cxnLst/>
              <a:rect l="l" t="t" r="r" b="b"/>
              <a:pathLst>
                <a:path w="34415" h="100539" extrusionOk="0">
                  <a:moveTo>
                    <a:pt x="8474" y="1"/>
                  </a:moveTo>
                  <a:cubicBezTo>
                    <a:pt x="6564" y="3347"/>
                    <a:pt x="3888" y="7938"/>
                    <a:pt x="2732" y="12653"/>
                  </a:cubicBezTo>
                  <a:cubicBezTo>
                    <a:pt x="1041" y="19544"/>
                    <a:pt x="1" y="25006"/>
                    <a:pt x="2082" y="29687"/>
                  </a:cubicBezTo>
                  <a:cubicBezTo>
                    <a:pt x="4162" y="34368"/>
                    <a:pt x="6116" y="45795"/>
                    <a:pt x="5725" y="50477"/>
                  </a:cubicBezTo>
                  <a:cubicBezTo>
                    <a:pt x="5335" y="55159"/>
                    <a:pt x="2994" y="57759"/>
                    <a:pt x="3514" y="61399"/>
                  </a:cubicBezTo>
                  <a:cubicBezTo>
                    <a:pt x="4035" y="65041"/>
                    <a:pt x="6495" y="72805"/>
                    <a:pt x="7537" y="75276"/>
                  </a:cubicBezTo>
                  <a:cubicBezTo>
                    <a:pt x="8577" y="77747"/>
                    <a:pt x="9493" y="87003"/>
                    <a:pt x="9493" y="87003"/>
                  </a:cubicBezTo>
                  <a:cubicBezTo>
                    <a:pt x="9493" y="87003"/>
                    <a:pt x="8193" y="90412"/>
                    <a:pt x="7933" y="92752"/>
                  </a:cubicBezTo>
                  <a:cubicBezTo>
                    <a:pt x="7673" y="95093"/>
                    <a:pt x="9558" y="96005"/>
                    <a:pt x="12235" y="97462"/>
                  </a:cubicBezTo>
                  <a:cubicBezTo>
                    <a:pt x="14263" y="98566"/>
                    <a:pt x="18065" y="100539"/>
                    <a:pt x="20186" y="100539"/>
                  </a:cubicBezTo>
                  <a:cubicBezTo>
                    <a:pt x="20862" y="100539"/>
                    <a:pt x="21367" y="100338"/>
                    <a:pt x="21590" y="99845"/>
                  </a:cubicBezTo>
                  <a:cubicBezTo>
                    <a:pt x="22510" y="97805"/>
                    <a:pt x="18233" y="92955"/>
                    <a:pt x="16070" y="89408"/>
                  </a:cubicBezTo>
                  <a:cubicBezTo>
                    <a:pt x="13906" y="85860"/>
                    <a:pt x="13992" y="80731"/>
                    <a:pt x="13712" y="75276"/>
                  </a:cubicBezTo>
                  <a:cubicBezTo>
                    <a:pt x="13392" y="69026"/>
                    <a:pt x="13657" y="55939"/>
                    <a:pt x="13657" y="52037"/>
                  </a:cubicBezTo>
                  <a:cubicBezTo>
                    <a:pt x="13657" y="48137"/>
                    <a:pt x="17946" y="27735"/>
                    <a:pt x="17946" y="27735"/>
                  </a:cubicBezTo>
                  <a:cubicBezTo>
                    <a:pt x="17946" y="27735"/>
                    <a:pt x="20547" y="38269"/>
                    <a:pt x="22628" y="43339"/>
                  </a:cubicBezTo>
                  <a:cubicBezTo>
                    <a:pt x="24708" y="48411"/>
                    <a:pt x="24782" y="57601"/>
                    <a:pt x="27123" y="59682"/>
                  </a:cubicBezTo>
                  <a:cubicBezTo>
                    <a:pt x="28136" y="60582"/>
                    <a:pt x="29587" y="61190"/>
                    <a:pt x="30907" y="61190"/>
                  </a:cubicBezTo>
                  <a:cubicBezTo>
                    <a:pt x="32638" y="61190"/>
                    <a:pt x="34145" y="60145"/>
                    <a:pt x="34145" y="57341"/>
                  </a:cubicBezTo>
                  <a:cubicBezTo>
                    <a:pt x="34145" y="52401"/>
                    <a:pt x="34415" y="38451"/>
                    <a:pt x="32380" y="26175"/>
                  </a:cubicBezTo>
                  <a:cubicBezTo>
                    <a:pt x="31762" y="22453"/>
                    <a:pt x="29649" y="15773"/>
                    <a:pt x="30299" y="12261"/>
                  </a:cubicBezTo>
                  <a:cubicBezTo>
                    <a:pt x="30775" y="9690"/>
                    <a:pt x="29928" y="4962"/>
                    <a:pt x="29439" y="1795"/>
                  </a:cubicBezTo>
                  <a:lnTo>
                    <a:pt x="29439" y="1800"/>
                  </a:lnTo>
                  <a:cubicBezTo>
                    <a:pt x="26711" y="2087"/>
                    <a:pt x="24265" y="2207"/>
                    <a:pt x="22080" y="2207"/>
                  </a:cubicBezTo>
                  <a:cubicBezTo>
                    <a:pt x="15092" y="2207"/>
                    <a:pt x="10781" y="973"/>
                    <a:pt x="8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4"/>
            <p:cNvSpPr/>
            <p:nvPr/>
          </p:nvSpPr>
          <p:spPr>
            <a:xfrm>
              <a:off x="1366118" y="2849149"/>
              <a:ext cx="706691" cy="2050542"/>
            </a:xfrm>
            <a:custGeom>
              <a:avLst/>
              <a:gdLst/>
              <a:ahLst/>
              <a:cxnLst/>
              <a:rect l="l" t="t" r="r" b="b"/>
              <a:pathLst>
                <a:path w="34851" h="101124" extrusionOk="0">
                  <a:moveTo>
                    <a:pt x="8931" y="661"/>
                  </a:moveTo>
                  <a:lnTo>
                    <a:pt x="8931" y="663"/>
                  </a:lnTo>
                  <a:cubicBezTo>
                    <a:pt x="11198" y="1579"/>
                    <a:pt x="15506" y="2791"/>
                    <a:pt x="22444" y="2791"/>
                  </a:cubicBezTo>
                  <a:cubicBezTo>
                    <a:pt x="24555" y="2791"/>
                    <a:pt x="26909" y="2679"/>
                    <a:pt x="29523" y="2412"/>
                  </a:cubicBezTo>
                  <a:lnTo>
                    <a:pt x="29640" y="3157"/>
                  </a:lnTo>
                  <a:cubicBezTo>
                    <a:pt x="30112" y="6149"/>
                    <a:pt x="30759" y="10244"/>
                    <a:pt x="30342" y="12502"/>
                  </a:cubicBezTo>
                  <a:cubicBezTo>
                    <a:pt x="29867" y="15065"/>
                    <a:pt x="30800" y="19147"/>
                    <a:pt x="31624" y="22746"/>
                  </a:cubicBezTo>
                  <a:cubicBezTo>
                    <a:pt x="31943" y="24140"/>
                    <a:pt x="32245" y="25457"/>
                    <a:pt x="32421" y="26515"/>
                  </a:cubicBezTo>
                  <a:cubicBezTo>
                    <a:pt x="34265" y="37646"/>
                    <a:pt x="34212" y="50083"/>
                    <a:pt x="34186" y="56059"/>
                  </a:cubicBezTo>
                  <a:cubicBezTo>
                    <a:pt x="34184" y="56654"/>
                    <a:pt x="34182" y="57182"/>
                    <a:pt x="34182" y="57635"/>
                  </a:cubicBezTo>
                  <a:cubicBezTo>
                    <a:pt x="34182" y="59310"/>
                    <a:pt x="33615" y="60451"/>
                    <a:pt x="32541" y="60933"/>
                  </a:cubicBezTo>
                  <a:cubicBezTo>
                    <a:pt x="32137" y="61115"/>
                    <a:pt x="31692" y="61195"/>
                    <a:pt x="31234" y="61195"/>
                  </a:cubicBezTo>
                  <a:cubicBezTo>
                    <a:pt x="29945" y="61195"/>
                    <a:pt x="28549" y="60559"/>
                    <a:pt x="27647" y="59757"/>
                  </a:cubicBezTo>
                  <a:cubicBezTo>
                    <a:pt x="26405" y="58654"/>
                    <a:pt x="25810" y="55257"/>
                    <a:pt x="25180" y="51658"/>
                  </a:cubicBezTo>
                  <a:cubicBezTo>
                    <a:pt x="24673" y="48763"/>
                    <a:pt x="24149" y="45769"/>
                    <a:pt x="23227" y="43523"/>
                  </a:cubicBezTo>
                  <a:cubicBezTo>
                    <a:pt x="21179" y="38529"/>
                    <a:pt x="18586" y="28064"/>
                    <a:pt x="18559" y="27960"/>
                  </a:cubicBezTo>
                  <a:cubicBezTo>
                    <a:pt x="18527" y="27827"/>
                    <a:pt x="18414" y="27739"/>
                    <a:pt x="18270" y="27737"/>
                  </a:cubicBezTo>
                  <a:cubicBezTo>
                    <a:pt x="18134" y="27739"/>
                    <a:pt x="18017" y="27835"/>
                    <a:pt x="17989" y="27969"/>
                  </a:cubicBezTo>
                  <a:cubicBezTo>
                    <a:pt x="17814" y="28803"/>
                    <a:pt x="13694" y="48444"/>
                    <a:pt x="13694" y="52330"/>
                  </a:cubicBezTo>
                  <a:cubicBezTo>
                    <a:pt x="13694" y="53290"/>
                    <a:pt x="13678" y="54806"/>
                    <a:pt x="13658" y="56640"/>
                  </a:cubicBezTo>
                  <a:cubicBezTo>
                    <a:pt x="13599" y="62304"/>
                    <a:pt x="13508" y="70864"/>
                    <a:pt x="13750" y="75585"/>
                  </a:cubicBezTo>
                  <a:cubicBezTo>
                    <a:pt x="13787" y="76302"/>
                    <a:pt x="13817" y="77015"/>
                    <a:pt x="13847" y="77720"/>
                  </a:cubicBezTo>
                  <a:cubicBezTo>
                    <a:pt x="14046" y="82342"/>
                    <a:pt x="14233" y="86709"/>
                    <a:pt x="16149" y="89854"/>
                  </a:cubicBezTo>
                  <a:cubicBezTo>
                    <a:pt x="16741" y="90824"/>
                    <a:pt x="17503" y="91911"/>
                    <a:pt x="18241" y="92962"/>
                  </a:cubicBezTo>
                  <a:cubicBezTo>
                    <a:pt x="20123" y="95644"/>
                    <a:pt x="22256" y="98684"/>
                    <a:pt x="21654" y="100018"/>
                  </a:cubicBezTo>
                  <a:cubicBezTo>
                    <a:pt x="21560" y="100227"/>
                    <a:pt x="21394" y="100370"/>
                    <a:pt x="21145" y="100454"/>
                  </a:cubicBezTo>
                  <a:cubicBezTo>
                    <a:pt x="20987" y="100506"/>
                    <a:pt x="20783" y="100540"/>
                    <a:pt x="20521" y="100540"/>
                  </a:cubicBezTo>
                  <a:cubicBezTo>
                    <a:pt x="19377" y="100540"/>
                    <a:pt x="17125" y="99906"/>
                    <a:pt x="12704" y="97498"/>
                  </a:cubicBezTo>
                  <a:lnTo>
                    <a:pt x="12363" y="97314"/>
                  </a:lnTo>
                  <a:cubicBezTo>
                    <a:pt x="9933" y="95995"/>
                    <a:pt x="8326" y="95123"/>
                    <a:pt x="8554" y="93079"/>
                  </a:cubicBezTo>
                  <a:cubicBezTo>
                    <a:pt x="8807" y="90802"/>
                    <a:pt x="10084" y="87435"/>
                    <a:pt x="10097" y="87401"/>
                  </a:cubicBezTo>
                  <a:cubicBezTo>
                    <a:pt x="10113" y="87358"/>
                    <a:pt x="10119" y="87313"/>
                    <a:pt x="10114" y="87268"/>
                  </a:cubicBezTo>
                  <a:cubicBezTo>
                    <a:pt x="10077" y="86888"/>
                    <a:pt x="9181" y="77939"/>
                    <a:pt x="8136" y="75456"/>
                  </a:cubicBezTo>
                  <a:cubicBezTo>
                    <a:pt x="7098" y="72991"/>
                    <a:pt x="4642" y="65213"/>
                    <a:pt x="4135" y="61653"/>
                  </a:cubicBezTo>
                  <a:cubicBezTo>
                    <a:pt x="3860" y="59729"/>
                    <a:pt x="4411" y="58109"/>
                    <a:pt x="5049" y="56233"/>
                  </a:cubicBezTo>
                  <a:cubicBezTo>
                    <a:pt x="5573" y="54695"/>
                    <a:pt x="6167" y="52950"/>
                    <a:pt x="6346" y="50795"/>
                  </a:cubicBezTo>
                  <a:cubicBezTo>
                    <a:pt x="6747" y="46005"/>
                    <a:pt x="4724" y="34463"/>
                    <a:pt x="2679" y="29862"/>
                  </a:cubicBezTo>
                  <a:cubicBezTo>
                    <a:pt x="612" y="25207"/>
                    <a:pt x="1704" y="19713"/>
                    <a:pt x="3346" y="13016"/>
                  </a:cubicBezTo>
                  <a:cubicBezTo>
                    <a:pt x="4454" y="8503"/>
                    <a:pt x="7000" y="4043"/>
                    <a:pt x="8859" y="787"/>
                  </a:cubicBezTo>
                  <a:lnTo>
                    <a:pt x="8931" y="661"/>
                  </a:lnTo>
                  <a:close/>
                  <a:moveTo>
                    <a:pt x="8805" y="0"/>
                  </a:moveTo>
                  <a:cubicBezTo>
                    <a:pt x="8702" y="0"/>
                    <a:pt x="8604" y="54"/>
                    <a:pt x="8550" y="147"/>
                  </a:cubicBezTo>
                  <a:lnTo>
                    <a:pt x="8351" y="495"/>
                  </a:lnTo>
                  <a:cubicBezTo>
                    <a:pt x="6475" y="3782"/>
                    <a:pt x="3905" y="8282"/>
                    <a:pt x="2778" y="12875"/>
                  </a:cubicBezTo>
                  <a:cubicBezTo>
                    <a:pt x="1108" y="19684"/>
                    <a:pt x="1" y="25275"/>
                    <a:pt x="2145" y="30099"/>
                  </a:cubicBezTo>
                  <a:cubicBezTo>
                    <a:pt x="4161" y="34637"/>
                    <a:pt x="6157" y="46022"/>
                    <a:pt x="5763" y="50746"/>
                  </a:cubicBezTo>
                  <a:cubicBezTo>
                    <a:pt x="5590" y="52828"/>
                    <a:pt x="5033" y="54463"/>
                    <a:pt x="4496" y="56044"/>
                  </a:cubicBezTo>
                  <a:cubicBezTo>
                    <a:pt x="3861" y="57909"/>
                    <a:pt x="3261" y="59671"/>
                    <a:pt x="3555" y="61734"/>
                  </a:cubicBezTo>
                  <a:cubicBezTo>
                    <a:pt x="4088" y="65470"/>
                    <a:pt x="6562" y="73225"/>
                    <a:pt x="7596" y="75683"/>
                  </a:cubicBezTo>
                  <a:cubicBezTo>
                    <a:pt x="8562" y="77974"/>
                    <a:pt x="9440" y="86410"/>
                    <a:pt x="9526" y="87256"/>
                  </a:cubicBezTo>
                  <a:cubicBezTo>
                    <a:pt x="9339" y="87755"/>
                    <a:pt x="8217" y="90813"/>
                    <a:pt x="7972" y="93013"/>
                  </a:cubicBezTo>
                  <a:cubicBezTo>
                    <a:pt x="7702" y="95448"/>
                    <a:pt x="9541" y="96446"/>
                    <a:pt x="12084" y="97827"/>
                  </a:cubicBezTo>
                  <a:lnTo>
                    <a:pt x="12425" y="98011"/>
                  </a:lnTo>
                  <a:cubicBezTo>
                    <a:pt x="16255" y="100096"/>
                    <a:pt x="18920" y="101123"/>
                    <a:pt x="20519" y="101123"/>
                  </a:cubicBezTo>
                  <a:cubicBezTo>
                    <a:pt x="20830" y="101123"/>
                    <a:pt x="21101" y="101084"/>
                    <a:pt x="21332" y="101006"/>
                  </a:cubicBezTo>
                  <a:cubicBezTo>
                    <a:pt x="21737" y="100870"/>
                    <a:pt x="22025" y="100618"/>
                    <a:pt x="22188" y="100259"/>
                  </a:cubicBezTo>
                  <a:cubicBezTo>
                    <a:pt x="22926" y="98621"/>
                    <a:pt x="20883" y="95708"/>
                    <a:pt x="18719" y="92625"/>
                  </a:cubicBezTo>
                  <a:cubicBezTo>
                    <a:pt x="17954" y="91534"/>
                    <a:pt x="17231" y="90503"/>
                    <a:pt x="16650" y="89549"/>
                  </a:cubicBezTo>
                  <a:cubicBezTo>
                    <a:pt x="14811" y="86533"/>
                    <a:pt x="14627" y="82239"/>
                    <a:pt x="14432" y="77694"/>
                  </a:cubicBezTo>
                  <a:cubicBezTo>
                    <a:pt x="14402" y="76988"/>
                    <a:pt x="14372" y="76273"/>
                    <a:pt x="14335" y="75554"/>
                  </a:cubicBezTo>
                  <a:cubicBezTo>
                    <a:pt x="14093" y="70850"/>
                    <a:pt x="14184" y="62302"/>
                    <a:pt x="14244" y="56645"/>
                  </a:cubicBezTo>
                  <a:cubicBezTo>
                    <a:pt x="14263" y="54808"/>
                    <a:pt x="14279" y="53291"/>
                    <a:pt x="14279" y="52330"/>
                  </a:cubicBezTo>
                  <a:cubicBezTo>
                    <a:pt x="14279" y="49059"/>
                    <a:pt x="17377" y="33815"/>
                    <a:pt x="18304" y="29331"/>
                  </a:cubicBezTo>
                  <a:cubicBezTo>
                    <a:pt x="19059" y="32270"/>
                    <a:pt x="21043" y="39739"/>
                    <a:pt x="22686" y="43743"/>
                  </a:cubicBezTo>
                  <a:cubicBezTo>
                    <a:pt x="23583" y="45932"/>
                    <a:pt x="24102" y="48893"/>
                    <a:pt x="24604" y="51758"/>
                  </a:cubicBezTo>
                  <a:cubicBezTo>
                    <a:pt x="25251" y="55459"/>
                    <a:pt x="25864" y="58956"/>
                    <a:pt x="27258" y="60194"/>
                  </a:cubicBezTo>
                  <a:cubicBezTo>
                    <a:pt x="28271" y="61094"/>
                    <a:pt x="29786" y="61782"/>
                    <a:pt x="31224" y="61782"/>
                  </a:cubicBezTo>
                  <a:cubicBezTo>
                    <a:pt x="31764" y="61782"/>
                    <a:pt x="32293" y="61685"/>
                    <a:pt x="32780" y="61466"/>
                  </a:cubicBezTo>
                  <a:cubicBezTo>
                    <a:pt x="33686" y="61058"/>
                    <a:pt x="34767" y="60065"/>
                    <a:pt x="34767" y="57634"/>
                  </a:cubicBezTo>
                  <a:cubicBezTo>
                    <a:pt x="34767" y="57182"/>
                    <a:pt x="34769" y="56657"/>
                    <a:pt x="34771" y="56061"/>
                  </a:cubicBezTo>
                  <a:cubicBezTo>
                    <a:pt x="34797" y="50068"/>
                    <a:pt x="34850" y="37597"/>
                    <a:pt x="32998" y="26420"/>
                  </a:cubicBezTo>
                  <a:cubicBezTo>
                    <a:pt x="32819" y="25344"/>
                    <a:pt x="32516" y="24019"/>
                    <a:pt x="32194" y="22616"/>
                  </a:cubicBezTo>
                  <a:cubicBezTo>
                    <a:pt x="31383" y="19071"/>
                    <a:pt x="30463" y="15052"/>
                    <a:pt x="30916" y="12609"/>
                  </a:cubicBezTo>
                  <a:cubicBezTo>
                    <a:pt x="31353" y="10252"/>
                    <a:pt x="30723" y="6267"/>
                    <a:pt x="30217" y="3067"/>
                  </a:cubicBezTo>
                  <a:lnTo>
                    <a:pt x="30058" y="2046"/>
                  </a:lnTo>
                  <a:cubicBezTo>
                    <a:pt x="30056" y="2036"/>
                    <a:pt x="30055" y="2027"/>
                    <a:pt x="30052" y="2017"/>
                  </a:cubicBezTo>
                  <a:cubicBezTo>
                    <a:pt x="30020" y="1885"/>
                    <a:pt x="29901" y="1795"/>
                    <a:pt x="29770" y="1795"/>
                  </a:cubicBezTo>
                  <a:cubicBezTo>
                    <a:pt x="29751" y="1795"/>
                    <a:pt x="29731" y="1797"/>
                    <a:pt x="29711" y="1801"/>
                  </a:cubicBezTo>
                  <a:cubicBezTo>
                    <a:pt x="29704" y="1804"/>
                    <a:pt x="29697" y="1805"/>
                    <a:pt x="29690" y="1807"/>
                  </a:cubicBezTo>
                  <a:cubicBezTo>
                    <a:pt x="27004" y="2088"/>
                    <a:pt x="24594" y="2205"/>
                    <a:pt x="22443" y="2205"/>
                  </a:cubicBezTo>
                  <a:cubicBezTo>
                    <a:pt x="15358" y="2205"/>
                    <a:pt x="11072" y="932"/>
                    <a:pt x="8917" y="23"/>
                  </a:cubicBezTo>
                  <a:cubicBezTo>
                    <a:pt x="8881" y="8"/>
                    <a:pt x="8842" y="0"/>
                    <a:pt x="8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4"/>
            <p:cNvSpPr/>
            <p:nvPr/>
          </p:nvSpPr>
          <p:spPr>
            <a:xfrm>
              <a:off x="1963954" y="2846979"/>
              <a:ext cx="1014" cy="9855"/>
            </a:xfrm>
            <a:custGeom>
              <a:avLst/>
              <a:gdLst/>
              <a:ahLst/>
              <a:cxnLst/>
              <a:rect l="l" t="t" r="r" b="b"/>
              <a:pathLst>
                <a:path w="50" h="486" extrusionOk="0">
                  <a:moveTo>
                    <a:pt x="0" y="1"/>
                  </a:moveTo>
                  <a:cubicBezTo>
                    <a:pt x="12" y="148"/>
                    <a:pt x="28" y="311"/>
                    <a:pt x="49" y="485"/>
                  </a:cubicBezTo>
                  <a:cubicBezTo>
                    <a:pt x="29" y="311"/>
                    <a:pt x="12" y="148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4"/>
            <p:cNvSpPr/>
            <p:nvPr/>
          </p:nvSpPr>
          <p:spPr>
            <a:xfrm>
              <a:off x="1957769" y="2841058"/>
              <a:ext cx="13424" cy="21697"/>
            </a:xfrm>
            <a:custGeom>
              <a:avLst/>
              <a:gdLst/>
              <a:ahLst/>
              <a:cxnLst/>
              <a:rect l="l" t="t" r="r" b="b"/>
              <a:pathLst>
                <a:path w="662" h="1070" extrusionOk="0">
                  <a:moveTo>
                    <a:pt x="300" y="0"/>
                  </a:moveTo>
                  <a:cubicBezTo>
                    <a:pt x="294" y="0"/>
                    <a:pt x="288" y="0"/>
                    <a:pt x="282" y="1"/>
                  </a:cubicBezTo>
                  <a:cubicBezTo>
                    <a:pt x="121" y="13"/>
                    <a:pt x="0" y="155"/>
                    <a:pt x="13" y="315"/>
                  </a:cubicBezTo>
                  <a:cubicBezTo>
                    <a:pt x="13" y="316"/>
                    <a:pt x="13" y="319"/>
                    <a:pt x="13" y="320"/>
                  </a:cubicBezTo>
                  <a:cubicBezTo>
                    <a:pt x="20" y="391"/>
                    <a:pt x="26" y="467"/>
                    <a:pt x="34" y="546"/>
                  </a:cubicBezTo>
                  <a:cubicBezTo>
                    <a:pt x="43" y="631"/>
                    <a:pt x="52" y="719"/>
                    <a:pt x="63" y="811"/>
                  </a:cubicBezTo>
                  <a:cubicBezTo>
                    <a:pt x="80" y="958"/>
                    <a:pt x="204" y="1070"/>
                    <a:pt x="353" y="1070"/>
                  </a:cubicBezTo>
                  <a:cubicBezTo>
                    <a:pt x="365" y="1070"/>
                    <a:pt x="375" y="1070"/>
                    <a:pt x="387" y="1069"/>
                  </a:cubicBezTo>
                  <a:cubicBezTo>
                    <a:pt x="547" y="1050"/>
                    <a:pt x="662" y="905"/>
                    <a:pt x="643" y="745"/>
                  </a:cubicBezTo>
                  <a:cubicBezTo>
                    <a:pt x="643" y="744"/>
                    <a:pt x="643" y="742"/>
                    <a:pt x="643" y="741"/>
                  </a:cubicBezTo>
                  <a:cubicBezTo>
                    <a:pt x="635" y="663"/>
                    <a:pt x="627" y="587"/>
                    <a:pt x="619" y="514"/>
                  </a:cubicBezTo>
                  <a:cubicBezTo>
                    <a:pt x="611" y="434"/>
                    <a:pt x="604" y="356"/>
                    <a:pt x="598" y="284"/>
                  </a:cubicBezTo>
                  <a:cubicBezTo>
                    <a:pt x="597" y="278"/>
                    <a:pt x="597" y="273"/>
                    <a:pt x="597" y="269"/>
                  </a:cubicBezTo>
                  <a:cubicBezTo>
                    <a:pt x="583" y="113"/>
                    <a:pt x="451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4"/>
            <p:cNvSpPr/>
            <p:nvPr/>
          </p:nvSpPr>
          <p:spPr>
            <a:xfrm>
              <a:off x="1967159" y="2873808"/>
              <a:ext cx="1541" cy="10463"/>
            </a:xfrm>
            <a:custGeom>
              <a:avLst/>
              <a:gdLst/>
              <a:ahLst/>
              <a:cxnLst/>
              <a:rect l="l" t="t" r="r" b="b"/>
              <a:pathLst>
                <a:path w="76" h="516" extrusionOk="0">
                  <a:moveTo>
                    <a:pt x="76" y="516"/>
                  </a:moveTo>
                  <a:cubicBezTo>
                    <a:pt x="49" y="338"/>
                    <a:pt x="23" y="166"/>
                    <a:pt x="0" y="0"/>
                  </a:cubicBezTo>
                  <a:cubicBezTo>
                    <a:pt x="23" y="166"/>
                    <a:pt x="49" y="338"/>
                    <a:pt x="76" y="51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4"/>
            <p:cNvSpPr/>
            <p:nvPr/>
          </p:nvSpPr>
          <p:spPr>
            <a:xfrm>
              <a:off x="1960892" y="2868008"/>
              <a:ext cx="13748" cy="22204"/>
            </a:xfrm>
            <a:custGeom>
              <a:avLst/>
              <a:gdLst/>
              <a:ahLst/>
              <a:cxnLst/>
              <a:rect l="l" t="t" r="r" b="b"/>
              <a:pathLst>
                <a:path w="678" h="1095" extrusionOk="0">
                  <a:moveTo>
                    <a:pt x="310" y="0"/>
                  </a:moveTo>
                  <a:cubicBezTo>
                    <a:pt x="296" y="0"/>
                    <a:pt x="282" y="1"/>
                    <a:pt x="269" y="3"/>
                  </a:cubicBezTo>
                  <a:cubicBezTo>
                    <a:pt x="111" y="26"/>
                    <a:pt x="0" y="170"/>
                    <a:pt x="19" y="328"/>
                  </a:cubicBezTo>
                  <a:lnTo>
                    <a:pt x="96" y="846"/>
                  </a:lnTo>
                  <a:cubicBezTo>
                    <a:pt x="117" y="989"/>
                    <a:pt x="240" y="1094"/>
                    <a:pt x="385" y="1094"/>
                  </a:cubicBezTo>
                  <a:cubicBezTo>
                    <a:pt x="399" y="1094"/>
                    <a:pt x="414" y="1093"/>
                    <a:pt x="428" y="1091"/>
                  </a:cubicBezTo>
                  <a:cubicBezTo>
                    <a:pt x="572" y="1069"/>
                    <a:pt x="677" y="946"/>
                    <a:pt x="677" y="802"/>
                  </a:cubicBezTo>
                  <a:cubicBezTo>
                    <a:pt x="677" y="787"/>
                    <a:pt x="676" y="773"/>
                    <a:pt x="674" y="758"/>
                  </a:cubicBezTo>
                  <a:lnTo>
                    <a:pt x="598" y="246"/>
                  </a:lnTo>
                  <a:cubicBezTo>
                    <a:pt x="575" y="103"/>
                    <a:pt x="451" y="0"/>
                    <a:pt x="3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4"/>
            <p:cNvSpPr/>
            <p:nvPr/>
          </p:nvSpPr>
          <p:spPr>
            <a:xfrm>
              <a:off x="1423973" y="2481959"/>
              <a:ext cx="1866" cy="2474"/>
            </a:xfrm>
            <a:custGeom>
              <a:avLst/>
              <a:gdLst/>
              <a:ahLst/>
              <a:cxnLst/>
              <a:rect l="l" t="t" r="r" b="b"/>
              <a:pathLst>
                <a:path w="92" h="122" extrusionOk="0">
                  <a:moveTo>
                    <a:pt x="92" y="0"/>
                  </a:moveTo>
                  <a:lnTo>
                    <a:pt x="15" y="102"/>
                  </a:lnTo>
                  <a:lnTo>
                    <a:pt x="15" y="102"/>
                  </a:lnTo>
                  <a:cubicBezTo>
                    <a:pt x="44" y="64"/>
                    <a:pt x="70" y="30"/>
                    <a:pt x="92" y="0"/>
                  </a:cubicBezTo>
                  <a:close/>
                  <a:moveTo>
                    <a:pt x="15" y="102"/>
                  </a:moveTo>
                  <a:cubicBezTo>
                    <a:pt x="10" y="109"/>
                    <a:pt x="5" y="115"/>
                    <a:pt x="0" y="122"/>
                  </a:cubicBezTo>
                  <a:lnTo>
                    <a:pt x="15" y="10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4"/>
            <p:cNvSpPr/>
            <p:nvPr/>
          </p:nvSpPr>
          <p:spPr>
            <a:xfrm>
              <a:off x="1416288" y="2476017"/>
              <a:ext cx="16263" cy="14356"/>
            </a:xfrm>
            <a:custGeom>
              <a:avLst/>
              <a:gdLst/>
              <a:ahLst/>
              <a:cxnLst/>
              <a:rect l="l" t="t" r="r" b="b"/>
              <a:pathLst>
                <a:path w="802" h="708" extrusionOk="0">
                  <a:moveTo>
                    <a:pt x="472" y="1"/>
                  </a:moveTo>
                  <a:cubicBezTo>
                    <a:pt x="383" y="1"/>
                    <a:pt x="296" y="40"/>
                    <a:pt x="239" y="115"/>
                  </a:cubicBezTo>
                  <a:lnTo>
                    <a:pt x="146" y="240"/>
                  </a:lnTo>
                  <a:cubicBezTo>
                    <a:pt x="1" y="432"/>
                    <a:pt x="138" y="708"/>
                    <a:pt x="379" y="708"/>
                  </a:cubicBezTo>
                  <a:cubicBezTo>
                    <a:pt x="471" y="708"/>
                    <a:pt x="558" y="665"/>
                    <a:pt x="614" y="590"/>
                  </a:cubicBezTo>
                  <a:lnTo>
                    <a:pt x="704" y="471"/>
                  </a:lnTo>
                  <a:cubicBezTo>
                    <a:pt x="802" y="342"/>
                    <a:pt x="777" y="158"/>
                    <a:pt x="648" y="61"/>
                  </a:cubicBezTo>
                  <a:cubicBezTo>
                    <a:pt x="596" y="20"/>
                    <a:pt x="533" y="1"/>
                    <a:pt x="4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4"/>
            <p:cNvSpPr/>
            <p:nvPr/>
          </p:nvSpPr>
          <p:spPr>
            <a:xfrm>
              <a:off x="1416206" y="2490071"/>
              <a:ext cx="3467" cy="4562"/>
            </a:xfrm>
            <a:custGeom>
              <a:avLst/>
              <a:gdLst/>
              <a:ahLst/>
              <a:cxnLst/>
              <a:rect l="l" t="t" r="r" b="b"/>
              <a:pathLst>
                <a:path w="171" h="225" extrusionOk="0">
                  <a:moveTo>
                    <a:pt x="171" y="1"/>
                  </a:moveTo>
                  <a:cubicBezTo>
                    <a:pt x="127" y="57"/>
                    <a:pt x="83" y="116"/>
                    <a:pt x="35" y="179"/>
                  </a:cubicBezTo>
                  <a:lnTo>
                    <a:pt x="35" y="179"/>
                  </a:lnTo>
                  <a:cubicBezTo>
                    <a:pt x="83" y="116"/>
                    <a:pt x="128" y="57"/>
                    <a:pt x="171" y="1"/>
                  </a:cubicBez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23" y="194"/>
                    <a:pt x="12" y="209"/>
                    <a:pt x="0" y="225"/>
                  </a:cubicBezTo>
                  <a:cubicBezTo>
                    <a:pt x="12" y="209"/>
                    <a:pt x="23" y="194"/>
                    <a:pt x="35" y="17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4"/>
            <p:cNvSpPr/>
            <p:nvPr/>
          </p:nvSpPr>
          <p:spPr>
            <a:xfrm>
              <a:off x="1408501" y="2484149"/>
              <a:ext cx="17885" cy="16425"/>
            </a:xfrm>
            <a:custGeom>
              <a:avLst/>
              <a:gdLst/>
              <a:ahLst/>
              <a:cxnLst/>
              <a:rect l="l" t="t" r="r" b="b"/>
              <a:pathLst>
                <a:path w="882" h="810" extrusionOk="0">
                  <a:moveTo>
                    <a:pt x="551" y="1"/>
                  </a:moveTo>
                  <a:cubicBezTo>
                    <a:pt x="463" y="1"/>
                    <a:pt x="375" y="40"/>
                    <a:pt x="317" y="116"/>
                  </a:cubicBezTo>
                  <a:lnTo>
                    <a:pt x="148" y="339"/>
                  </a:lnTo>
                  <a:cubicBezTo>
                    <a:pt x="0" y="532"/>
                    <a:pt x="137" y="809"/>
                    <a:pt x="380" y="809"/>
                  </a:cubicBezTo>
                  <a:cubicBezTo>
                    <a:pt x="471" y="809"/>
                    <a:pt x="556" y="767"/>
                    <a:pt x="612" y="695"/>
                  </a:cubicBezTo>
                  <a:lnTo>
                    <a:pt x="784" y="470"/>
                  </a:lnTo>
                  <a:cubicBezTo>
                    <a:pt x="882" y="341"/>
                    <a:pt x="856" y="158"/>
                    <a:pt x="727" y="60"/>
                  </a:cubicBezTo>
                  <a:cubicBezTo>
                    <a:pt x="675" y="20"/>
                    <a:pt x="612" y="1"/>
                    <a:pt x="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4"/>
            <p:cNvSpPr/>
            <p:nvPr/>
          </p:nvSpPr>
          <p:spPr>
            <a:xfrm>
              <a:off x="1420546" y="2485062"/>
              <a:ext cx="2961" cy="3853"/>
            </a:xfrm>
            <a:custGeom>
              <a:avLst/>
              <a:gdLst/>
              <a:ahLst/>
              <a:cxnLst/>
              <a:rect l="l" t="t" r="r" b="b"/>
              <a:pathLst>
                <a:path w="146" h="190" extrusionOk="0">
                  <a:moveTo>
                    <a:pt x="146" y="0"/>
                  </a:moveTo>
                  <a:lnTo>
                    <a:pt x="146" y="0"/>
                  </a:lnTo>
                  <a:cubicBezTo>
                    <a:pt x="103" y="56"/>
                    <a:pt x="55" y="119"/>
                    <a:pt x="1" y="190"/>
                  </a:cubicBezTo>
                  <a:cubicBezTo>
                    <a:pt x="54" y="121"/>
                    <a:pt x="104" y="56"/>
                    <a:pt x="1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4"/>
            <p:cNvSpPr/>
            <p:nvPr/>
          </p:nvSpPr>
          <p:spPr>
            <a:xfrm>
              <a:off x="1412881" y="2479222"/>
              <a:ext cx="17276" cy="15654"/>
            </a:xfrm>
            <a:custGeom>
              <a:avLst/>
              <a:gdLst/>
              <a:ahLst/>
              <a:cxnLst/>
              <a:rect l="l" t="t" r="r" b="b"/>
              <a:pathLst>
                <a:path w="852" h="772" extrusionOk="0">
                  <a:moveTo>
                    <a:pt x="521" y="0"/>
                  </a:moveTo>
                  <a:cubicBezTo>
                    <a:pt x="434" y="0"/>
                    <a:pt x="349" y="38"/>
                    <a:pt x="292" y="111"/>
                  </a:cubicBezTo>
                  <a:lnTo>
                    <a:pt x="147" y="301"/>
                  </a:lnTo>
                  <a:cubicBezTo>
                    <a:pt x="0" y="494"/>
                    <a:pt x="137" y="771"/>
                    <a:pt x="379" y="771"/>
                  </a:cubicBezTo>
                  <a:cubicBezTo>
                    <a:pt x="471" y="771"/>
                    <a:pt x="556" y="729"/>
                    <a:pt x="612" y="656"/>
                  </a:cubicBezTo>
                  <a:lnTo>
                    <a:pt x="755" y="468"/>
                  </a:lnTo>
                  <a:lnTo>
                    <a:pt x="757" y="466"/>
                  </a:lnTo>
                  <a:cubicBezTo>
                    <a:pt x="851" y="337"/>
                    <a:pt x="825" y="157"/>
                    <a:pt x="698" y="61"/>
                  </a:cubicBezTo>
                  <a:cubicBezTo>
                    <a:pt x="645" y="20"/>
                    <a:pt x="583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4"/>
            <p:cNvSpPr/>
            <p:nvPr/>
          </p:nvSpPr>
          <p:spPr>
            <a:xfrm>
              <a:off x="1674354" y="3097585"/>
              <a:ext cx="99360" cy="341189"/>
            </a:xfrm>
            <a:custGeom>
              <a:avLst/>
              <a:gdLst/>
              <a:ahLst/>
              <a:cxnLst/>
              <a:rect l="l" t="t" r="r" b="b"/>
              <a:pathLst>
                <a:path w="4900" h="16826" extrusionOk="0">
                  <a:moveTo>
                    <a:pt x="251" y="1"/>
                  </a:moveTo>
                  <a:cubicBezTo>
                    <a:pt x="211" y="1"/>
                    <a:pt x="171" y="11"/>
                    <a:pt x="136" y="34"/>
                  </a:cubicBezTo>
                  <a:cubicBezTo>
                    <a:pt x="32" y="99"/>
                    <a:pt x="1" y="235"/>
                    <a:pt x="66" y="338"/>
                  </a:cubicBezTo>
                  <a:cubicBezTo>
                    <a:pt x="96" y="384"/>
                    <a:pt x="3013" y="5064"/>
                    <a:pt x="3733" y="7371"/>
                  </a:cubicBezTo>
                  <a:cubicBezTo>
                    <a:pt x="4445" y="9648"/>
                    <a:pt x="2714" y="16483"/>
                    <a:pt x="2696" y="16551"/>
                  </a:cubicBezTo>
                  <a:cubicBezTo>
                    <a:pt x="2661" y="16691"/>
                    <a:pt x="2766" y="16825"/>
                    <a:pt x="2910" y="16825"/>
                  </a:cubicBezTo>
                  <a:cubicBezTo>
                    <a:pt x="3010" y="16825"/>
                    <a:pt x="3097" y="16757"/>
                    <a:pt x="3122" y="16660"/>
                  </a:cubicBezTo>
                  <a:cubicBezTo>
                    <a:pt x="3194" y="16375"/>
                    <a:pt x="4900" y="9635"/>
                    <a:pt x="4152" y="7240"/>
                  </a:cubicBezTo>
                  <a:cubicBezTo>
                    <a:pt x="3414" y="4879"/>
                    <a:pt x="559" y="299"/>
                    <a:pt x="438" y="105"/>
                  </a:cubicBezTo>
                  <a:cubicBezTo>
                    <a:pt x="396" y="38"/>
                    <a:pt x="324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4"/>
            <p:cNvSpPr/>
            <p:nvPr/>
          </p:nvSpPr>
          <p:spPr>
            <a:xfrm>
              <a:off x="1779418" y="3148384"/>
              <a:ext cx="132696" cy="119779"/>
            </a:xfrm>
            <a:custGeom>
              <a:avLst/>
              <a:gdLst/>
              <a:ahLst/>
              <a:cxnLst/>
              <a:rect l="l" t="t" r="r" b="b"/>
              <a:pathLst>
                <a:path w="6544" h="5907" extrusionOk="0">
                  <a:moveTo>
                    <a:pt x="6293" y="1"/>
                  </a:moveTo>
                  <a:cubicBezTo>
                    <a:pt x="6205" y="1"/>
                    <a:pt x="6121" y="54"/>
                    <a:pt x="6088" y="141"/>
                  </a:cubicBezTo>
                  <a:cubicBezTo>
                    <a:pt x="4950" y="2842"/>
                    <a:pt x="181" y="5469"/>
                    <a:pt x="133" y="5494"/>
                  </a:cubicBezTo>
                  <a:cubicBezTo>
                    <a:pt x="45" y="5543"/>
                    <a:pt x="1" y="5644"/>
                    <a:pt x="25" y="5742"/>
                  </a:cubicBezTo>
                  <a:cubicBezTo>
                    <a:pt x="51" y="5839"/>
                    <a:pt x="138" y="5907"/>
                    <a:pt x="239" y="5907"/>
                  </a:cubicBezTo>
                  <a:cubicBezTo>
                    <a:pt x="275" y="5907"/>
                    <a:pt x="311" y="5897"/>
                    <a:pt x="343" y="5880"/>
                  </a:cubicBezTo>
                  <a:cubicBezTo>
                    <a:pt x="545" y="5770"/>
                    <a:pt x="5295" y="3153"/>
                    <a:pt x="6492" y="310"/>
                  </a:cubicBezTo>
                  <a:cubicBezTo>
                    <a:pt x="6543" y="198"/>
                    <a:pt x="6491" y="66"/>
                    <a:pt x="6377" y="18"/>
                  </a:cubicBezTo>
                  <a:cubicBezTo>
                    <a:pt x="6349" y="6"/>
                    <a:pt x="6321" y="1"/>
                    <a:pt x="6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4"/>
            <p:cNvSpPr/>
            <p:nvPr/>
          </p:nvSpPr>
          <p:spPr>
            <a:xfrm>
              <a:off x="1821314" y="3139644"/>
              <a:ext cx="120590" cy="116535"/>
            </a:xfrm>
            <a:custGeom>
              <a:avLst/>
              <a:gdLst/>
              <a:ahLst/>
              <a:cxnLst/>
              <a:rect l="l" t="t" r="r" b="b"/>
              <a:pathLst>
                <a:path w="5947" h="5747" extrusionOk="0">
                  <a:moveTo>
                    <a:pt x="5697" y="0"/>
                  </a:moveTo>
                  <a:cubicBezTo>
                    <a:pt x="5620" y="0"/>
                    <a:pt x="5546" y="41"/>
                    <a:pt x="5506" y="112"/>
                  </a:cubicBezTo>
                  <a:cubicBezTo>
                    <a:pt x="3789" y="3404"/>
                    <a:pt x="174" y="5314"/>
                    <a:pt x="137" y="5333"/>
                  </a:cubicBezTo>
                  <a:cubicBezTo>
                    <a:pt x="47" y="5380"/>
                    <a:pt x="1" y="5482"/>
                    <a:pt x="25" y="5580"/>
                  </a:cubicBezTo>
                  <a:cubicBezTo>
                    <a:pt x="50" y="5678"/>
                    <a:pt x="138" y="5747"/>
                    <a:pt x="239" y="5747"/>
                  </a:cubicBezTo>
                  <a:cubicBezTo>
                    <a:pt x="274" y="5747"/>
                    <a:pt x="309" y="5739"/>
                    <a:pt x="340" y="5722"/>
                  </a:cubicBezTo>
                  <a:cubicBezTo>
                    <a:pt x="493" y="5642"/>
                    <a:pt x="4113" y="3732"/>
                    <a:pt x="5894" y="315"/>
                  </a:cubicBezTo>
                  <a:cubicBezTo>
                    <a:pt x="5947" y="208"/>
                    <a:pt x="5904" y="80"/>
                    <a:pt x="5798" y="25"/>
                  </a:cubicBezTo>
                  <a:cubicBezTo>
                    <a:pt x="5766" y="8"/>
                    <a:pt x="5731" y="0"/>
                    <a:pt x="5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4"/>
            <p:cNvSpPr/>
            <p:nvPr/>
          </p:nvSpPr>
          <p:spPr>
            <a:xfrm>
              <a:off x="1058267" y="2015626"/>
              <a:ext cx="1247979" cy="884180"/>
            </a:xfrm>
            <a:custGeom>
              <a:avLst/>
              <a:gdLst/>
              <a:ahLst/>
              <a:cxnLst/>
              <a:rect l="l" t="t" r="r" b="b"/>
              <a:pathLst>
                <a:path w="61545" h="43604" extrusionOk="0">
                  <a:moveTo>
                    <a:pt x="32353" y="0"/>
                  </a:moveTo>
                  <a:cubicBezTo>
                    <a:pt x="30546" y="0"/>
                    <a:pt x="28386" y="85"/>
                    <a:pt x="28386" y="85"/>
                  </a:cubicBezTo>
                  <a:cubicBezTo>
                    <a:pt x="28386" y="85"/>
                    <a:pt x="29296" y="6457"/>
                    <a:pt x="28776" y="7757"/>
                  </a:cubicBezTo>
                  <a:cubicBezTo>
                    <a:pt x="28256" y="9057"/>
                    <a:pt x="25785" y="9577"/>
                    <a:pt x="22665" y="9577"/>
                  </a:cubicBezTo>
                  <a:cubicBezTo>
                    <a:pt x="19544" y="9577"/>
                    <a:pt x="16553" y="11398"/>
                    <a:pt x="14993" y="14520"/>
                  </a:cubicBezTo>
                  <a:cubicBezTo>
                    <a:pt x="13431" y="17641"/>
                    <a:pt x="739" y="36283"/>
                    <a:pt x="739" y="36283"/>
                  </a:cubicBezTo>
                  <a:cubicBezTo>
                    <a:pt x="739" y="36283"/>
                    <a:pt x="1" y="37122"/>
                    <a:pt x="52" y="37441"/>
                  </a:cubicBezTo>
                  <a:lnTo>
                    <a:pt x="4672" y="38225"/>
                  </a:lnTo>
                  <a:cubicBezTo>
                    <a:pt x="9225" y="34863"/>
                    <a:pt x="18243" y="22841"/>
                    <a:pt x="18243" y="22841"/>
                  </a:cubicBezTo>
                  <a:lnTo>
                    <a:pt x="19153" y="22320"/>
                  </a:lnTo>
                  <a:cubicBezTo>
                    <a:pt x="19153" y="22320"/>
                    <a:pt x="20714" y="27912"/>
                    <a:pt x="23445" y="30252"/>
                  </a:cubicBezTo>
                  <a:cubicBezTo>
                    <a:pt x="26175" y="32594"/>
                    <a:pt x="26956" y="34804"/>
                    <a:pt x="25915" y="37664"/>
                  </a:cubicBezTo>
                  <a:cubicBezTo>
                    <a:pt x="25586" y="38569"/>
                    <a:pt x="24868" y="39850"/>
                    <a:pt x="23986" y="41396"/>
                  </a:cubicBezTo>
                  <a:cubicBezTo>
                    <a:pt x="26293" y="42369"/>
                    <a:pt x="30602" y="43604"/>
                    <a:pt x="37589" y="43604"/>
                  </a:cubicBezTo>
                  <a:cubicBezTo>
                    <a:pt x="39774" y="43604"/>
                    <a:pt x="42221" y="43483"/>
                    <a:pt x="44950" y="43196"/>
                  </a:cubicBezTo>
                  <a:cubicBezTo>
                    <a:pt x="44771" y="42037"/>
                    <a:pt x="44640" y="41082"/>
                    <a:pt x="44640" y="40525"/>
                  </a:cubicBezTo>
                  <a:cubicBezTo>
                    <a:pt x="44640" y="38444"/>
                    <a:pt x="44509" y="34413"/>
                    <a:pt x="44509" y="31813"/>
                  </a:cubicBezTo>
                  <a:cubicBezTo>
                    <a:pt x="44509" y="29212"/>
                    <a:pt x="47111" y="26872"/>
                    <a:pt x="46329" y="24271"/>
                  </a:cubicBezTo>
                  <a:cubicBezTo>
                    <a:pt x="45549" y="21670"/>
                    <a:pt x="45289" y="19460"/>
                    <a:pt x="45289" y="19460"/>
                  </a:cubicBezTo>
                  <a:lnTo>
                    <a:pt x="46591" y="17901"/>
                  </a:lnTo>
                  <a:cubicBezTo>
                    <a:pt x="46591" y="17901"/>
                    <a:pt x="50740" y="25113"/>
                    <a:pt x="52185" y="26711"/>
                  </a:cubicBezTo>
                  <a:cubicBezTo>
                    <a:pt x="54984" y="29804"/>
                    <a:pt x="58309" y="33015"/>
                    <a:pt x="59206" y="33015"/>
                  </a:cubicBezTo>
                  <a:cubicBezTo>
                    <a:pt x="59256" y="33015"/>
                    <a:pt x="59298" y="33005"/>
                    <a:pt x="59333" y="32984"/>
                  </a:cubicBezTo>
                  <a:cubicBezTo>
                    <a:pt x="59983" y="32594"/>
                    <a:pt x="61544" y="32074"/>
                    <a:pt x="61024" y="28563"/>
                  </a:cubicBezTo>
                  <a:cubicBezTo>
                    <a:pt x="60504" y="25052"/>
                    <a:pt x="53352" y="17510"/>
                    <a:pt x="51401" y="13868"/>
                  </a:cubicBezTo>
                  <a:cubicBezTo>
                    <a:pt x="49451" y="10228"/>
                    <a:pt x="47761" y="9058"/>
                    <a:pt x="45419" y="8668"/>
                  </a:cubicBezTo>
                  <a:cubicBezTo>
                    <a:pt x="43079" y="8278"/>
                    <a:pt x="38657" y="8928"/>
                    <a:pt x="36577" y="7628"/>
                  </a:cubicBezTo>
                  <a:cubicBezTo>
                    <a:pt x="34497" y="6327"/>
                    <a:pt x="34497" y="606"/>
                    <a:pt x="34758" y="216"/>
                  </a:cubicBezTo>
                  <a:cubicBezTo>
                    <a:pt x="34870" y="48"/>
                    <a:pt x="33711" y="0"/>
                    <a:pt x="32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4"/>
            <p:cNvSpPr/>
            <p:nvPr/>
          </p:nvSpPr>
          <p:spPr>
            <a:xfrm>
              <a:off x="1052143" y="2009563"/>
              <a:ext cx="1259699" cy="896124"/>
            </a:xfrm>
            <a:custGeom>
              <a:avLst/>
              <a:gdLst/>
              <a:ahLst/>
              <a:cxnLst/>
              <a:rect l="l" t="t" r="r" b="b"/>
              <a:pathLst>
                <a:path w="62123" h="44193" extrusionOk="0">
                  <a:moveTo>
                    <a:pt x="32622" y="591"/>
                  </a:moveTo>
                  <a:cubicBezTo>
                    <a:pt x="33593" y="591"/>
                    <a:pt x="34363" y="614"/>
                    <a:pt x="34717" y="666"/>
                  </a:cubicBezTo>
                  <a:cubicBezTo>
                    <a:pt x="34575" y="1462"/>
                    <a:pt x="34649" y="3395"/>
                    <a:pt x="34978" y="4920"/>
                  </a:cubicBezTo>
                  <a:cubicBezTo>
                    <a:pt x="35334" y="6577"/>
                    <a:pt x="35923" y="7671"/>
                    <a:pt x="36725" y="8173"/>
                  </a:cubicBezTo>
                  <a:cubicBezTo>
                    <a:pt x="38149" y="9063"/>
                    <a:pt x="40563" y="9084"/>
                    <a:pt x="42693" y="9103"/>
                  </a:cubicBezTo>
                  <a:cubicBezTo>
                    <a:pt x="43816" y="9113"/>
                    <a:pt x="44878" y="9121"/>
                    <a:pt x="45674" y="9255"/>
                  </a:cubicBezTo>
                  <a:cubicBezTo>
                    <a:pt x="47753" y="9601"/>
                    <a:pt x="49444" y="10567"/>
                    <a:pt x="51446" y="14306"/>
                  </a:cubicBezTo>
                  <a:cubicBezTo>
                    <a:pt x="52207" y="15724"/>
                    <a:pt x="53733" y="17713"/>
                    <a:pt x="55351" y="19818"/>
                  </a:cubicBezTo>
                  <a:cubicBezTo>
                    <a:pt x="57872" y="23099"/>
                    <a:pt x="60727" y="26816"/>
                    <a:pt x="61037" y="28903"/>
                  </a:cubicBezTo>
                  <a:cubicBezTo>
                    <a:pt x="61484" y="31924"/>
                    <a:pt x="60350" y="32550"/>
                    <a:pt x="59673" y="32924"/>
                  </a:cubicBezTo>
                  <a:cubicBezTo>
                    <a:pt x="59605" y="32963"/>
                    <a:pt x="59542" y="32997"/>
                    <a:pt x="59513" y="33021"/>
                  </a:cubicBezTo>
                  <a:cubicBezTo>
                    <a:pt x="59505" y="33022"/>
                    <a:pt x="59497" y="33022"/>
                    <a:pt x="59488" y="33022"/>
                  </a:cubicBezTo>
                  <a:cubicBezTo>
                    <a:pt x="58918" y="33022"/>
                    <a:pt x="56188" y="30665"/>
                    <a:pt x="52704" y="26811"/>
                  </a:cubicBezTo>
                  <a:cubicBezTo>
                    <a:pt x="51298" y="25257"/>
                    <a:pt x="47187" y="18125"/>
                    <a:pt x="47147" y="18052"/>
                  </a:cubicBezTo>
                  <a:cubicBezTo>
                    <a:pt x="47099" y="17969"/>
                    <a:pt x="47013" y="17915"/>
                    <a:pt x="46918" y="17907"/>
                  </a:cubicBezTo>
                  <a:cubicBezTo>
                    <a:pt x="46910" y="17906"/>
                    <a:pt x="46901" y="17905"/>
                    <a:pt x="46893" y="17905"/>
                  </a:cubicBezTo>
                  <a:cubicBezTo>
                    <a:pt x="46806" y="17905"/>
                    <a:pt x="46723" y="17943"/>
                    <a:pt x="46668" y="18011"/>
                  </a:cubicBezTo>
                  <a:lnTo>
                    <a:pt x="45367" y="19572"/>
                  </a:lnTo>
                  <a:cubicBezTo>
                    <a:pt x="45316" y="19634"/>
                    <a:pt x="45292" y="19714"/>
                    <a:pt x="45301" y="19794"/>
                  </a:cubicBezTo>
                  <a:cubicBezTo>
                    <a:pt x="45304" y="19816"/>
                    <a:pt x="45574" y="22060"/>
                    <a:pt x="46353" y="24654"/>
                  </a:cubicBezTo>
                  <a:cubicBezTo>
                    <a:pt x="46759" y="26013"/>
                    <a:pt x="46166" y="27310"/>
                    <a:pt x="45538" y="28685"/>
                  </a:cubicBezTo>
                  <a:cubicBezTo>
                    <a:pt x="45037" y="29780"/>
                    <a:pt x="44520" y="30911"/>
                    <a:pt x="44520" y="32113"/>
                  </a:cubicBezTo>
                  <a:cubicBezTo>
                    <a:pt x="44520" y="33488"/>
                    <a:pt x="44555" y="35240"/>
                    <a:pt x="44589" y="36935"/>
                  </a:cubicBezTo>
                  <a:cubicBezTo>
                    <a:pt x="44621" y="38431"/>
                    <a:pt x="44650" y="39845"/>
                    <a:pt x="44650" y="40825"/>
                  </a:cubicBezTo>
                  <a:cubicBezTo>
                    <a:pt x="44650" y="41341"/>
                    <a:pt x="44754" y="42164"/>
                    <a:pt x="44917" y="43236"/>
                  </a:cubicBezTo>
                  <a:cubicBezTo>
                    <a:pt x="42333" y="43498"/>
                    <a:pt x="40008" y="43608"/>
                    <a:pt x="37925" y="43608"/>
                  </a:cubicBezTo>
                  <a:cubicBezTo>
                    <a:pt x="31162" y="43608"/>
                    <a:pt x="26949" y="42447"/>
                    <a:pt x="24707" y="41552"/>
                  </a:cubicBezTo>
                  <a:cubicBezTo>
                    <a:pt x="25555" y="40060"/>
                    <a:pt x="26180" y="38923"/>
                    <a:pt x="26492" y="38063"/>
                  </a:cubicBezTo>
                  <a:cubicBezTo>
                    <a:pt x="27569" y="35101"/>
                    <a:pt x="26806" y="32788"/>
                    <a:pt x="23937" y="30330"/>
                  </a:cubicBezTo>
                  <a:cubicBezTo>
                    <a:pt x="21307" y="28074"/>
                    <a:pt x="19752" y="22596"/>
                    <a:pt x="19737" y="22542"/>
                  </a:cubicBezTo>
                  <a:cubicBezTo>
                    <a:pt x="19700" y="22409"/>
                    <a:pt x="19581" y="22327"/>
                    <a:pt x="19455" y="22327"/>
                  </a:cubicBezTo>
                  <a:cubicBezTo>
                    <a:pt x="19406" y="22327"/>
                    <a:pt x="19356" y="22339"/>
                    <a:pt x="19310" y="22365"/>
                  </a:cubicBezTo>
                  <a:lnTo>
                    <a:pt x="18400" y="22885"/>
                  </a:lnTo>
                  <a:cubicBezTo>
                    <a:pt x="18365" y="22905"/>
                    <a:pt x="18335" y="22932"/>
                    <a:pt x="18312" y="22964"/>
                  </a:cubicBezTo>
                  <a:cubicBezTo>
                    <a:pt x="18222" y="23084"/>
                    <a:pt x="9397" y="34818"/>
                    <a:pt x="4898" y="38215"/>
                  </a:cubicBezTo>
                  <a:lnTo>
                    <a:pt x="726" y="37507"/>
                  </a:lnTo>
                  <a:cubicBezTo>
                    <a:pt x="838" y="37308"/>
                    <a:pt x="1051" y="37014"/>
                    <a:pt x="1284" y="36747"/>
                  </a:cubicBezTo>
                  <a:cubicBezTo>
                    <a:pt x="1802" y="35984"/>
                    <a:pt x="14005" y="18052"/>
                    <a:pt x="15556" y="14948"/>
                  </a:cubicBezTo>
                  <a:cubicBezTo>
                    <a:pt x="17030" y="12000"/>
                    <a:pt x="19870" y="10168"/>
                    <a:pt x="22967" y="10168"/>
                  </a:cubicBezTo>
                  <a:cubicBezTo>
                    <a:pt x="25512" y="10168"/>
                    <a:pt x="28687" y="9821"/>
                    <a:pt x="29349" y="8164"/>
                  </a:cubicBezTo>
                  <a:cubicBezTo>
                    <a:pt x="29832" y="6958"/>
                    <a:pt x="29214" y="2073"/>
                    <a:pt x="29022" y="664"/>
                  </a:cubicBezTo>
                  <a:cubicBezTo>
                    <a:pt x="30275" y="618"/>
                    <a:pt x="31567" y="591"/>
                    <a:pt x="32622" y="591"/>
                  </a:cubicBezTo>
                  <a:close/>
                  <a:moveTo>
                    <a:pt x="32526" y="0"/>
                  </a:moveTo>
                  <a:cubicBezTo>
                    <a:pt x="31596" y="0"/>
                    <a:pt x="30350" y="27"/>
                    <a:pt x="28677" y="92"/>
                  </a:cubicBezTo>
                  <a:cubicBezTo>
                    <a:pt x="28503" y="98"/>
                    <a:pt x="28374" y="254"/>
                    <a:pt x="28398" y="426"/>
                  </a:cubicBezTo>
                  <a:cubicBezTo>
                    <a:pt x="28649" y="2176"/>
                    <a:pt x="29210" y="6940"/>
                    <a:pt x="28806" y="7948"/>
                  </a:cubicBezTo>
                  <a:cubicBezTo>
                    <a:pt x="28390" y="8988"/>
                    <a:pt x="26262" y="9585"/>
                    <a:pt x="22967" y="9585"/>
                  </a:cubicBezTo>
                  <a:cubicBezTo>
                    <a:pt x="19647" y="9585"/>
                    <a:pt x="16606" y="11539"/>
                    <a:pt x="15032" y="14688"/>
                  </a:cubicBezTo>
                  <a:cubicBezTo>
                    <a:pt x="13499" y="17754"/>
                    <a:pt x="926" y="36231"/>
                    <a:pt x="822" y="36388"/>
                  </a:cubicBezTo>
                  <a:cubicBezTo>
                    <a:pt x="512" y="36741"/>
                    <a:pt x="1" y="37391"/>
                    <a:pt x="65" y="37787"/>
                  </a:cubicBezTo>
                  <a:cubicBezTo>
                    <a:pt x="84" y="37911"/>
                    <a:pt x="181" y="38009"/>
                    <a:pt x="305" y="38030"/>
                  </a:cubicBezTo>
                  <a:lnTo>
                    <a:pt x="4925" y="38813"/>
                  </a:lnTo>
                  <a:cubicBezTo>
                    <a:pt x="4941" y="38816"/>
                    <a:pt x="4958" y="38817"/>
                    <a:pt x="4974" y="38817"/>
                  </a:cubicBezTo>
                  <a:cubicBezTo>
                    <a:pt x="5036" y="38817"/>
                    <a:pt x="5096" y="38797"/>
                    <a:pt x="5147" y="38760"/>
                  </a:cubicBezTo>
                  <a:cubicBezTo>
                    <a:pt x="9582" y="35485"/>
                    <a:pt x="18027" y="24315"/>
                    <a:pt x="18744" y="23364"/>
                  </a:cubicBezTo>
                  <a:lnTo>
                    <a:pt x="19280" y="23057"/>
                  </a:lnTo>
                  <a:cubicBezTo>
                    <a:pt x="19678" y="24348"/>
                    <a:pt x="21163" y="28722"/>
                    <a:pt x="23556" y="30774"/>
                  </a:cubicBezTo>
                  <a:cubicBezTo>
                    <a:pt x="26209" y="33047"/>
                    <a:pt x="26923" y="35168"/>
                    <a:pt x="25943" y="37864"/>
                  </a:cubicBezTo>
                  <a:cubicBezTo>
                    <a:pt x="25626" y="38733"/>
                    <a:pt x="24921" y="39994"/>
                    <a:pt x="24033" y="41550"/>
                  </a:cubicBezTo>
                  <a:cubicBezTo>
                    <a:pt x="23946" y="41702"/>
                    <a:pt x="24013" y="41897"/>
                    <a:pt x="24174" y="41966"/>
                  </a:cubicBezTo>
                  <a:cubicBezTo>
                    <a:pt x="26371" y="42892"/>
                    <a:pt x="30738" y="44192"/>
                    <a:pt x="37936" y="44192"/>
                  </a:cubicBezTo>
                  <a:cubicBezTo>
                    <a:pt x="40118" y="44192"/>
                    <a:pt x="42561" y="44073"/>
                    <a:pt x="45284" y="43786"/>
                  </a:cubicBezTo>
                  <a:cubicBezTo>
                    <a:pt x="45450" y="43769"/>
                    <a:pt x="45568" y="43615"/>
                    <a:pt x="45542" y="43451"/>
                  </a:cubicBezTo>
                  <a:cubicBezTo>
                    <a:pt x="45382" y="42416"/>
                    <a:pt x="45235" y="41383"/>
                    <a:pt x="45235" y="40824"/>
                  </a:cubicBezTo>
                  <a:cubicBezTo>
                    <a:pt x="45235" y="39839"/>
                    <a:pt x="45206" y="38423"/>
                    <a:pt x="45176" y="36923"/>
                  </a:cubicBezTo>
                  <a:cubicBezTo>
                    <a:pt x="45141" y="35231"/>
                    <a:pt x="45105" y="33483"/>
                    <a:pt x="45105" y="32113"/>
                  </a:cubicBezTo>
                  <a:cubicBezTo>
                    <a:pt x="45105" y="31039"/>
                    <a:pt x="45596" y="29965"/>
                    <a:pt x="46069" y="28927"/>
                  </a:cubicBezTo>
                  <a:cubicBezTo>
                    <a:pt x="46716" y="27516"/>
                    <a:pt x="47384" y="26056"/>
                    <a:pt x="46913" y="24486"/>
                  </a:cubicBezTo>
                  <a:cubicBezTo>
                    <a:pt x="46253" y="22286"/>
                    <a:pt x="45966" y="20347"/>
                    <a:pt x="45899" y="19849"/>
                  </a:cubicBezTo>
                  <a:lnTo>
                    <a:pt x="46850" y="18707"/>
                  </a:lnTo>
                  <a:cubicBezTo>
                    <a:pt x="47720" y="20208"/>
                    <a:pt x="50993" y="25792"/>
                    <a:pt x="52269" y="27205"/>
                  </a:cubicBezTo>
                  <a:cubicBezTo>
                    <a:pt x="54065" y="29189"/>
                    <a:pt x="58195" y="33590"/>
                    <a:pt x="59559" y="33590"/>
                  </a:cubicBezTo>
                  <a:cubicBezTo>
                    <a:pt x="59646" y="33590"/>
                    <a:pt x="59722" y="33572"/>
                    <a:pt x="59786" y="33534"/>
                  </a:cubicBezTo>
                  <a:cubicBezTo>
                    <a:pt x="59837" y="33502"/>
                    <a:pt x="59894" y="33471"/>
                    <a:pt x="59955" y="33437"/>
                  </a:cubicBezTo>
                  <a:cubicBezTo>
                    <a:pt x="60712" y="33019"/>
                    <a:pt x="62123" y="32239"/>
                    <a:pt x="61615" y="28818"/>
                  </a:cubicBezTo>
                  <a:cubicBezTo>
                    <a:pt x="61284" y="26581"/>
                    <a:pt x="58504" y="22962"/>
                    <a:pt x="55815" y="19462"/>
                  </a:cubicBezTo>
                  <a:cubicBezTo>
                    <a:pt x="54213" y="17377"/>
                    <a:pt x="52699" y="15408"/>
                    <a:pt x="51962" y="14029"/>
                  </a:cubicBezTo>
                  <a:cubicBezTo>
                    <a:pt x="50109" y="10571"/>
                    <a:pt x="48432" y="9121"/>
                    <a:pt x="45770" y="8678"/>
                  </a:cubicBezTo>
                  <a:cubicBezTo>
                    <a:pt x="44930" y="8537"/>
                    <a:pt x="43845" y="8528"/>
                    <a:pt x="42698" y="8519"/>
                  </a:cubicBezTo>
                  <a:cubicBezTo>
                    <a:pt x="40645" y="8500"/>
                    <a:pt x="38319" y="8481"/>
                    <a:pt x="37035" y="7678"/>
                  </a:cubicBezTo>
                  <a:cubicBezTo>
                    <a:pt x="35163" y="6508"/>
                    <a:pt x="35114" y="1148"/>
                    <a:pt x="35303" y="676"/>
                  </a:cubicBezTo>
                  <a:cubicBezTo>
                    <a:pt x="35364" y="585"/>
                    <a:pt x="35371" y="429"/>
                    <a:pt x="35318" y="334"/>
                  </a:cubicBezTo>
                  <a:cubicBezTo>
                    <a:pt x="35246" y="207"/>
                    <a:pt x="35131" y="0"/>
                    <a:pt x="32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4"/>
            <p:cNvSpPr/>
            <p:nvPr/>
          </p:nvSpPr>
          <p:spPr>
            <a:xfrm>
              <a:off x="1539339" y="2807800"/>
              <a:ext cx="429924" cy="112946"/>
            </a:xfrm>
            <a:custGeom>
              <a:avLst/>
              <a:gdLst/>
              <a:ahLst/>
              <a:cxnLst/>
              <a:rect l="l" t="t" r="r" b="b"/>
              <a:pathLst>
                <a:path w="21202" h="5570" extrusionOk="0">
                  <a:moveTo>
                    <a:pt x="1550" y="0"/>
                  </a:moveTo>
                  <a:cubicBezTo>
                    <a:pt x="1138" y="798"/>
                    <a:pt x="600" y="1740"/>
                    <a:pt x="0" y="2792"/>
                  </a:cubicBezTo>
                  <a:cubicBezTo>
                    <a:pt x="1827" y="3557"/>
                    <a:pt x="7143" y="5570"/>
                    <a:pt x="12418" y="5570"/>
                  </a:cubicBezTo>
                  <a:cubicBezTo>
                    <a:pt x="12999" y="5570"/>
                    <a:pt x="13580" y="5545"/>
                    <a:pt x="14155" y="5492"/>
                  </a:cubicBezTo>
                  <a:cubicBezTo>
                    <a:pt x="17928" y="5143"/>
                    <a:pt x="20047" y="4494"/>
                    <a:pt x="21202" y="3967"/>
                  </a:cubicBezTo>
                  <a:cubicBezTo>
                    <a:pt x="21042" y="2921"/>
                    <a:pt x="20927" y="2061"/>
                    <a:pt x="20918" y="1523"/>
                  </a:cubicBezTo>
                  <a:cubicBezTo>
                    <a:pt x="19603" y="1713"/>
                    <a:pt x="17265" y="1974"/>
                    <a:pt x="14373" y="1974"/>
                  </a:cubicBezTo>
                  <a:cubicBezTo>
                    <a:pt x="10676" y="1974"/>
                    <a:pt x="6075" y="1547"/>
                    <a:pt x="155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4"/>
            <p:cNvSpPr/>
            <p:nvPr/>
          </p:nvSpPr>
          <p:spPr>
            <a:xfrm>
              <a:off x="1532424" y="2801879"/>
              <a:ext cx="443104" cy="124788"/>
            </a:xfrm>
            <a:custGeom>
              <a:avLst/>
              <a:gdLst/>
              <a:ahLst/>
              <a:cxnLst/>
              <a:rect l="l" t="t" r="r" b="b"/>
              <a:pathLst>
                <a:path w="21852" h="6154" extrusionOk="0">
                  <a:moveTo>
                    <a:pt x="2035" y="650"/>
                  </a:moveTo>
                  <a:cubicBezTo>
                    <a:pt x="6517" y="2143"/>
                    <a:pt x="11040" y="2562"/>
                    <a:pt x="14703" y="2562"/>
                  </a:cubicBezTo>
                  <a:cubicBezTo>
                    <a:pt x="17365" y="2562"/>
                    <a:pt x="19573" y="2341"/>
                    <a:pt x="20982" y="2150"/>
                  </a:cubicBezTo>
                  <a:cubicBezTo>
                    <a:pt x="21018" y="2679"/>
                    <a:pt x="21113" y="3376"/>
                    <a:pt x="21220" y="4081"/>
                  </a:cubicBezTo>
                  <a:cubicBezTo>
                    <a:pt x="20093" y="4561"/>
                    <a:pt x="18040" y="5162"/>
                    <a:pt x="14470" y="5493"/>
                  </a:cubicBezTo>
                  <a:cubicBezTo>
                    <a:pt x="13910" y="5545"/>
                    <a:pt x="13344" y="5568"/>
                    <a:pt x="12776" y="5568"/>
                  </a:cubicBezTo>
                  <a:cubicBezTo>
                    <a:pt x="7778" y="5568"/>
                    <a:pt x="2696" y="3725"/>
                    <a:pt x="760" y="2940"/>
                  </a:cubicBezTo>
                  <a:cubicBezTo>
                    <a:pt x="1231" y="2116"/>
                    <a:pt x="1674" y="1335"/>
                    <a:pt x="2035" y="650"/>
                  </a:cubicBezTo>
                  <a:close/>
                  <a:moveTo>
                    <a:pt x="1892" y="0"/>
                  </a:moveTo>
                  <a:cubicBezTo>
                    <a:pt x="1785" y="0"/>
                    <a:pt x="1683" y="59"/>
                    <a:pt x="1631" y="159"/>
                  </a:cubicBezTo>
                  <a:cubicBezTo>
                    <a:pt x="1217" y="961"/>
                    <a:pt x="668" y="1922"/>
                    <a:pt x="87" y="2939"/>
                  </a:cubicBezTo>
                  <a:cubicBezTo>
                    <a:pt x="0" y="3092"/>
                    <a:pt x="66" y="3286"/>
                    <a:pt x="229" y="3355"/>
                  </a:cubicBezTo>
                  <a:cubicBezTo>
                    <a:pt x="1905" y="4056"/>
                    <a:pt x="7377" y="6153"/>
                    <a:pt x="12778" y="6153"/>
                  </a:cubicBezTo>
                  <a:cubicBezTo>
                    <a:pt x="13362" y="6153"/>
                    <a:pt x="13946" y="6129"/>
                    <a:pt x="14523" y="6074"/>
                  </a:cubicBezTo>
                  <a:cubicBezTo>
                    <a:pt x="18400" y="5716"/>
                    <a:pt x="20547" y="5034"/>
                    <a:pt x="21665" y="4525"/>
                  </a:cubicBezTo>
                  <a:cubicBezTo>
                    <a:pt x="21783" y="4470"/>
                    <a:pt x="21851" y="4344"/>
                    <a:pt x="21832" y="4215"/>
                  </a:cubicBezTo>
                  <a:cubicBezTo>
                    <a:pt x="21698" y="3341"/>
                    <a:pt x="21560" y="2371"/>
                    <a:pt x="21552" y="1810"/>
                  </a:cubicBezTo>
                  <a:cubicBezTo>
                    <a:pt x="21550" y="1726"/>
                    <a:pt x="21513" y="1647"/>
                    <a:pt x="21449" y="1592"/>
                  </a:cubicBezTo>
                  <a:cubicBezTo>
                    <a:pt x="21395" y="1547"/>
                    <a:pt x="21325" y="1523"/>
                    <a:pt x="21255" y="1523"/>
                  </a:cubicBezTo>
                  <a:cubicBezTo>
                    <a:pt x="21243" y="1523"/>
                    <a:pt x="21230" y="1524"/>
                    <a:pt x="21218" y="1525"/>
                  </a:cubicBezTo>
                  <a:cubicBezTo>
                    <a:pt x="19853" y="1722"/>
                    <a:pt x="17536" y="1977"/>
                    <a:pt x="14699" y="1977"/>
                  </a:cubicBezTo>
                  <a:cubicBezTo>
                    <a:pt x="11024" y="1977"/>
                    <a:pt x="6474" y="1550"/>
                    <a:pt x="1986" y="16"/>
                  </a:cubicBezTo>
                  <a:cubicBezTo>
                    <a:pt x="1955" y="5"/>
                    <a:pt x="1923" y="0"/>
                    <a:pt x="1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4"/>
            <p:cNvSpPr/>
            <p:nvPr/>
          </p:nvSpPr>
          <p:spPr>
            <a:xfrm>
              <a:off x="1481402" y="2186881"/>
              <a:ext cx="532163" cy="697019"/>
            </a:xfrm>
            <a:custGeom>
              <a:avLst/>
              <a:gdLst/>
              <a:ahLst/>
              <a:cxnLst/>
              <a:rect l="l" t="t" r="r" b="b"/>
              <a:pathLst>
                <a:path w="26244" h="34374" extrusionOk="0">
                  <a:moveTo>
                    <a:pt x="19122" y="0"/>
                  </a:moveTo>
                  <a:cubicBezTo>
                    <a:pt x="19083" y="2182"/>
                    <a:pt x="18458" y="6994"/>
                    <a:pt x="13761" y="7894"/>
                  </a:cubicBezTo>
                  <a:cubicBezTo>
                    <a:pt x="13381" y="7966"/>
                    <a:pt x="13005" y="8001"/>
                    <a:pt x="12632" y="8001"/>
                  </a:cubicBezTo>
                  <a:cubicBezTo>
                    <a:pt x="8188" y="8001"/>
                    <a:pt x="4329" y="3147"/>
                    <a:pt x="2905" y="1109"/>
                  </a:cubicBezTo>
                  <a:cubicBezTo>
                    <a:pt x="2547" y="1125"/>
                    <a:pt x="2178" y="1133"/>
                    <a:pt x="1797" y="1133"/>
                  </a:cubicBezTo>
                  <a:cubicBezTo>
                    <a:pt x="1649" y="1133"/>
                    <a:pt x="1501" y="1140"/>
                    <a:pt x="1354" y="1148"/>
                  </a:cubicBezTo>
                  <a:cubicBezTo>
                    <a:pt x="2116" y="2802"/>
                    <a:pt x="3516" y="6520"/>
                    <a:pt x="3229" y="11015"/>
                  </a:cubicBezTo>
                  <a:cubicBezTo>
                    <a:pt x="2936" y="15584"/>
                    <a:pt x="973" y="17536"/>
                    <a:pt x="1" y="18231"/>
                  </a:cubicBezTo>
                  <a:cubicBezTo>
                    <a:pt x="678" y="19569"/>
                    <a:pt x="1544" y="20922"/>
                    <a:pt x="2578" y="21807"/>
                  </a:cubicBezTo>
                  <a:cubicBezTo>
                    <a:pt x="5309" y="24148"/>
                    <a:pt x="6089" y="26359"/>
                    <a:pt x="5049" y="29219"/>
                  </a:cubicBezTo>
                  <a:cubicBezTo>
                    <a:pt x="4825" y="29835"/>
                    <a:pt x="4414" y="30633"/>
                    <a:pt x="3900" y="31563"/>
                  </a:cubicBezTo>
                  <a:cubicBezTo>
                    <a:pt x="8342" y="33722"/>
                    <a:pt x="12508" y="34374"/>
                    <a:pt x="15918" y="34374"/>
                  </a:cubicBezTo>
                  <a:cubicBezTo>
                    <a:pt x="19730" y="34374"/>
                    <a:pt x="22598" y="33559"/>
                    <a:pt x="23854" y="33126"/>
                  </a:cubicBezTo>
                  <a:cubicBezTo>
                    <a:pt x="23803" y="32702"/>
                    <a:pt x="23774" y="32347"/>
                    <a:pt x="23774" y="32081"/>
                  </a:cubicBezTo>
                  <a:cubicBezTo>
                    <a:pt x="23774" y="30001"/>
                    <a:pt x="23643" y="25969"/>
                    <a:pt x="23643" y="23369"/>
                  </a:cubicBezTo>
                  <a:cubicBezTo>
                    <a:pt x="23643" y="20769"/>
                    <a:pt x="26243" y="18427"/>
                    <a:pt x="25463" y="15827"/>
                  </a:cubicBezTo>
                  <a:cubicBezTo>
                    <a:pt x="24683" y="13225"/>
                    <a:pt x="24423" y="11015"/>
                    <a:pt x="24423" y="11015"/>
                  </a:cubicBezTo>
                  <a:lnTo>
                    <a:pt x="24536" y="10881"/>
                  </a:lnTo>
                  <a:cubicBezTo>
                    <a:pt x="22927" y="7535"/>
                    <a:pt x="21724" y="2054"/>
                    <a:pt x="21320" y="65"/>
                  </a:cubicBezTo>
                  <a:cubicBezTo>
                    <a:pt x="20592" y="59"/>
                    <a:pt x="19845" y="46"/>
                    <a:pt x="1912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4"/>
            <p:cNvSpPr/>
            <p:nvPr/>
          </p:nvSpPr>
          <p:spPr>
            <a:xfrm>
              <a:off x="1474812" y="2180960"/>
              <a:ext cx="538185" cy="708780"/>
            </a:xfrm>
            <a:custGeom>
              <a:avLst/>
              <a:gdLst/>
              <a:ahLst/>
              <a:cxnLst/>
              <a:rect l="l" t="t" r="r" b="b"/>
              <a:pathLst>
                <a:path w="26541" h="34954" extrusionOk="0">
                  <a:moveTo>
                    <a:pt x="19730" y="601"/>
                  </a:moveTo>
                  <a:cubicBezTo>
                    <a:pt x="20287" y="630"/>
                    <a:pt x="20858" y="641"/>
                    <a:pt x="21406" y="647"/>
                  </a:cubicBezTo>
                  <a:cubicBezTo>
                    <a:pt x="21871" y="2899"/>
                    <a:pt x="23005" y="7894"/>
                    <a:pt x="24516" y="11130"/>
                  </a:cubicBezTo>
                  <a:cubicBezTo>
                    <a:pt x="24470" y="11190"/>
                    <a:pt x="24449" y="11265"/>
                    <a:pt x="24458" y="11342"/>
                  </a:cubicBezTo>
                  <a:cubicBezTo>
                    <a:pt x="24461" y="11364"/>
                    <a:pt x="24731" y="13608"/>
                    <a:pt x="25510" y="16202"/>
                  </a:cubicBezTo>
                  <a:cubicBezTo>
                    <a:pt x="25916" y="17561"/>
                    <a:pt x="25323" y="18858"/>
                    <a:pt x="24695" y="20233"/>
                  </a:cubicBezTo>
                  <a:cubicBezTo>
                    <a:pt x="24194" y="21328"/>
                    <a:pt x="23677" y="22459"/>
                    <a:pt x="23677" y="23661"/>
                  </a:cubicBezTo>
                  <a:cubicBezTo>
                    <a:pt x="23677" y="25036"/>
                    <a:pt x="23712" y="26788"/>
                    <a:pt x="23746" y="28483"/>
                  </a:cubicBezTo>
                  <a:cubicBezTo>
                    <a:pt x="23778" y="29979"/>
                    <a:pt x="23807" y="31393"/>
                    <a:pt x="23807" y="32373"/>
                  </a:cubicBezTo>
                  <a:cubicBezTo>
                    <a:pt x="23807" y="32588"/>
                    <a:pt x="23824" y="32865"/>
                    <a:pt x="23862" y="33216"/>
                  </a:cubicBezTo>
                  <a:cubicBezTo>
                    <a:pt x="22555" y="33646"/>
                    <a:pt x="19822" y="34369"/>
                    <a:pt x="16243" y="34369"/>
                  </a:cubicBezTo>
                  <a:cubicBezTo>
                    <a:pt x="12942" y="34369"/>
                    <a:pt x="8920" y="33754"/>
                    <a:pt x="4631" y="31725"/>
                  </a:cubicBezTo>
                  <a:cubicBezTo>
                    <a:pt x="5155" y="30765"/>
                    <a:pt x="5463" y="30124"/>
                    <a:pt x="5649" y="29612"/>
                  </a:cubicBezTo>
                  <a:cubicBezTo>
                    <a:pt x="6726" y="26649"/>
                    <a:pt x="5963" y="24336"/>
                    <a:pt x="3094" y="21878"/>
                  </a:cubicBezTo>
                  <a:cubicBezTo>
                    <a:pt x="2265" y="21167"/>
                    <a:pt x="1461" y="20069"/>
                    <a:pt x="699" y="18609"/>
                  </a:cubicBezTo>
                  <a:cubicBezTo>
                    <a:pt x="1839" y="17714"/>
                    <a:pt x="3569" y="15658"/>
                    <a:pt x="3845" y="11326"/>
                  </a:cubicBezTo>
                  <a:cubicBezTo>
                    <a:pt x="4112" y="7142"/>
                    <a:pt x="2956" y="3640"/>
                    <a:pt x="2122" y="1718"/>
                  </a:cubicBezTo>
                  <a:cubicBezTo>
                    <a:pt x="2451" y="1718"/>
                    <a:pt x="2770" y="1712"/>
                    <a:pt x="3083" y="1700"/>
                  </a:cubicBezTo>
                  <a:cubicBezTo>
                    <a:pt x="4683" y="3959"/>
                    <a:pt x="8502" y="8587"/>
                    <a:pt x="12948" y="8587"/>
                  </a:cubicBezTo>
                  <a:cubicBezTo>
                    <a:pt x="13341" y="8587"/>
                    <a:pt x="13739" y="8551"/>
                    <a:pt x="14141" y="8474"/>
                  </a:cubicBezTo>
                  <a:cubicBezTo>
                    <a:pt x="18859" y="7570"/>
                    <a:pt x="19637" y="2887"/>
                    <a:pt x="19730" y="601"/>
                  </a:cubicBezTo>
                  <a:close/>
                  <a:moveTo>
                    <a:pt x="19448" y="0"/>
                  </a:moveTo>
                  <a:cubicBezTo>
                    <a:pt x="19375" y="0"/>
                    <a:pt x="19303" y="28"/>
                    <a:pt x="19249" y="77"/>
                  </a:cubicBezTo>
                  <a:cubicBezTo>
                    <a:pt x="19190" y="132"/>
                    <a:pt x="19156" y="207"/>
                    <a:pt x="19154" y="287"/>
                  </a:cubicBezTo>
                  <a:cubicBezTo>
                    <a:pt x="19119" y="2288"/>
                    <a:pt x="18551" y="7034"/>
                    <a:pt x="14031" y="7899"/>
                  </a:cubicBezTo>
                  <a:cubicBezTo>
                    <a:pt x="13668" y="7969"/>
                    <a:pt x="13307" y="8001"/>
                    <a:pt x="12950" y="8001"/>
                  </a:cubicBezTo>
                  <a:cubicBezTo>
                    <a:pt x="8695" y="8001"/>
                    <a:pt x="4957" y="3359"/>
                    <a:pt x="3470" y="1233"/>
                  </a:cubicBezTo>
                  <a:cubicBezTo>
                    <a:pt x="3416" y="1155"/>
                    <a:pt x="3327" y="1108"/>
                    <a:pt x="3232" y="1108"/>
                  </a:cubicBezTo>
                  <a:cubicBezTo>
                    <a:pt x="3227" y="1108"/>
                    <a:pt x="3223" y="1108"/>
                    <a:pt x="3218" y="1108"/>
                  </a:cubicBezTo>
                  <a:cubicBezTo>
                    <a:pt x="2719" y="1130"/>
                    <a:pt x="2190" y="1119"/>
                    <a:pt x="1663" y="1149"/>
                  </a:cubicBezTo>
                  <a:cubicBezTo>
                    <a:pt x="1457" y="1160"/>
                    <a:pt x="1327" y="1376"/>
                    <a:pt x="1413" y="1563"/>
                  </a:cubicBezTo>
                  <a:cubicBezTo>
                    <a:pt x="2223" y="3323"/>
                    <a:pt x="3541" y="6925"/>
                    <a:pt x="3262" y="11289"/>
                  </a:cubicBezTo>
                  <a:cubicBezTo>
                    <a:pt x="2973" y="15808"/>
                    <a:pt x="994" y="17687"/>
                    <a:pt x="157" y="18285"/>
                  </a:cubicBezTo>
                  <a:cubicBezTo>
                    <a:pt x="39" y="18369"/>
                    <a:pt x="1" y="18526"/>
                    <a:pt x="66" y="18655"/>
                  </a:cubicBezTo>
                  <a:cubicBezTo>
                    <a:pt x="894" y="20293"/>
                    <a:pt x="1786" y="21526"/>
                    <a:pt x="2713" y="22322"/>
                  </a:cubicBezTo>
                  <a:cubicBezTo>
                    <a:pt x="5366" y="24595"/>
                    <a:pt x="6080" y="26716"/>
                    <a:pt x="5099" y="29412"/>
                  </a:cubicBezTo>
                  <a:cubicBezTo>
                    <a:pt x="4856" y="30080"/>
                    <a:pt x="4368" y="30994"/>
                    <a:pt x="3969" y="31715"/>
                  </a:cubicBezTo>
                  <a:cubicBezTo>
                    <a:pt x="3888" y="31861"/>
                    <a:pt x="3947" y="32045"/>
                    <a:pt x="4098" y="32120"/>
                  </a:cubicBezTo>
                  <a:cubicBezTo>
                    <a:pt x="8581" y="34297"/>
                    <a:pt x="12794" y="34953"/>
                    <a:pt x="16242" y="34953"/>
                  </a:cubicBezTo>
                  <a:cubicBezTo>
                    <a:pt x="20129" y="34953"/>
                    <a:pt x="23044" y="34119"/>
                    <a:pt x="24275" y="33694"/>
                  </a:cubicBezTo>
                  <a:cubicBezTo>
                    <a:pt x="24406" y="33649"/>
                    <a:pt x="24487" y="33520"/>
                    <a:pt x="24471" y="33383"/>
                  </a:cubicBezTo>
                  <a:cubicBezTo>
                    <a:pt x="24417" y="32942"/>
                    <a:pt x="24392" y="32611"/>
                    <a:pt x="24392" y="32373"/>
                  </a:cubicBezTo>
                  <a:cubicBezTo>
                    <a:pt x="24392" y="31387"/>
                    <a:pt x="24363" y="29971"/>
                    <a:pt x="24333" y="28471"/>
                  </a:cubicBezTo>
                  <a:cubicBezTo>
                    <a:pt x="24298" y="26780"/>
                    <a:pt x="24262" y="25031"/>
                    <a:pt x="24262" y="23661"/>
                  </a:cubicBezTo>
                  <a:cubicBezTo>
                    <a:pt x="24262" y="22587"/>
                    <a:pt x="24753" y="21513"/>
                    <a:pt x="25226" y="20477"/>
                  </a:cubicBezTo>
                  <a:cubicBezTo>
                    <a:pt x="25873" y="19064"/>
                    <a:pt x="26541" y="17604"/>
                    <a:pt x="26070" y="16034"/>
                  </a:cubicBezTo>
                  <a:cubicBezTo>
                    <a:pt x="25410" y="13834"/>
                    <a:pt x="25123" y="11895"/>
                    <a:pt x="25056" y="11397"/>
                  </a:cubicBezTo>
                  <a:lnTo>
                    <a:pt x="25086" y="11361"/>
                  </a:lnTo>
                  <a:cubicBezTo>
                    <a:pt x="25159" y="11272"/>
                    <a:pt x="25175" y="11149"/>
                    <a:pt x="25125" y="11046"/>
                  </a:cubicBezTo>
                  <a:cubicBezTo>
                    <a:pt x="23547" y="7764"/>
                    <a:pt x="22367" y="2437"/>
                    <a:pt x="21933" y="299"/>
                  </a:cubicBezTo>
                  <a:cubicBezTo>
                    <a:pt x="21905" y="163"/>
                    <a:pt x="21787" y="66"/>
                    <a:pt x="21649" y="65"/>
                  </a:cubicBezTo>
                  <a:cubicBezTo>
                    <a:pt x="20940" y="59"/>
                    <a:pt x="20184" y="46"/>
                    <a:pt x="19465" y="1"/>
                  </a:cubicBezTo>
                  <a:cubicBezTo>
                    <a:pt x="19460" y="0"/>
                    <a:pt x="19454" y="0"/>
                    <a:pt x="19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4"/>
            <p:cNvSpPr/>
            <p:nvPr/>
          </p:nvSpPr>
          <p:spPr>
            <a:xfrm>
              <a:off x="1698993" y="2595947"/>
              <a:ext cx="173210" cy="59393"/>
            </a:xfrm>
            <a:custGeom>
              <a:avLst/>
              <a:gdLst/>
              <a:ahLst/>
              <a:cxnLst/>
              <a:rect l="l" t="t" r="r" b="b"/>
              <a:pathLst>
                <a:path w="8542" h="2929" extrusionOk="0">
                  <a:moveTo>
                    <a:pt x="8212" y="0"/>
                  </a:moveTo>
                  <a:cubicBezTo>
                    <a:pt x="8180" y="0"/>
                    <a:pt x="8147" y="6"/>
                    <a:pt x="8114" y="17"/>
                  </a:cubicBezTo>
                  <a:cubicBezTo>
                    <a:pt x="2928" y="1747"/>
                    <a:pt x="271" y="2345"/>
                    <a:pt x="244" y="2351"/>
                  </a:cubicBezTo>
                  <a:cubicBezTo>
                    <a:pt x="98" y="2382"/>
                    <a:pt x="0" y="2519"/>
                    <a:pt x="16" y="2667"/>
                  </a:cubicBezTo>
                  <a:cubicBezTo>
                    <a:pt x="33" y="2816"/>
                    <a:pt x="158" y="2929"/>
                    <a:pt x="308" y="2929"/>
                  </a:cubicBezTo>
                  <a:cubicBezTo>
                    <a:pt x="329" y="2929"/>
                    <a:pt x="349" y="2926"/>
                    <a:pt x="370" y="2922"/>
                  </a:cubicBezTo>
                  <a:cubicBezTo>
                    <a:pt x="397" y="2916"/>
                    <a:pt x="3079" y="2313"/>
                    <a:pt x="8299" y="572"/>
                  </a:cubicBezTo>
                  <a:cubicBezTo>
                    <a:pt x="8456" y="523"/>
                    <a:pt x="8541" y="356"/>
                    <a:pt x="8489" y="201"/>
                  </a:cubicBezTo>
                  <a:cubicBezTo>
                    <a:pt x="8448" y="78"/>
                    <a:pt x="8334" y="0"/>
                    <a:pt x="8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4"/>
            <p:cNvSpPr/>
            <p:nvPr/>
          </p:nvSpPr>
          <p:spPr>
            <a:xfrm>
              <a:off x="1029532" y="2727901"/>
              <a:ext cx="669725" cy="205918"/>
            </a:xfrm>
            <a:custGeom>
              <a:avLst/>
              <a:gdLst/>
              <a:ahLst/>
              <a:cxnLst/>
              <a:rect l="l" t="t" r="r" b="b"/>
              <a:pathLst>
                <a:path w="33028" h="10155" extrusionOk="0">
                  <a:moveTo>
                    <a:pt x="6576" y="0"/>
                  </a:moveTo>
                  <a:lnTo>
                    <a:pt x="2428" y="670"/>
                  </a:lnTo>
                  <a:cubicBezTo>
                    <a:pt x="2428" y="670"/>
                    <a:pt x="0" y="3252"/>
                    <a:pt x="1601" y="4956"/>
                  </a:cubicBezTo>
                  <a:cubicBezTo>
                    <a:pt x="3202" y="6660"/>
                    <a:pt x="9812" y="8415"/>
                    <a:pt x="13374" y="8829"/>
                  </a:cubicBezTo>
                  <a:cubicBezTo>
                    <a:pt x="16331" y="9172"/>
                    <a:pt x="20034" y="10154"/>
                    <a:pt x="22182" y="10154"/>
                  </a:cubicBezTo>
                  <a:cubicBezTo>
                    <a:pt x="22623" y="10154"/>
                    <a:pt x="22998" y="10113"/>
                    <a:pt x="23288" y="10016"/>
                  </a:cubicBezTo>
                  <a:cubicBezTo>
                    <a:pt x="24991" y="9448"/>
                    <a:pt x="26283" y="8105"/>
                    <a:pt x="26283" y="8105"/>
                  </a:cubicBezTo>
                  <a:cubicBezTo>
                    <a:pt x="26283" y="8105"/>
                    <a:pt x="28605" y="9758"/>
                    <a:pt x="29483" y="9862"/>
                  </a:cubicBezTo>
                  <a:cubicBezTo>
                    <a:pt x="29570" y="9872"/>
                    <a:pt x="29645" y="9876"/>
                    <a:pt x="29710" y="9876"/>
                  </a:cubicBezTo>
                  <a:cubicBezTo>
                    <a:pt x="30302" y="9876"/>
                    <a:pt x="30052" y="9500"/>
                    <a:pt x="30052" y="9500"/>
                  </a:cubicBezTo>
                  <a:lnTo>
                    <a:pt x="27211" y="7126"/>
                  </a:lnTo>
                  <a:lnTo>
                    <a:pt x="27211" y="7126"/>
                  </a:lnTo>
                  <a:cubicBezTo>
                    <a:pt x="27212" y="7126"/>
                    <a:pt x="30540" y="8936"/>
                    <a:pt x="31335" y="8936"/>
                  </a:cubicBezTo>
                  <a:cubicBezTo>
                    <a:pt x="31356" y="8936"/>
                    <a:pt x="31376" y="8935"/>
                    <a:pt x="31394" y="8932"/>
                  </a:cubicBezTo>
                  <a:cubicBezTo>
                    <a:pt x="32065" y="8830"/>
                    <a:pt x="31858" y="8417"/>
                    <a:pt x="31858" y="8417"/>
                  </a:cubicBezTo>
                  <a:lnTo>
                    <a:pt x="28089" y="6093"/>
                  </a:lnTo>
                  <a:lnTo>
                    <a:pt x="28089" y="6093"/>
                  </a:lnTo>
                  <a:cubicBezTo>
                    <a:pt x="28089" y="6093"/>
                    <a:pt x="31858" y="7952"/>
                    <a:pt x="32307" y="7952"/>
                  </a:cubicBezTo>
                  <a:cubicBezTo>
                    <a:pt x="32313" y="7952"/>
                    <a:pt x="32319" y="7952"/>
                    <a:pt x="32324" y="7951"/>
                  </a:cubicBezTo>
                  <a:cubicBezTo>
                    <a:pt x="32685" y="7900"/>
                    <a:pt x="32736" y="7229"/>
                    <a:pt x="32375" y="7022"/>
                  </a:cubicBezTo>
                  <a:cubicBezTo>
                    <a:pt x="32017" y="6818"/>
                    <a:pt x="28162" y="4181"/>
                    <a:pt x="28442" y="4181"/>
                  </a:cubicBezTo>
                  <a:cubicBezTo>
                    <a:pt x="28445" y="4181"/>
                    <a:pt x="28448" y="4181"/>
                    <a:pt x="28451" y="4182"/>
                  </a:cubicBezTo>
                  <a:cubicBezTo>
                    <a:pt x="28812" y="4234"/>
                    <a:pt x="31290" y="5164"/>
                    <a:pt x="32271" y="5318"/>
                  </a:cubicBezTo>
                  <a:cubicBezTo>
                    <a:pt x="32473" y="5350"/>
                    <a:pt x="32607" y="5364"/>
                    <a:pt x="32694" y="5364"/>
                  </a:cubicBezTo>
                  <a:cubicBezTo>
                    <a:pt x="33028" y="5364"/>
                    <a:pt x="32654" y="5151"/>
                    <a:pt x="32736" y="4905"/>
                  </a:cubicBezTo>
                  <a:cubicBezTo>
                    <a:pt x="32839" y="4595"/>
                    <a:pt x="27332" y="2542"/>
                    <a:pt x="26682" y="2542"/>
                  </a:cubicBezTo>
                  <a:cubicBezTo>
                    <a:pt x="26032" y="2542"/>
                    <a:pt x="23042" y="7092"/>
                    <a:pt x="23042" y="7092"/>
                  </a:cubicBezTo>
                  <a:cubicBezTo>
                    <a:pt x="23042" y="7092"/>
                    <a:pt x="22906" y="7102"/>
                    <a:pt x="22645" y="7102"/>
                  </a:cubicBezTo>
                  <a:cubicBezTo>
                    <a:pt x="21601" y="7102"/>
                    <a:pt x="18542" y="6936"/>
                    <a:pt x="14070" y="5272"/>
                  </a:cubicBezTo>
                  <a:cubicBezTo>
                    <a:pt x="8478" y="3192"/>
                    <a:pt x="6576" y="0"/>
                    <a:pt x="6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4"/>
            <p:cNvSpPr/>
            <p:nvPr/>
          </p:nvSpPr>
          <p:spPr>
            <a:xfrm>
              <a:off x="1021806" y="2721960"/>
              <a:ext cx="680756" cy="217760"/>
            </a:xfrm>
            <a:custGeom>
              <a:avLst/>
              <a:gdLst/>
              <a:ahLst/>
              <a:cxnLst/>
              <a:rect l="l" t="t" r="r" b="b"/>
              <a:pathLst>
                <a:path w="33572" h="10739" extrusionOk="0">
                  <a:moveTo>
                    <a:pt x="6957" y="0"/>
                  </a:moveTo>
                  <a:cubicBezTo>
                    <a:pt x="6906" y="0"/>
                    <a:pt x="6855" y="14"/>
                    <a:pt x="6808" y="42"/>
                  </a:cubicBezTo>
                  <a:cubicBezTo>
                    <a:pt x="6669" y="124"/>
                    <a:pt x="6624" y="304"/>
                    <a:pt x="6707" y="443"/>
                  </a:cubicBezTo>
                  <a:cubicBezTo>
                    <a:pt x="6787" y="577"/>
                    <a:pt x="8725" y="3747"/>
                    <a:pt x="14347" y="5839"/>
                  </a:cubicBezTo>
                  <a:cubicBezTo>
                    <a:pt x="18842" y="7510"/>
                    <a:pt x="21900" y="7689"/>
                    <a:pt x="22998" y="7689"/>
                  </a:cubicBezTo>
                  <a:cubicBezTo>
                    <a:pt x="23265" y="7689"/>
                    <a:pt x="23417" y="7679"/>
                    <a:pt x="23445" y="7676"/>
                  </a:cubicBezTo>
                  <a:cubicBezTo>
                    <a:pt x="23535" y="7669"/>
                    <a:pt x="23616" y="7622"/>
                    <a:pt x="23666" y="7546"/>
                  </a:cubicBezTo>
                  <a:cubicBezTo>
                    <a:pt x="24998" y="5521"/>
                    <a:pt x="26686" y="3254"/>
                    <a:pt x="27063" y="3127"/>
                  </a:cubicBezTo>
                  <a:cubicBezTo>
                    <a:pt x="27646" y="3127"/>
                    <a:pt x="32132" y="4824"/>
                    <a:pt x="32811" y="5286"/>
                  </a:cubicBezTo>
                  <a:cubicBezTo>
                    <a:pt x="32813" y="5305"/>
                    <a:pt x="32814" y="5322"/>
                    <a:pt x="32816" y="5340"/>
                  </a:cubicBezTo>
                  <a:cubicBezTo>
                    <a:pt x="32781" y="5335"/>
                    <a:pt x="32741" y="5329"/>
                    <a:pt x="32698" y="5322"/>
                  </a:cubicBezTo>
                  <a:cubicBezTo>
                    <a:pt x="32119" y="5232"/>
                    <a:pt x="30945" y="4842"/>
                    <a:pt x="30088" y="4557"/>
                  </a:cubicBezTo>
                  <a:cubicBezTo>
                    <a:pt x="29397" y="4329"/>
                    <a:pt x="29031" y="4209"/>
                    <a:pt x="28873" y="4186"/>
                  </a:cubicBezTo>
                  <a:cubicBezTo>
                    <a:pt x="28860" y="4184"/>
                    <a:pt x="28847" y="4183"/>
                    <a:pt x="28835" y="4183"/>
                  </a:cubicBezTo>
                  <a:cubicBezTo>
                    <a:pt x="28708" y="4183"/>
                    <a:pt x="28572" y="4265"/>
                    <a:pt x="28530" y="4385"/>
                  </a:cubicBezTo>
                  <a:cubicBezTo>
                    <a:pt x="28347" y="4919"/>
                    <a:pt x="32566" y="7544"/>
                    <a:pt x="32609" y="7570"/>
                  </a:cubicBezTo>
                  <a:cubicBezTo>
                    <a:pt x="32681" y="7610"/>
                    <a:pt x="32708" y="7714"/>
                    <a:pt x="32709" y="7790"/>
                  </a:cubicBezTo>
                  <a:cubicBezTo>
                    <a:pt x="32710" y="7886"/>
                    <a:pt x="32676" y="7947"/>
                    <a:pt x="32694" y="7953"/>
                  </a:cubicBezTo>
                  <a:cubicBezTo>
                    <a:pt x="32396" y="7925"/>
                    <a:pt x="30377" y="7001"/>
                    <a:pt x="28599" y="6123"/>
                  </a:cubicBezTo>
                  <a:cubicBezTo>
                    <a:pt x="28557" y="6103"/>
                    <a:pt x="28513" y="6093"/>
                    <a:pt x="28470" y="6093"/>
                  </a:cubicBezTo>
                  <a:cubicBezTo>
                    <a:pt x="28367" y="6093"/>
                    <a:pt x="28268" y="6148"/>
                    <a:pt x="28214" y="6244"/>
                  </a:cubicBezTo>
                  <a:cubicBezTo>
                    <a:pt x="28139" y="6381"/>
                    <a:pt x="28183" y="6553"/>
                    <a:pt x="28315" y="6635"/>
                  </a:cubicBezTo>
                  <a:lnTo>
                    <a:pt x="31945" y="8872"/>
                  </a:lnTo>
                  <a:cubicBezTo>
                    <a:pt x="31911" y="8892"/>
                    <a:pt x="31843" y="8917"/>
                    <a:pt x="31729" y="8936"/>
                  </a:cubicBezTo>
                  <a:cubicBezTo>
                    <a:pt x="31723" y="8937"/>
                    <a:pt x="31715" y="8937"/>
                    <a:pt x="31707" y="8937"/>
                  </a:cubicBezTo>
                  <a:cubicBezTo>
                    <a:pt x="31293" y="8937"/>
                    <a:pt x="29344" y="8038"/>
                    <a:pt x="27732" y="7160"/>
                  </a:cubicBezTo>
                  <a:cubicBezTo>
                    <a:pt x="27687" y="7136"/>
                    <a:pt x="27640" y="7124"/>
                    <a:pt x="27592" y="7124"/>
                  </a:cubicBezTo>
                  <a:cubicBezTo>
                    <a:pt x="27498" y="7124"/>
                    <a:pt x="27406" y="7170"/>
                    <a:pt x="27350" y="7253"/>
                  </a:cubicBezTo>
                  <a:cubicBezTo>
                    <a:pt x="27265" y="7377"/>
                    <a:pt x="27288" y="7545"/>
                    <a:pt x="27404" y="7642"/>
                  </a:cubicBezTo>
                  <a:lnTo>
                    <a:pt x="30075" y="9876"/>
                  </a:lnTo>
                  <a:cubicBezTo>
                    <a:pt x="30016" y="9875"/>
                    <a:pt x="29957" y="9870"/>
                    <a:pt x="29898" y="9863"/>
                  </a:cubicBezTo>
                  <a:cubicBezTo>
                    <a:pt x="29239" y="9786"/>
                    <a:pt x="27461" y="8609"/>
                    <a:pt x="26832" y="8160"/>
                  </a:cubicBezTo>
                  <a:cubicBezTo>
                    <a:pt x="26781" y="8124"/>
                    <a:pt x="26722" y="8107"/>
                    <a:pt x="26663" y="8107"/>
                  </a:cubicBezTo>
                  <a:cubicBezTo>
                    <a:pt x="26585" y="8107"/>
                    <a:pt x="26508" y="8137"/>
                    <a:pt x="26451" y="8196"/>
                  </a:cubicBezTo>
                  <a:cubicBezTo>
                    <a:pt x="26438" y="8209"/>
                    <a:pt x="25192" y="9493"/>
                    <a:pt x="23575" y="10032"/>
                  </a:cubicBezTo>
                  <a:cubicBezTo>
                    <a:pt x="23318" y="10117"/>
                    <a:pt x="22976" y="10154"/>
                    <a:pt x="22571" y="10154"/>
                  </a:cubicBezTo>
                  <a:cubicBezTo>
                    <a:pt x="21339" y="10154"/>
                    <a:pt x="19523" y="9815"/>
                    <a:pt x="17754" y="9484"/>
                  </a:cubicBezTo>
                  <a:cubicBezTo>
                    <a:pt x="16419" y="9234"/>
                    <a:pt x="15039" y="8976"/>
                    <a:pt x="13788" y="8831"/>
                  </a:cubicBezTo>
                  <a:cubicBezTo>
                    <a:pt x="10154" y="8410"/>
                    <a:pt x="3685" y="6636"/>
                    <a:pt x="2194" y="5049"/>
                  </a:cubicBezTo>
                  <a:cubicBezTo>
                    <a:pt x="801" y="3566"/>
                    <a:pt x="2999" y="1187"/>
                    <a:pt x="3021" y="1164"/>
                  </a:cubicBezTo>
                  <a:cubicBezTo>
                    <a:pt x="3132" y="1047"/>
                    <a:pt x="3127" y="861"/>
                    <a:pt x="3008" y="751"/>
                  </a:cubicBezTo>
                  <a:cubicBezTo>
                    <a:pt x="2952" y="697"/>
                    <a:pt x="2880" y="671"/>
                    <a:pt x="2808" y="671"/>
                  </a:cubicBezTo>
                  <a:cubicBezTo>
                    <a:pt x="2730" y="671"/>
                    <a:pt x="2652" y="702"/>
                    <a:pt x="2595" y="762"/>
                  </a:cubicBezTo>
                  <a:cubicBezTo>
                    <a:pt x="2488" y="877"/>
                    <a:pt x="1" y="3567"/>
                    <a:pt x="1768" y="5450"/>
                  </a:cubicBezTo>
                  <a:cubicBezTo>
                    <a:pt x="3402" y="7188"/>
                    <a:pt x="10044" y="8986"/>
                    <a:pt x="13720" y="9413"/>
                  </a:cubicBezTo>
                  <a:cubicBezTo>
                    <a:pt x="14951" y="9555"/>
                    <a:pt x="16322" y="9811"/>
                    <a:pt x="17646" y="10060"/>
                  </a:cubicBezTo>
                  <a:cubicBezTo>
                    <a:pt x="19500" y="10405"/>
                    <a:pt x="21279" y="10739"/>
                    <a:pt x="22564" y="10739"/>
                  </a:cubicBezTo>
                  <a:cubicBezTo>
                    <a:pt x="23036" y="10739"/>
                    <a:pt x="23442" y="10693"/>
                    <a:pt x="23760" y="10587"/>
                  </a:cubicBezTo>
                  <a:cubicBezTo>
                    <a:pt x="25158" y="10120"/>
                    <a:pt x="26271" y="9170"/>
                    <a:pt x="26693" y="8776"/>
                  </a:cubicBezTo>
                  <a:cubicBezTo>
                    <a:pt x="27307" y="9201"/>
                    <a:pt x="29032" y="10350"/>
                    <a:pt x="29829" y="10444"/>
                  </a:cubicBezTo>
                  <a:cubicBezTo>
                    <a:pt x="29911" y="10454"/>
                    <a:pt x="30002" y="10461"/>
                    <a:pt x="30095" y="10461"/>
                  </a:cubicBezTo>
                  <a:cubicBezTo>
                    <a:pt x="30334" y="10461"/>
                    <a:pt x="30582" y="10409"/>
                    <a:pt x="30710" y="10199"/>
                  </a:cubicBezTo>
                  <a:cubicBezTo>
                    <a:pt x="30832" y="10000"/>
                    <a:pt x="30767" y="9768"/>
                    <a:pt x="30675" y="9630"/>
                  </a:cubicBezTo>
                  <a:cubicBezTo>
                    <a:pt x="30659" y="9607"/>
                    <a:pt x="30641" y="9586"/>
                    <a:pt x="30620" y="9567"/>
                  </a:cubicBezTo>
                  <a:lnTo>
                    <a:pt x="29741" y="8834"/>
                  </a:lnTo>
                  <a:lnTo>
                    <a:pt x="29741" y="8834"/>
                  </a:lnTo>
                  <a:cubicBezTo>
                    <a:pt x="30553" y="9208"/>
                    <a:pt x="31346" y="9519"/>
                    <a:pt x="31733" y="9519"/>
                  </a:cubicBezTo>
                  <a:cubicBezTo>
                    <a:pt x="31765" y="9519"/>
                    <a:pt x="31793" y="9517"/>
                    <a:pt x="31819" y="9513"/>
                  </a:cubicBezTo>
                  <a:cubicBezTo>
                    <a:pt x="32159" y="9461"/>
                    <a:pt x="32388" y="9327"/>
                    <a:pt x="32497" y="9115"/>
                  </a:cubicBezTo>
                  <a:cubicBezTo>
                    <a:pt x="32599" y="8917"/>
                    <a:pt x="32563" y="8701"/>
                    <a:pt x="32500" y="8577"/>
                  </a:cubicBezTo>
                  <a:cubicBezTo>
                    <a:pt x="32481" y="8537"/>
                    <a:pt x="32451" y="8502"/>
                    <a:pt x="32415" y="8475"/>
                  </a:cubicBezTo>
                  <a:lnTo>
                    <a:pt x="32415" y="8475"/>
                  </a:lnTo>
                  <a:cubicBezTo>
                    <a:pt x="32550" y="8515"/>
                    <a:pt x="32650" y="8535"/>
                    <a:pt x="32714" y="8535"/>
                  </a:cubicBezTo>
                  <a:cubicBezTo>
                    <a:pt x="32725" y="8535"/>
                    <a:pt x="32736" y="8534"/>
                    <a:pt x="32745" y="8533"/>
                  </a:cubicBezTo>
                  <a:cubicBezTo>
                    <a:pt x="33014" y="8495"/>
                    <a:pt x="33219" y="8279"/>
                    <a:pt x="33278" y="7970"/>
                  </a:cubicBezTo>
                  <a:cubicBezTo>
                    <a:pt x="33349" y="7602"/>
                    <a:pt x="33193" y="7227"/>
                    <a:pt x="32901" y="7061"/>
                  </a:cubicBezTo>
                  <a:cubicBezTo>
                    <a:pt x="32648" y="6916"/>
                    <a:pt x="31243" y="5957"/>
                    <a:pt x="30199" y="5210"/>
                  </a:cubicBezTo>
                  <a:lnTo>
                    <a:pt x="30199" y="5210"/>
                  </a:lnTo>
                  <a:cubicBezTo>
                    <a:pt x="31064" y="5495"/>
                    <a:pt x="32048" y="5811"/>
                    <a:pt x="32606" y="5899"/>
                  </a:cubicBezTo>
                  <a:cubicBezTo>
                    <a:pt x="32788" y="5928"/>
                    <a:pt x="32941" y="5950"/>
                    <a:pt x="33069" y="5950"/>
                  </a:cubicBezTo>
                  <a:cubicBezTo>
                    <a:pt x="33238" y="5950"/>
                    <a:pt x="33362" y="5911"/>
                    <a:pt x="33445" y="5795"/>
                  </a:cubicBezTo>
                  <a:cubicBezTo>
                    <a:pt x="33572" y="5621"/>
                    <a:pt x="33479" y="5441"/>
                    <a:pt x="33435" y="5355"/>
                  </a:cubicBezTo>
                  <a:cubicBezTo>
                    <a:pt x="33421" y="5329"/>
                    <a:pt x="33394" y="5292"/>
                    <a:pt x="33394" y="5290"/>
                  </a:cubicBezTo>
                  <a:cubicBezTo>
                    <a:pt x="33424" y="5200"/>
                    <a:pt x="33396" y="5059"/>
                    <a:pt x="33341" y="4982"/>
                  </a:cubicBezTo>
                  <a:cubicBezTo>
                    <a:pt x="32929" y="4410"/>
                    <a:pt x="27661" y="2541"/>
                    <a:pt x="27063" y="2541"/>
                  </a:cubicBezTo>
                  <a:cubicBezTo>
                    <a:pt x="26409" y="2541"/>
                    <a:pt x="24652" y="4989"/>
                    <a:pt x="23260" y="7099"/>
                  </a:cubicBezTo>
                  <a:cubicBezTo>
                    <a:pt x="23214" y="7100"/>
                    <a:pt x="23156" y="7101"/>
                    <a:pt x="23088" y="7101"/>
                  </a:cubicBezTo>
                  <a:cubicBezTo>
                    <a:pt x="22134" y="7101"/>
                    <a:pt x="19058" y="6967"/>
                    <a:pt x="14553" y="5291"/>
                  </a:cubicBezTo>
                  <a:cubicBezTo>
                    <a:pt x="9139" y="3276"/>
                    <a:pt x="7228" y="174"/>
                    <a:pt x="7209" y="143"/>
                  </a:cubicBezTo>
                  <a:cubicBezTo>
                    <a:pt x="7154" y="51"/>
                    <a:pt x="7057" y="0"/>
                    <a:pt x="6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4"/>
            <p:cNvSpPr/>
            <p:nvPr/>
          </p:nvSpPr>
          <p:spPr>
            <a:xfrm>
              <a:off x="1910358" y="2568631"/>
              <a:ext cx="411025" cy="399000"/>
            </a:xfrm>
            <a:custGeom>
              <a:avLst/>
              <a:gdLst/>
              <a:ahLst/>
              <a:cxnLst/>
              <a:rect l="l" t="t" r="r" b="b"/>
              <a:pathLst>
                <a:path w="20270" h="19677" extrusionOk="0">
                  <a:moveTo>
                    <a:pt x="18295" y="0"/>
                  </a:moveTo>
                  <a:lnTo>
                    <a:pt x="14059" y="1998"/>
                  </a:lnTo>
                  <a:cubicBezTo>
                    <a:pt x="14059" y="1998"/>
                    <a:pt x="12343" y="6009"/>
                    <a:pt x="11126" y="8222"/>
                  </a:cubicBezTo>
                  <a:cubicBezTo>
                    <a:pt x="9908" y="10437"/>
                    <a:pt x="6669" y="15028"/>
                    <a:pt x="6365" y="15420"/>
                  </a:cubicBezTo>
                  <a:cubicBezTo>
                    <a:pt x="6025" y="15855"/>
                    <a:pt x="5368" y="15972"/>
                    <a:pt x="5368" y="15972"/>
                  </a:cubicBezTo>
                  <a:cubicBezTo>
                    <a:pt x="5368" y="15972"/>
                    <a:pt x="4814" y="14422"/>
                    <a:pt x="4150" y="12762"/>
                  </a:cubicBezTo>
                  <a:cubicBezTo>
                    <a:pt x="3646" y="11501"/>
                    <a:pt x="2756" y="11048"/>
                    <a:pt x="1823" y="11048"/>
                  </a:cubicBezTo>
                  <a:cubicBezTo>
                    <a:pt x="1528" y="11048"/>
                    <a:pt x="1228" y="11093"/>
                    <a:pt x="935" y="11173"/>
                  </a:cubicBezTo>
                  <a:cubicBezTo>
                    <a:pt x="935" y="11173"/>
                    <a:pt x="0" y="11649"/>
                    <a:pt x="322" y="11924"/>
                  </a:cubicBezTo>
                  <a:cubicBezTo>
                    <a:pt x="532" y="12105"/>
                    <a:pt x="1101" y="12136"/>
                    <a:pt x="1585" y="12136"/>
                  </a:cubicBezTo>
                  <a:cubicBezTo>
                    <a:pt x="1841" y="12136"/>
                    <a:pt x="2074" y="12127"/>
                    <a:pt x="2217" y="12127"/>
                  </a:cubicBezTo>
                  <a:cubicBezTo>
                    <a:pt x="2631" y="12127"/>
                    <a:pt x="3136" y="12632"/>
                    <a:pt x="3136" y="12632"/>
                  </a:cubicBezTo>
                  <a:cubicBezTo>
                    <a:pt x="3136" y="12632"/>
                    <a:pt x="470" y="12747"/>
                    <a:pt x="379" y="13161"/>
                  </a:cubicBezTo>
                  <a:cubicBezTo>
                    <a:pt x="287" y="13574"/>
                    <a:pt x="610" y="13690"/>
                    <a:pt x="1391" y="13690"/>
                  </a:cubicBezTo>
                  <a:cubicBezTo>
                    <a:pt x="2171" y="13690"/>
                    <a:pt x="3169" y="13738"/>
                    <a:pt x="3398" y="13876"/>
                  </a:cubicBezTo>
                  <a:cubicBezTo>
                    <a:pt x="3628" y="14013"/>
                    <a:pt x="745" y="14122"/>
                    <a:pt x="424" y="14718"/>
                  </a:cubicBezTo>
                  <a:cubicBezTo>
                    <a:pt x="263" y="15018"/>
                    <a:pt x="715" y="15079"/>
                    <a:pt x="1275" y="15079"/>
                  </a:cubicBezTo>
                  <a:cubicBezTo>
                    <a:pt x="1672" y="15079"/>
                    <a:pt x="2122" y="15048"/>
                    <a:pt x="2447" y="15048"/>
                  </a:cubicBezTo>
                  <a:cubicBezTo>
                    <a:pt x="2579" y="15048"/>
                    <a:pt x="2690" y="15054"/>
                    <a:pt x="2769" y="15068"/>
                  </a:cubicBezTo>
                  <a:cubicBezTo>
                    <a:pt x="3637" y="15227"/>
                    <a:pt x="3598" y="15973"/>
                    <a:pt x="3598" y="15973"/>
                  </a:cubicBezTo>
                  <a:cubicBezTo>
                    <a:pt x="3598" y="15973"/>
                    <a:pt x="2806" y="15793"/>
                    <a:pt x="2089" y="15793"/>
                  </a:cubicBezTo>
                  <a:cubicBezTo>
                    <a:pt x="1623" y="15793"/>
                    <a:pt x="1188" y="15869"/>
                    <a:pt x="1024" y="16122"/>
                  </a:cubicBezTo>
                  <a:cubicBezTo>
                    <a:pt x="692" y="16634"/>
                    <a:pt x="2058" y="16668"/>
                    <a:pt x="2310" y="16738"/>
                  </a:cubicBezTo>
                  <a:cubicBezTo>
                    <a:pt x="3217" y="16994"/>
                    <a:pt x="2979" y="17948"/>
                    <a:pt x="3529" y="18697"/>
                  </a:cubicBezTo>
                  <a:cubicBezTo>
                    <a:pt x="3999" y="19339"/>
                    <a:pt x="4139" y="19676"/>
                    <a:pt x="5068" y="19676"/>
                  </a:cubicBezTo>
                  <a:cubicBezTo>
                    <a:pt x="6675" y="19676"/>
                    <a:pt x="11175" y="13781"/>
                    <a:pt x="13518" y="11576"/>
                  </a:cubicBezTo>
                  <a:cubicBezTo>
                    <a:pt x="15861" y="9371"/>
                    <a:pt x="19168" y="6110"/>
                    <a:pt x="19719" y="4410"/>
                  </a:cubicBezTo>
                  <a:cubicBezTo>
                    <a:pt x="20269" y="2711"/>
                    <a:pt x="18662" y="92"/>
                    <a:pt x="18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4"/>
            <p:cNvSpPr/>
            <p:nvPr/>
          </p:nvSpPr>
          <p:spPr>
            <a:xfrm>
              <a:off x="1909243" y="2562669"/>
              <a:ext cx="415871" cy="410863"/>
            </a:xfrm>
            <a:custGeom>
              <a:avLst/>
              <a:gdLst/>
              <a:ahLst/>
              <a:cxnLst/>
              <a:rect l="l" t="t" r="r" b="b"/>
              <a:pathLst>
                <a:path w="20509" h="20262" extrusionOk="0">
                  <a:moveTo>
                    <a:pt x="18344" y="1"/>
                  </a:moveTo>
                  <a:cubicBezTo>
                    <a:pt x="18209" y="1"/>
                    <a:pt x="18080" y="84"/>
                    <a:pt x="18048" y="217"/>
                  </a:cubicBezTo>
                  <a:cubicBezTo>
                    <a:pt x="18009" y="373"/>
                    <a:pt x="18086" y="526"/>
                    <a:pt x="18244" y="565"/>
                  </a:cubicBezTo>
                  <a:cubicBezTo>
                    <a:pt x="18566" y="761"/>
                    <a:pt x="19982" y="3110"/>
                    <a:pt x="19494" y="4614"/>
                  </a:cubicBezTo>
                  <a:cubicBezTo>
                    <a:pt x="18897" y="6456"/>
                    <a:pt x="14738" y="10370"/>
                    <a:pt x="13371" y="11657"/>
                  </a:cubicBezTo>
                  <a:cubicBezTo>
                    <a:pt x="12601" y="12380"/>
                    <a:pt x="11612" y="13487"/>
                    <a:pt x="10564" y="14660"/>
                  </a:cubicBezTo>
                  <a:cubicBezTo>
                    <a:pt x="8671" y="16777"/>
                    <a:pt x="6078" y="19677"/>
                    <a:pt x="5122" y="19677"/>
                  </a:cubicBezTo>
                  <a:cubicBezTo>
                    <a:pt x="4435" y="19677"/>
                    <a:pt x="4313" y="19507"/>
                    <a:pt x="3952" y="19002"/>
                  </a:cubicBezTo>
                  <a:lnTo>
                    <a:pt x="3820" y="18818"/>
                  </a:lnTo>
                  <a:cubicBezTo>
                    <a:pt x="3637" y="18569"/>
                    <a:pt x="3552" y="18280"/>
                    <a:pt x="3469" y="18000"/>
                  </a:cubicBezTo>
                  <a:cubicBezTo>
                    <a:pt x="3323" y="17508"/>
                    <a:pt x="3157" y="16951"/>
                    <a:pt x="2444" y="16749"/>
                  </a:cubicBezTo>
                  <a:cubicBezTo>
                    <a:pt x="2384" y="16733"/>
                    <a:pt x="2269" y="16715"/>
                    <a:pt x="2127" y="16697"/>
                  </a:cubicBezTo>
                  <a:cubicBezTo>
                    <a:pt x="1971" y="16677"/>
                    <a:pt x="1533" y="16620"/>
                    <a:pt x="1358" y="16537"/>
                  </a:cubicBezTo>
                  <a:cubicBezTo>
                    <a:pt x="1477" y="16426"/>
                    <a:pt x="1773" y="16377"/>
                    <a:pt x="2146" y="16377"/>
                  </a:cubicBezTo>
                  <a:cubicBezTo>
                    <a:pt x="2575" y="16377"/>
                    <a:pt x="3106" y="16442"/>
                    <a:pt x="3588" y="16552"/>
                  </a:cubicBezTo>
                  <a:cubicBezTo>
                    <a:pt x="3609" y="16557"/>
                    <a:pt x="3631" y="16559"/>
                    <a:pt x="3652" y="16559"/>
                  </a:cubicBezTo>
                  <a:cubicBezTo>
                    <a:pt x="3715" y="16559"/>
                    <a:pt x="3778" y="16538"/>
                    <a:pt x="3829" y="16500"/>
                  </a:cubicBezTo>
                  <a:cubicBezTo>
                    <a:pt x="3898" y="16447"/>
                    <a:pt x="3940" y="16368"/>
                    <a:pt x="3945" y="16281"/>
                  </a:cubicBezTo>
                  <a:cubicBezTo>
                    <a:pt x="3964" y="15935"/>
                    <a:pt x="3764" y="15235"/>
                    <a:pt x="2876" y="15073"/>
                  </a:cubicBezTo>
                  <a:cubicBezTo>
                    <a:pt x="2778" y="15055"/>
                    <a:pt x="2649" y="15049"/>
                    <a:pt x="2497" y="15049"/>
                  </a:cubicBezTo>
                  <a:cubicBezTo>
                    <a:pt x="2339" y="15049"/>
                    <a:pt x="2157" y="15056"/>
                    <a:pt x="1961" y="15064"/>
                  </a:cubicBezTo>
                  <a:cubicBezTo>
                    <a:pt x="1785" y="15069"/>
                    <a:pt x="1540" y="15079"/>
                    <a:pt x="1310" y="15079"/>
                  </a:cubicBezTo>
                  <a:cubicBezTo>
                    <a:pt x="1136" y="15079"/>
                    <a:pt x="970" y="15074"/>
                    <a:pt x="850" y="15057"/>
                  </a:cubicBezTo>
                  <a:cubicBezTo>
                    <a:pt x="1237" y="14844"/>
                    <a:pt x="2392" y="14678"/>
                    <a:pt x="2807" y="14619"/>
                  </a:cubicBezTo>
                  <a:cubicBezTo>
                    <a:pt x="3532" y="14514"/>
                    <a:pt x="3704" y="14489"/>
                    <a:pt x="3754" y="14244"/>
                  </a:cubicBezTo>
                  <a:cubicBezTo>
                    <a:pt x="3778" y="14123"/>
                    <a:pt x="3711" y="13982"/>
                    <a:pt x="3605" y="13918"/>
                  </a:cubicBezTo>
                  <a:cubicBezTo>
                    <a:pt x="3275" y="13719"/>
                    <a:pt x="2111" y="13690"/>
                    <a:pt x="1446" y="13690"/>
                  </a:cubicBezTo>
                  <a:cubicBezTo>
                    <a:pt x="829" y="13690"/>
                    <a:pt x="725" y="13607"/>
                    <a:pt x="713" y="13596"/>
                  </a:cubicBezTo>
                  <a:cubicBezTo>
                    <a:pt x="711" y="13588"/>
                    <a:pt x="711" y="13579"/>
                    <a:pt x="712" y="13571"/>
                  </a:cubicBezTo>
                  <a:cubicBezTo>
                    <a:pt x="980" y="13411"/>
                    <a:pt x="2185" y="13262"/>
                    <a:pt x="3203" y="13219"/>
                  </a:cubicBezTo>
                  <a:cubicBezTo>
                    <a:pt x="3458" y="13207"/>
                    <a:pt x="3578" y="12900"/>
                    <a:pt x="3398" y="12719"/>
                  </a:cubicBezTo>
                  <a:cubicBezTo>
                    <a:pt x="3338" y="12658"/>
                    <a:pt x="2792" y="12128"/>
                    <a:pt x="2272" y="12128"/>
                  </a:cubicBezTo>
                  <a:lnTo>
                    <a:pt x="2040" y="12131"/>
                  </a:lnTo>
                  <a:cubicBezTo>
                    <a:pt x="1954" y="12133"/>
                    <a:pt x="1822" y="12136"/>
                    <a:pt x="1669" y="12136"/>
                  </a:cubicBezTo>
                  <a:cubicBezTo>
                    <a:pt x="1321" y="12136"/>
                    <a:pt x="871" y="12121"/>
                    <a:pt x="658" y="12044"/>
                  </a:cubicBezTo>
                  <a:cubicBezTo>
                    <a:pt x="749" y="11955"/>
                    <a:pt x="926" y="11831"/>
                    <a:pt x="1098" y="11741"/>
                  </a:cubicBezTo>
                  <a:cubicBezTo>
                    <a:pt x="1318" y="11683"/>
                    <a:pt x="1586" y="11636"/>
                    <a:pt x="1872" y="11636"/>
                  </a:cubicBezTo>
                  <a:cubicBezTo>
                    <a:pt x="2599" y="11636"/>
                    <a:pt x="3446" y="11943"/>
                    <a:pt x="3935" y="13164"/>
                  </a:cubicBezTo>
                  <a:cubicBezTo>
                    <a:pt x="4589" y="14800"/>
                    <a:pt x="5143" y="16350"/>
                    <a:pt x="5149" y="16365"/>
                  </a:cubicBezTo>
                  <a:cubicBezTo>
                    <a:pt x="5192" y="16483"/>
                    <a:pt x="5304" y="16558"/>
                    <a:pt x="5427" y="16558"/>
                  </a:cubicBezTo>
                  <a:cubicBezTo>
                    <a:pt x="5443" y="16558"/>
                    <a:pt x="5460" y="16557"/>
                    <a:pt x="5476" y="16554"/>
                  </a:cubicBezTo>
                  <a:cubicBezTo>
                    <a:pt x="5506" y="16548"/>
                    <a:pt x="6247" y="16410"/>
                    <a:pt x="6651" y="15892"/>
                  </a:cubicBezTo>
                  <a:cubicBezTo>
                    <a:pt x="6993" y="15452"/>
                    <a:pt x="10224" y="10862"/>
                    <a:pt x="11435" y="8658"/>
                  </a:cubicBezTo>
                  <a:cubicBezTo>
                    <a:pt x="12647" y="6456"/>
                    <a:pt x="14365" y="2448"/>
                    <a:pt x="14382" y="2408"/>
                  </a:cubicBezTo>
                  <a:cubicBezTo>
                    <a:pt x="14454" y="2257"/>
                    <a:pt x="14387" y="2077"/>
                    <a:pt x="14234" y="2012"/>
                  </a:cubicBezTo>
                  <a:cubicBezTo>
                    <a:pt x="14196" y="1996"/>
                    <a:pt x="14156" y="1988"/>
                    <a:pt x="14118" y="1988"/>
                  </a:cubicBezTo>
                  <a:cubicBezTo>
                    <a:pt x="14000" y="1988"/>
                    <a:pt x="13889" y="2060"/>
                    <a:pt x="13845" y="2177"/>
                  </a:cubicBezTo>
                  <a:cubicBezTo>
                    <a:pt x="13827" y="2218"/>
                    <a:pt x="12120" y="6199"/>
                    <a:pt x="10923" y="8376"/>
                  </a:cubicBezTo>
                  <a:cubicBezTo>
                    <a:pt x="9724" y="10556"/>
                    <a:pt x="6527" y="15098"/>
                    <a:pt x="6188" y="15534"/>
                  </a:cubicBezTo>
                  <a:cubicBezTo>
                    <a:pt x="6036" y="15729"/>
                    <a:pt x="5788" y="15847"/>
                    <a:pt x="5605" y="15912"/>
                  </a:cubicBezTo>
                  <a:cubicBezTo>
                    <a:pt x="5419" y="15401"/>
                    <a:pt x="4977" y="14200"/>
                    <a:pt x="4477" y="12947"/>
                  </a:cubicBezTo>
                  <a:cubicBezTo>
                    <a:pt x="3981" y="11707"/>
                    <a:pt x="3063" y="11046"/>
                    <a:pt x="1889" y="11046"/>
                  </a:cubicBezTo>
                  <a:cubicBezTo>
                    <a:pt x="1580" y="11046"/>
                    <a:pt x="1253" y="11092"/>
                    <a:pt x="912" y="11185"/>
                  </a:cubicBezTo>
                  <a:cubicBezTo>
                    <a:pt x="893" y="11190"/>
                    <a:pt x="875" y="11197"/>
                    <a:pt x="856" y="11206"/>
                  </a:cubicBezTo>
                  <a:cubicBezTo>
                    <a:pt x="620" y="11327"/>
                    <a:pt x="64" y="11648"/>
                    <a:pt x="19" y="12031"/>
                  </a:cubicBezTo>
                  <a:cubicBezTo>
                    <a:pt x="1" y="12187"/>
                    <a:pt x="60" y="12333"/>
                    <a:pt x="185" y="12441"/>
                  </a:cubicBezTo>
                  <a:cubicBezTo>
                    <a:pt x="456" y="12672"/>
                    <a:pt x="997" y="12723"/>
                    <a:pt x="1617" y="12723"/>
                  </a:cubicBezTo>
                  <a:cubicBezTo>
                    <a:pt x="1734" y="12723"/>
                    <a:pt x="1852" y="12721"/>
                    <a:pt x="1973" y="12719"/>
                  </a:cubicBezTo>
                  <a:lnTo>
                    <a:pt x="1973" y="12719"/>
                  </a:lnTo>
                  <a:cubicBezTo>
                    <a:pt x="256" y="12900"/>
                    <a:pt x="179" y="13246"/>
                    <a:pt x="147" y="13391"/>
                  </a:cubicBezTo>
                  <a:cubicBezTo>
                    <a:pt x="97" y="13617"/>
                    <a:pt x="132" y="13808"/>
                    <a:pt x="252" y="13957"/>
                  </a:cubicBezTo>
                  <a:cubicBezTo>
                    <a:pt x="453" y="14209"/>
                    <a:pt x="845" y="14271"/>
                    <a:pt x="1368" y="14275"/>
                  </a:cubicBezTo>
                  <a:cubicBezTo>
                    <a:pt x="789" y="14411"/>
                    <a:pt x="373" y="14589"/>
                    <a:pt x="220" y="14873"/>
                  </a:cubicBezTo>
                  <a:cubicBezTo>
                    <a:pt x="98" y="15100"/>
                    <a:pt x="167" y="15270"/>
                    <a:pt x="218" y="15353"/>
                  </a:cubicBezTo>
                  <a:cubicBezTo>
                    <a:pt x="374" y="15603"/>
                    <a:pt x="744" y="15666"/>
                    <a:pt x="1315" y="15666"/>
                  </a:cubicBezTo>
                  <a:cubicBezTo>
                    <a:pt x="1513" y="15666"/>
                    <a:pt x="1736" y="15658"/>
                    <a:pt x="1982" y="15649"/>
                  </a:cubicBezTo>
                  <a:cubicBezTo>
                    <a:pt x="2166" y="15641"/>
                    <a:pt x="2354" y="15634"/>
                    <a:pt x="2506" y="15634"/>
                  </a:cubicBezTo>
                  <a:cubicBezTo>
                    <a:pt x="2618" y="15634"/>
                    <a:pt x="2711" y="15638"/>
                    <a:pt x="2770" y="15649"/>
                  </a:cubicBezTo>
                  <a:cubicBezTo>
                    <a:pt x="3000" y="15690"/>
                    <a:pt x="3142" y="15783"/>
                    <a:pt x="3228" y="15884"/>
                  </a:cubicBezTo>
                  <a:cubicBezTo>
                    <a:pt x="2922" y="15834"/>
                    <a:pt x="2545" y="15788"/>
                    <a:pt x="2176" y="15788"/>
                  </a:cubicBezTo>
                  <a:cubicBezTo>
                    <a:pt x="1611" y="15788"/>
                    <a:pt x="1067" y="15895"/>
                    <a:pt x="833" y="16256"/>
                  </a:cubicBezTo>
                  <a:cubicBezTo>
                    <a:pt x="687" y="16483"/>
                    <a:pt x="735" y="16670"/>
                    <a:pt x="777" y="16762"/>
                  </a:cubicBezTo>
                  <a:cubicBezTo>
                    <a:pt x="936" y="17105"/>
                    <a:pt x="1448" y="17199"/>
                    <a:pt x="2051" y="17277"/>
                  </a:cubicBezTo>
                  <a:cubicBezTo>
                    <a:pt x="2155" y="17291"/>
                    <a:pt x="2240" y="17300"/>
                    <a:pt x="2285" y="17312"/>
                  </a:cubicBezTo>
                  <a:cubicBezTo>
                    <a:pt x="2669" y="17421"/>
                    <a:pt x="2762" y="17680"/>
                    <a:pt x="2907" y="18168"/>
                  </a:cubicBezTo>
                  <a:cubicBezTo>
                    <a:pt x="3000" y="18480"/>
                    <a:pt x="3105" y="18833"/>
                    <a:pt x="3347" y="19164"/>
                  </a:cubicBezTo>
                  <a:lnTo>
                    <a:pt x="3476" y="19342"/>
                  </a:lnTo>
                  <a:cubicBezTo>
                    <a:pt x="3858" y="19876"/>
                    <a:pt x="4134" y="20262"/>
                    <a:pt x="5122" y="20262"/>
                  </a:cubicBezTo>
                  <a:cubicBezTo>
                    <a:pt x="6254" y="20262"/>
                    <a:pt x="8184" y="18198"/>
                    <a:pt x="11001" y="15048"/>
                  </a:cubicBezTo>
                  <a:cubicBezTo>
                    <a:pt x="12040" y="13888"/>
                    <a:pt x="13020" y="12789"/>
                    <a:pt x="13772" y="12083"/>
                  </a:cubicBezTo>
                  <a:cubicBezTo>
                    <a:pt x="17616" y="8465"/>
                    <a:pt x="19612" y="6148"/>
                    <a:pt x="20050" y="4794"/>
                  </a:cubicBezTo>
                  <a:cubicBezTo>
                    <a:pt x="20509" y="3382"/>
                    <a:pt x="19622" y="1608"/>
                    <a:pt x="19339" y="1098"/>
                  </a:cubicBezTo>
                  <a:cubicBezTo>
                    <a:pt x="19133" y="725"/>
                    <a:pt x="18739" y="90"/>
                    <a:pt x="18419" y="10"/>
                  </a:cubicBezTo>
                  <a:cubicBezTo>
                    <a:pt x="18394" y="4"/>
                    <a:pt x="18369" y="1"/>
                    <a:pt x="183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4"/>
            <p:cNvSpPr/>
            <p:nvPr/>
          </p:nvSpPr>
          <p:spPr>
            <a:xfrm>
              <a:off x="2019194" y="2892525"/>
              <a:ext cx="8435" cy="55783"/>
            </a:xfrm>
            <a:custGeom>
              <a:avLst/>
              <a:gdLst/>
              <a:ahLst/>
              <a:cxnLst/>
              <a:rect l="l" t="t" r="r" b="b"/>
              <a:pathLst>
                <a:path w="416" h="2751" extrusionOk="0">
                  <a:moveTo>
                    <a:pt x="1" y="0"/>
                  </a:moveTo>
                  <a:lnTo>
                    <a:pt x="415" y="2750"/>
                  </a:lnTo>
                  <a:cubicBezTo>
                    <a:pt x="415" y="155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4"/>
            <p:cNvSpPr/>
            <p:nvPr/>
          </p:nvSpPr>
          <p:spPr>
            <a:xfrm>
              <a:off x="2012623" y="2886604"/>
              <a:ext cx="20926" cy="67625"/>
            </a:xfrm>
            <a:custGeom>
              <a:avLst/>
              <a:gdLst/>
              <a:ahLst/>
              <a:cxnLst/>
              <a:rect l="l" t="t" r="r" b="b"/>
              <a:pathLst>
                <a:path w="1032" h="3335" extrusionOk="0">
                  <a:moveTo>
                    <a:pt x="325" y="1"/>
                  </a:moveTo>
                  <a:cubicBezTo>
                    <a:pt x="300" y="1"/>
                    <a:pt x="275" y="4"/>
                    <a:pt x="251" y="10"/>
                  </a:cubicBezTo>
                  <a:cubicBezTo>
                    <a:pt x="94" y="51"/>
                    <a:pt x="1" y="211"/>
                    <a:pt x="43" y="368"/>
                  </a:cubicBezTo>
                  <a:cubicBezTo>
                    <a:pt x="46" y="383"/>
                    <a:pt x="447" y="1901"/>
                    <a:pt x="447" y="3042"/>
                  </a:cubicBezTo>
                  <a:cubicBezTo>
                    <a:pt x="447" y="3204"/>
                    <a:pt x="578" y="3335"/>
                    <a:pt x="739" y="3335"/>
                  </a:cubicBezTo>
                  <a:cubicBezTo>
                    <a:pt x="901" y="3335"/>
                    <a:pt x="1032" y="3204"/>
                    <a:pt x="1032" y="3042"/>
                  </a:cubicBezTo>
                  <a:cubicBezTo>
                    <a:pt x="1032" y="1823"/>
                    <a:pt x="625" y="282"/>
                    <a:pt x="608" y="217"/>
                  </a:cubicBezTo>
                  <a:cubicBezTo>
                    <a:pt x="572" y="87"/>
                    <a:pt x="454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4"/>
            <p:cNvSpPr/>
            <p:nvPr/>
          </p:nvSpPr>
          <p:spPr>
            <a:xfrm>
              <a:off x="1995062" y="2329807"/>
              <a:ext cx="62211" cy="54749"/>
            </a:xfrm>
            <a:custGeom>
              <a:avLst/>
              <a:gdLst/>
              <a:ahLst/>
              <a:cxnLst/>
              <a:rect l="l" t="t" r="r" b="b"/>
              <a:pathLst>
                <a:path w="3068" h="2700" extrusionOk="0">
                  <a:moveTo>
                    <a:pt x="2742" y="1"/>
                  </a:moveTo>
                  <a:cubicBezTo>
                    <a:pt x="2672" y="1"/>
                    <a:pt x="2602" y="26"/>
                    <a:pt x="2546" y="76"/>
                  </a:cubicBezTo>
                  <a:lnTo>
                    <a:pt x="199" y="2190"/>
                  </a:lnTo>
                  <a:cubicBezTo>
                    <a:pt x="1" y="2370"/>
                    <a:pt x="128" y="2698"/>
                    <a:pt x="395" y="2700"/>
                  </a:cubicBezTo>
                  <a:cubicBezTo>
                    <a:pt x="466" y="2700"/>
                    <a:pt x="537" y="2673"/>
                    <a:pt x="591" y="2624"/>
                  </a:cubicBezTo>
                  <a:lnTo>
                    <a:pt x="2938" y="511"/>
                  </a:lnTo>
                  <a:cubicBezTo>
                    <a:pt x="3057" y="403"/>
                    <a:pt x="3068" y="219"/>
                    <a:pt x="2959" y="98"/>
                  </a:cubicBezTo>
                  <a:cubicBezTo>
                    <a:pt x="2901" y="34"/>
                    <a:pt x="2822" y="1"/>
                    <a:pt x="2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4"/>
            <p:cNvSpPr/>
            <p:nvPr/>
          </p:nvSpPr>
          <p:spPr>
            <a:xfrm>
              <a:off x="1446665" y="2446491"/>
              <a:ext cx="62171" cy="21778"/>
            </a:xfrm>
            <a:custGeom>
              <a:avLst/>
              <a:gdLst/>
              <a:ahLst/>
              <a:cxnLst/>
              <a:rect l="l" t="t" r="r" b="b"/>
              <a:pathLst>
                <a:path w="3066" h="1074" extrusionOk="0">
                  <a:moveTo>
                    <a:pt x="0" y="1073"/>
                  </a:moveTo>
                  <a:lnTo>
                    <a:pt x="306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4"/>
            <p:cNvSpPr/>
            <p:nvPr/>
          </p:nvSpPr>
          <p:spPr>
            <a:xfrm>
              <a:off x="1440318" y="2440570"/>
              <a:ext cx="75209" cy="33661"/>
            </a:xfrm>
            <a:custGeom>
              <a:avLst/>
              <a:gdLst/>
              <a:ahLst/>
              <a:cxnLst/>
              <a:rect l="l" t="t" r="r" b="b"/>
              <a:pathLst>
                <a:path w="3709" h="1660" extrusionOk="0">
                  <a:moveTo>
                    <a:pt x="3379" y="0"/>
                  </a:moveTo>
                  <a:cubicBezTo>
                    <a:pt x="3347" y="0"/>
                    <a:pt x="3315" y="5"/>
                    <a:pt x="3283" y="17"/>
                  </a:cubicBezTo>
                  <a:lnTo>
                    <a:pt x="217" y="1090"/>
                  </a:lnTo>
                  <a:cubicBezTo>
                    <a:pt x="82" y="1137"/>
                    <a:pt x="1" y="1275"/>
                    <a:pt x="25" y="1415"/>
                  </a:cubicBezTo>
                  <a:cubicBezTo>
                    <a:pt x="48" y="1556"/>
                    <a:pt x="170" y="1659"/>
                    <a:pt x="313" y="1659"/>
                  </a:cubicBezTo>
                  <a:cubicBezTo>
                    <a:pt x="347" y="1659"/>
                    <a:pt x="379" y="1653"/>
                    <a:pt x="410" y="1642"/>
                  </a:cubicBezTo>
                  <a:lnTo>
                    <a:pt x="3476" y="568"/>
                  </a:lnTo>
                  <a:cubicBezTo>
                    <a:pt x="3628" y="515"/>
                    <a:pt x="3709" y="349"/>
                    <a:pt x="3655" y="195"/>
                  </a:cubicBezTo>
                  <a:cubicBezTo>
                    <a:pt x="3613" y="75"/>
                    <a:pt x="3500" y="0"/>
                    <a:pt x="3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4"/>
            <p:cNvSpPr/>
            <p:nvPr/>
          </p:nvSpPr>
          <p:spPr>
            <a:xfrm>
              <a:off x="1482396" y="1693212"/>
              <a:ext cx="407963" cy="444828"/>
            </a:xfrm>
            <a:custGeom>
              <a:avLst/>
              <a:gdLst/>
              <a:ahLst/>
              <a:cxnLst/>
              <a:rect l="l" t="t" r="r" b="b"/>
              <a:pathLst>
                <a:path w="20119" h="21937" extrusionOk="0">
                  <a:moveTo>
                    <a:pt x="9961" y="1"/>
                  </a:moveTo>
                  <a:cubicBezTo>
                    <a:pt x="6279" y="1"/>
                    <a:pt x="2421" y="1144"/>
                    <a:pt x="1730" y="2893"/>
                  </a:cubicBezTo>
                  <a:cubicBezTo>
                    <a:pt x="616" y="5714"/>
                    <a:pt x="2171" y="10227"/>
                    <a:pt x="1154" y="12924"/>
                  </a:cubicBezTo>
                  <a:cubicBezTo>
                    <a:pt x="137" y="15622"/>
                    <a:pt x="0" y="19109"/>
                    <a:pt x="1043" y="20325"/>
                  </a:cubicBezTo>
                  <a:cubicBezTo>
                    <a:pt x="1043" y="20325"/>
                    <a:pt x="1905" y="21899"/>
                    <a:pt x="4372" y="21936"/>
                  </a:cubicBezTo>
                  <a:cubicBezTo>
                    <a:pt x="4385" y="21937"/>
                    <a:pt x="4399" y="21937"/>
                    <a:pt x="4412" y="21937"/>
                  </a:cubicBezTo>
                  <a:cubicBezTo>
                    <a:pt x="6823" y="21937"/>
                    <a:pt x="5256" y="18558"/>
                    <a:pt x="12420" y="17441"/>
                  </a:cubicBezTo>
                  <a:cubicBezTo>
                    <a:pt x="12804" y="17381"/>
                    <a:pt x="13134" y="17353"/>
                    <a:pt x="13414" y="17353"/>
                  </a:cubicBezTo>
                  <a:cubicBezTo>
                    <a:pt x="16829" y="17353"/>
                    <a:pt x="13019" y="21467"/>
                    <a:pt x="14064" y="21548"/>
                  </a:cubicBezTo>
                  <a:cubicBezTo>
                    <a:pt x="14124" y="21552"/>
                    <a:pt x="14189" y="21555"/>
                    <a:pt x="14257" y="21555"/>
                  </a:cubicBezTo>
                  <a:cubicBezTo>
                    <a:pt x="15478" y="21555"/>
                    <a:pt x="17970" y="20765"/>
                    <a:pt x="19015" y="17142"/>
                  </a:cubicBezTo>
                  <a:cubicBezTo>
                    <a:pt x="20119" y="13314"/>
                    <a:pt x="19327" y="4007"/>
                    <a:pt x="15767" y="1416"/>
                  </a:cubicBezTo>
                  <a:cubicBezTo>
                    <a:pt x="14413" y="431"/>
                    <a:pt x="12221" y="1"/>
                    <a:pt x="9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4"/>
            <p:cNvSpPr/>
            <p:nvPr/>
          </p:nvSpPr>
          <p:spPr>
            <a:xfrm>
              <a:off x="1475157" y="1687331"/>
              <a:ext cx="420454" cy="456670"/>
            </a:xfrm>
            <a:custGeom>
              <a:avLst/>
              <a:gdLst/>
              <a:ahLst/>
              <a:cxnLst/>
              <a:rect l="l" t="t" r="r" b="b"/>
              <a:pathLst>
                <a:path w="20735" h="22521" extrusionOk="0">
                  <a:moveTo>
                    <a:pt x="10341" y="577"/>
                  </a:moveTo>
                  <a:cubicBezTo>
                    <a:pt x="12526" y="577"/>
                    <a:pt x="14642" y="989"/>
                    <a:pt x="15952" y="1942"/>
                  </a:cubicBezTo>
                  <a:cubicBezTo>
                    <a:pt x="19381" y="4438"/>
                    <a:pt x="20148" y="13684"/>
                    <a:pt x="19091" y="17350"/>
                  </a:cubicBezTo>
                  <a:cubicBezTo>
                    <a:pt x="18128" y="20690"/>
                    <a:pt x="15869" y="21552"/>
                    <a:pt x="14631" y="21552"/>
                  </a:cubicBezTo>
                  <a:cubicBezTo>
                    <a:pt x="14598" y="21552"/>
                    <a:pt x="14565" y="21551"/>
                    <a:pt x="14533" y="21550"/>
                  </a:cubicBezTo>
                  <a:cubicBezTo>
                    <a:pt x="14573" y="21358"/>
                    <a:pt x="14749" y="20975"/>
                    <a:pt x="14883" y="20684"/>
                  </a:cubicBezTo>
                  <a:cubicBezTo>
                    <a:pt x="15305" y="19763"/>
                    <a:pt x="15831" y="18619"/>
                    <a:pt x="15286" y="17898"/>
                  </a:cubicBezTo>
                  <a:cubicBezTo>
                    <a:pt x="15009" y="17533"/>
                    <a:pt x="14508" y="17351"/>
                    <a:pt x="13764" y="17351"/>
                  </a:cubicBezTo>
                  <a:cubicBezTo>
                    <a:pt x="13461" y="17351"/>
                    <a:pt x="13117" y="17381"/>
                    <a:pt x="12732" y="17442"/>
                  </a:cubicBezTo>
                  <a:cubicBezTo>
                    <a:pt x="8171" y="18153"/>
                    <a:pt x="7017" y="19807"/>
                    <a:pt x="6253" y="20902"/>
                  </a:cubicBezTo>
                  <a:cubicBezTo>
                    <a:pt x="5813" y="21534"/>
                    <a:pt x="5554" y="21935"/>
                    <a:pt x="4804" y="21935"/>
                  </a:cubicBezTo>
                  <a:cubicBezTo>
                    <a:pt x="4781" y="21935"/>
                    <a:pt x="4758" y="21935"/>
                    <a:pt x="4734" y="21934"/>
                  </a:cubicBezTo>
                  <a:cubicBezTo>
                    <a:pt x="2489" y="21900"/>
                    <a:pt x="1693" y="20539"/>
                    <a:pt x="1656" y="20474"/>
                  </a:cubicBezTo>
                  <a:cubicBezTo>
                    <a:pt x="1647" y="20456"/>
                    <a:pt x="1635" y="20439"/>
                    <a:pt x="1623" y="20424"/>
                  </a:cubicBezTo>
                  <a:cubicBezTo>
                    <a:pt x="692" y="19338"/>
                    <a:pt x="768" y="16016"/>
                    <a:pt x="1785" y="13316"/>
                  </a:cubicBezTo>
                  <a:cubicBezTo>
                    <a:pt x="2305" y="11937"/>
                    <a:pt x="2182" y="10107"/>
                    <a:pt x="2063" y="8339"/>
                  </a:cubicBezTo>
                  <a:cubicBezTo>
                    <a:pt x="1941" y="6534"/>
                    <a:pt x="1815" y="4668"/>
                    <a:pt x="2360" y="3290"/>
                  </a:cubicBezTo>
                  <a:cubicBezTo>
                    <a:pt x="2678" y="2483"/>
                    <a:pt x="3870" y="1727"/>
                    <a:pt x="5629" y="1215"/>
                  </a:cubicBezTo>
                  <a:cubicBezTo>
                    <a:pt x="7031" y="808"/>
                    <a:pt x="8705" y="577"/>
                    <a:pt x="10341" y="577"/>
                  </a:cubicBezTo>
                  <a:close/>
                  <a:moveTo>
                    <a:pt x="10311" y="0"/>
                  </a:moveTo>
                  <a:cubicBezTo>
                    <a:pt x="8622" y="0"/>
                    <a:pt x="6904" y="236"/>
                    <a:pt x="5466" y="655"/>
                  </a:cubicBezTo>
                  <a:cubicBezTo>
                    <a:pt x="3503" y="1225"/>
                    <a:pt x="2206" y="2085"/>
                    <a:pt x="1815" y="3075"/>
                  </a:cubicBezTo>
                  <a:cubicBezTo>
                    <a:pt x="1222" y="4576"/>
                    <a:pt x="1353" y="6510"/>
                    <a:pt x="1479" y="8379"/>
                  </a:cubicBezTo>
                  <a:cubicBezTo>
                    <a:pt x="1599" y="10164"/>
                    <a:pt x="1713" y="11850"/>
                    <a:pt x="1238" y="13112"/>
                  </a:cubicBezTo>
                  <a:cubicBezTo>
                    <a:pt x="261" y="15703"/>
                    <a:pt x="1" y="19392"/>
                    <a:pt x="1161" y="20785"/>
                  </a:cubicBezTo>
                  <a:cubicBezTo>
                    <a:pt x="1300" y="21017"/>
                    <a:pt x="2274" y="22483"/>
                    <a:pt x="4725" y="22520"/>
                  </a:cubicBezTo>
                  <a:lnTo>
                    <a:pt x="4770" y="22520"/>
                  </a:lnTo>
                  <a:cubicBezTo>
                    <a:pt x="5839" y="22520"/>
                    <a:pt x="6254" y="21925"/>
                    <a:pt x="6734" y="21237"/>
                  </a:cubicBezTo>
                  <a:cubicBezTo>
                    <a:pt x="7482" y="20164"/>
                    <a:pt x="8509" y="18693"/>
                    <a:pt x="12822" y="18020"/>
                  </a:cubicBezTo>
                  <a:cubicBezTo>
                    <a:pt x="13205" y="17960"/>
                    <a:pt x="13518" y="17934"/>
                    <a:pt x="13774" y="17934"/>
                  </a:cubicBezTo>
                  <a:cubicBezTo>
                    <a:pt x="14418" y="17934"/>
                    <a:pt x="14698" y="18093"/>
                    <a:pt x="14819" y="18252"/>
                  </a:cubicBezTo>
                  <a:cubicBezTo>
                    <a:pt x="15153" y="18693"/>
                    <a:pt x="14690" y="19703"/>
                    <a:pt x="14351" y="20440"/>
                  </a:cubicBezTo>
                  <a:cubicBezTo>
                    <a:pt x="14034" y="21131"/>
                    <a:pt x="13825" y="21587"/>
                    <a:pt x="14010" y="21901"/>
                  </a:cubicBezTo>
                  <a:cubicBezTo>
                    <a:pt x="14055" y="21978"/>
                    <a:pt x="14167" y="22110"/>
                    <a:pt x="14399" y="22129"/>
                  </a:cubicBezTo>
                  <a:cubicBezTo>
                    <a:pt x="14464" y="22134"/>
                    <a:pt x="14533" y="22136"/>
                    <a:pt x="14605" y="22136"/>
                  </a:cubicBezTo>
                  <a:cubicBezTo>
                    <a:pt x="15994" y="22136"/>
                    <a:pt x="18589" y="21206"/>
                    <a:pt x="19654" y="17512"/>
                  </a:cubicBezTo>
                  <a:cubicBezTo>
                    <a:pt x="20734" y="13763"/>
                    <a:pt x="20043" y="4195"/>
                    <a:pt x="16297" y="1470"/>
                  </a:cubicBezTo>
                  <a:cubicBezTo>
                    <a:pt x="14888" y="444"/>
                    <a:pt x="12627" y="0"/>
                    <a:pt x="103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4"/>
            <p:cNvSpPr/>
            <p:nvPr/>
          </p:nvSpPr>
          <p:spPr>
            <a:xfrm>
              <a:off x="1516424" y="1902125"/>
              <a:ext cx="54040" cy="100272"/>
            </a:xfrm>
            <a:custGeom>
              <a:avLst/>
              <a:gdLst/>
              <a:ahLst/>
              <a:cxnLst/>
              <a:rect l="l" t="t" r="r" b="b"/>
              <a:pathLst>
                <a:path w="2665" h="4945" extrusionOk="0">
                  <a:moveTo>
                    <a:pt x="431" y="1"/>
                  </a:moveTo>
                  <a:cubicBezTo>
                    <a:pt x="283" y="1"/>
                    <a:pt x="167" y="170"/>
                    <a:pt x="131" y="640"/>
                  </a:cubicBezTo>
                  <a:cubicBezTo>
                    <a:pt x="1" y="2335"/>
                    <a:pt x="533" y="3950"/>
                    <a:pt x="1385" y="4517"/>
                  </a:cubicBezTo>
                  <a:cubicBezTo>
                    <a:pt x="1925" y="4878"/>
                    <a:pt x="2295" y="4944"/>
                    <a:pt x="2494" y="4944"/>
                  </a:cubicBezTo>
                  <a:cubicBezTo>
                    <a:pt x="2608" y="4944"/>
                    <a:pt x="2665" y="4923"/>
                    <a:pt x="2665" y="4923"/>
                  </a:cubicBezTo>
                  <a:lnTo>
                    <a:pt x="1425" y="1154"/>
                  </a:lnTo>
                  <a:cubicBezTo>
                    <a:pt x="1425" y="1154"/>
                    <a:pt x="818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4"/>
            <p:cNvSpPr/>
            <p:nvPr/>
          </p:nvSpPr>
          <p:spPr>
            <a:xfrm>
              <a:off x="1510360" y="1896204"/>
              <a:ext cx="66754" cy="112135"/>
            </a:xfrm>
            <a:custGeom>
              <a:avLst/>
              <a:gdLst/>
              <a:ahLst/>
              <a:cxnLst/>
              <a:rect l="l" t="t" r="r" b="b"/>
              <a:pathLst>
                <a:path w="3292" h="5530" extrusionOk="0">
                  <a:moveTo>
                    <a:pt x="778" y="620"/>
                  </a:moveTo>
                  <a:cubicBezTo>
                    <a:pt x="942" y="747"/>
                    <a:pt x="1234" y="1149"/>
                    <a:pt x="1454" y="1561"/>
                  </a:cubicBezTo>
                  <a:lnTo>
                    <a:pt x="2555" y="4908"/>
                  </a:lnTo>
                  <a:cubicBezTo>
                    <a:pt x="2387" y="4864"/>
                    <a:pt x="2150" y="4769"/>
                    <a:pt x="1846" y="4566"/>
                  </a:cubicBezTo>
                  <a:cubicBezTo>
                    <a:pt x="1086" y="4060"/>
                    <a:pt x="603" y="2506"/>
                    <a:pt x="722" y="954"/>
                  </a:cubicBezTo>
                  <a:cubicBezTo>
                    <a:pt x="735" y="780"/>
                    <a:pt x="758" y="677"/>
                    <a:pt x="778" y="620"/>
                  </a:cubicBezTo>
                  <a:close/>
                  <a:moveTo>
                    <a:pt x="724" y="1"/>
                  </a:moveTo>
                  <a:cubicBezTo>
                    <a:pt x="694" y="1"/>
                    <a:pt x="664" y="3"/>
                    <a:pt x="634" y="9"/>
                  </a:cubicBezTo>
                  <a:cubicBezTo>
                    <a:pt x="201" y="99"/>
                    <a:pt x="156" y="687"/>
                    <a:pt x="138" y="909"/>
                  </a:cubicBezTo>
                  <a:cubicBezTo>
                    <a:pt x="0" y="2713"/>
                    <a:pt x="568" y="4417"/>
                    <a:pt x="1521" y="5053"/>
                  </a:cubicBezTo>
                  <a:cubicBezTo>
                    <a:pt x="2108" y="5446"/>
                    <a:pt x="2533" y="5529"/>
                    <a:pt x="2791" y="5529"/>
                  </a:cubicBezTo>
                  <a:cubicBezTo>
                    <a:pt x="2941" y="5529"/>
                    <a:pt x="3034" y="5501"/>
                    <a:pt x="3068" y="5487"/>
                  </a:cubicBezTo>
                  <a:cubicBezTo>
                    <a:pt x="3215" y="5432"/>
                    <a:pt x="3291" y="5271"/>
                    <a:pt x="3241" y="5123"/>
                  </a:cubicBezTo>
                  <a:lnTo>
                    <a:pt x="2002" y="1356"/>
                  </a:lnTo>
                  <a:cubicBezTo>
                    <a:pt x="1997" y="1340"/>
                    <a:pt x="1990" y="1326"/>
                    <a:pt x="1983" y="1311"/>
                  </a:cubicBezTo>
                  <a:cubicBezTo>
                    <a:pt x="1661" y="701"/>
                    <a:pt x="1194" y="1"/>
                    <a:pt x="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4"/>
            <p:cNvSpPr/>
            <p:nvPr/>
          </p:nvSpPr>
          <p:spPr>
            <a:xfrm>
              <a:off x="1516708" y="1657947"/>
              <a:ext cx="310570" cy="461415"/>
            </a:xfrm>
            <a:custGeom>
              <a:avLst/>
              <a:gdLst/>
              <a:ahLst/>
              <a:cxnLst/>
              <a:rect l="l" t="t" r="r" b="b"/>
              <a:pathLst>
                <a:path w="15316" h="22755" extrusionOk="0">
                  <a:moveTo>
                    <a:pt x="7021" y="1"/>
                  </a:moveTo>
                  <a:cubicBezTo>
                    <a:pt x="5906" y="1"/>
                    <a:pt x="4708" y="277"/>
                    <a:pt x="3468" y="956"/>
                  </a:cubicBezTo>
                  <a:cubicBezTo>
                    <a:pt x="3468" y="956"/>
                    <a:pt x="1660" y="1648"/>
                    <a:pt x="831" y="5217"/>
                  </a:cubicBezTo>
                  <a:cubicBezTo>
                    <a:pt x="1" y="8787"/>
                    <a:pt x="2059" y="17657"/>
                    <a:pt x="2949" y="18494"/>
                  </a:cubicBezTo>
                  <a:cubicBezTo>
                    <a:pt x="3822" y="19315"/>
                    <a:pt x="6771" y="22755"/>
                    <a:pt x="9246" y="22755"/>
                  </a:cubicBezTo>
                  <a:cubicBezTo>
                    <a:pt x="9297" y="22755"/>
                    <a:pt x="9347" y="22753"/>
                    <a:pt x="9397" y="22750"/>
                  </a:cubicBezTo>
                  <a:cubicBezTo>
                    <a:pt x="10990" y="22657"/>
                    <a:pt x="14524" y="18536"/>
                    <a:pt x="14920" y="16596"/>
                  </a:cubicBezTo>
                  <a:cubicBezTo>
                    <a:pt x="15316" y="14656"/>
                    <a:pt x="14515" y="6239"/>
                    <a:pt x="13804" y="4276"/>
                  </a:cubicBezTo>
                  <a:cubicBezTo>
                    <a:pt x="13264" y="2782"/>
                    <a:pt x="10561" y="1"/>
                    <a:pt x="70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4"/>
            <p:cNvSpPr/>
            <p:nvPr/>
          </p:nvSpPr>
          <p:spPr>
            <a:xfrm>
              <a:off x="1510908" y="1652046"/>
              <a:ext cx="322047" cy="473257"/>
            </a:xfrm>
            <a:custGeom>
              <a:avLst/>
              <a:gdLst/>
              <a:ahLst/>
              <a:cxnLst/>
              <a:rect l="l" t="t" r="r" b="b"/>
              <a:pathLst>
                <a:path w="15882" h="23339" extrusionOk="0">
                  <a:moveTo>
                    <a:pt x="7317" y="588"/>
                  </a:moveTo>
                  <a:cubicBezTo>
                    <a:pt x="8119" y="588"/>
                    <a:pt x="8920" y="736"/>
                    <a:pt x="9705" y="1032"/>
                  </a:cubicBezTo>
                  <a:cubicBezTo>
                    <a:pt x="11938" y="1876"/>
                    <a:pt x="13452" y="3666"/>
                    <a:pt x="13815" y="4666"/>
                  </a:cubicBezTo>
                  <a:cubicBezTo>
                    <a:pt x="14522" y="6621"/>
                    <a:pt x="15286" y="15033"/>
                    <a:pt x="14919" y="16830"/>
                  </a:cubicBezTo>
                  <a:cubicBezTo>
                    <a:pt x="14530" y="18740"/>
                    <a:pt x="11044" y="22669"/>
                    <a:pt x="9666" y="22750"/>
                  </a:cubicBezTo>
                  <a:cubicBezTo>
                    <a:pt x="9623" y="22752"/>
                    <a:pt x="9580" y="22754"/>
                    <a:pt x="9536" y="22754"/>
                  </a:cubicBezTo>
                  <a:cubicBezTo>
                    <a:pt x="7552" y="22754"/>
                    <a:pt x="5117" y="20280"/>
                    <a:pt x="3939" y="19076"/>
                  </a:cubicBezTo>
                  <a:cubicBezTo>
                    <a:pt x="3733" y="18866"/>
                    <a:pt x="3563" y="18692"/>
                    <a:pt x="3436" y="18572"/>
                  </a:cubicBezTo>
                  <a:cubicBezTo>
                    <a:pt x="2680" y="17861"/>
                    <a:pt x="563" y="9186"/>
                    <a:pt x="1402" y="5574"/>
                  </a:cubicBezTo>
                  <a:cubicBezTo>
                    <a:pt x="2177" y="2239"/>
                    <a:pt x="3834" y="1530"/>
                    <a:pt x="3861" y="1518"/>
                  </a:cubicBezTo>
                  <a:lnTo>
                    <a:pt x="3860" y="1518"/>
                  </a:lnTo>
                  <a:cubicBezTo>
                    <a:pt x="3871" y="1514"/>
                    <a:pt x="3883" y="1509"/>
                    <a:pt x="3895" y="1503"/>
                  </a:cubicBezTo>
                  <a:cubicBezTo>
                    <a:pt x="5007" y="894"/>
                    <a:pt x="6163" y="588"/>
                    <a:pt x="7317" y="588"/>
                  </a:cubicBezTo>
                  <a:close/>
                  <a:moveTo>
                    <a:pt x="7312" y="0"/>
                  </a:moveTo>
                  <a:cubicBezTo>
                    <a:pt x="6068" y="0"/>
                    <a:pt x="4824" y="329"/>
                    <a:pt x="3628" y="982"/>
                  </a:cubicBezTo>
                  <a:cubicBezTo>
                    <a:pt x="3401" y="1078"/>
                    <a:pt x="1647" y="1930"/>
                    <a:pt x="832" y="5442"/>
                  </a:cubicBezTo>
                  <a:cubicBezTo>
                    <a:pt x="0" y="9022"/>
                    <a:pt x="2035" y="18057"/>
                    <a:pt x="3034" y="18998"/>
                  </a:cubicBezTo>
                  <a:cubicBezTo>
                    <a:pt x="3158" y="19114"/>
                    <a:pt x="3321" y="19283"/>
                    <a:pt x="3520" y="19486"/>
                  </a:cubicBezTo>
                  <a:cubicBezTo>
                    <a:pt x="4754" y="20746"/>
                    <a:pt x="7288" y="23338"/>
                    <a:pt x="9535" y="23338"/>
                  </a:cubicBezTo>
                  <a:cubicBezTo>
                    <a:pt x="9590" y="23338"/>
                    <a:pt x="9644" y="23336"/>
                    <a:pt x="9700" y="23334"/>
                  </a:cubicBezTo>
                  <a:cubicBezTo>
                    <a:pt x="11483" y="23229"/>
                    <a:pt x="15073" y="19002"/>
                    <a:pt x="15492" y="16946"/>
                  </a:cubicBezTo>
                  <a:cubicBezTo>
                    <a:pt x="15881" y="15043"/>
                    <a:pt x="15112" y="6530"/>
                    <a:pt x="14365" y="4467"/>
                  </a:cubicBezTo>
                  <a:cubicBezTo>
                    <a:pt x="13897" y="3176"/>
                    <a:pt x="12177" y="1341"/>
                    <a:pt x="9911" y="485"/>
                  </a:cubicBezTo>
                  <a:cubicBezTo>
                    <a:pt x="9056" y="161"/>
                    <a:pt x="8184" y="0"/>
                    <a:pt x="7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4"/>
            <p:cNvSpPr/>
            <p:nvPr/>
          </p:nvSpPr>
          <p:spPr>
            <a:xfrm>
              <a:off x="1598593" y="1886044"/>
              <a:ext cx="44894" cy="13768"/>
            </a:xfrm>
            <a:custGeom>
              <a:avLst/>
              <a:gdLst/>
              <a:ahLst/>
              <a:cxnLst/>
              <a:rect l="l" t="t" r="r" b="b"/>
              <a:pathLst>
                <a:path w="2214" h="679" extrusionOk="0">
                  <a:moveTo>
                    <a:pt x="1091" y="1"/>
                  </a:moveTo>
                  <a:cubicBezTo>
                    <a:pt x="778" y="1"/>
                    <a:pt x="23" y="177"/>
                    <a:pt x="6" y="448"/>
                  </a:cubicBezTo>
                  <a:cubicBezTo>
                    <a:pt x="0" y="538"/>
                    <a:pt x="81" y="568"/>
                    <a:pt x="204" y="568"/>
                  </a:cubicBezTo>
                  <a:cubicBezTo>
                    <a:pt x="454" y="568"/>
                    <a:pt x="879" y="440"/>
                    <a:pt x="1082" y="440"/>
                  </a:cubicBezTo>
                  <a:cubicBezTo>
                    <a:pt x="1090" y="440"/>
                    <a:pt x="1098" y="440"/>
                    <a:pt x="1105" y="441"/>
                  </a:cubicBezTo>
                  <a:cubicBezTo>
                    <a:pt x="1316" y="453"/>
                    <a:pt x="1806" y="679"/>
                    <a:pt x="2052" y="679"/>
                  </a:cubicBezTo>
                  <a:cubicBezTo>
                    <a:pt x="2137" y="679"/>
                    <a:pt x="2192" y="651"/>
                    <a:pt x="2196" y="579"/>
                  </a:cubicBezTo>
                  <a:cubicBezTo>
                    <a:pt x="2214" y="296"/>
                    <a:pt x="1414" y="18"/>
                    <a:pt x="1132" y="2"/>
                  </a:cubicBezTo>
                  <a:cubicBezTo>
                    <a:pt x="1119" y="1"/>
                    <a:pt x="1106" y="1"/>
                    <a:pt x="1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4"/>
            <p:cNvSpPr/>
            <p:nvPr/>
          </p:nvSpPr>
          <p:spPr>
            <a:xfrm>
              <a:off x="1718278" y="1872802"/>
              <a:ext cx="22001" cy="20805"/>
            </a:xfrm>
            <a:custGeom>
              <a:avLst/>
              <a:gdLst/>
              <a:ahLst/>
              <a:cxnLst/>
              <a:rect l="l" t="t" r="r" b="b"/>
              <a:pathLst>
                <a:path w="1085" h="1026" extrusionOk="0">
                  <a:moveTo>
                    <a:pt x="552" y="1"/>
                  </a:moveTo>
                  <a:cubicBezTo>
                    <a:pt x="531" y="1"/>
                    <a:pt x="510" y="2"/>
                    <a:pt x="489" y="5"/>
                  </a:cubicBezTo>
                  <a:cubicBezTo>
                    <a:pt x="283" y="29"/>
                    <a:pt x="112" y="176"/>
                    <a:pt x="57" y="375"/>
                  </a:cubicBezTo>
                  <a:cubicBezTo>
                    <a:pt x="1" y="575"/>
                    <a:pt x="72" y="788"/>
                    <a:pt x="234" y="916"/>
                  </a:cubicBezTo>
                  <a:cubicBezTo>
                    <a:pt x="327" y="988"/>
                    <a:pt x="439" y="1025"/>
                    <a:pt x="551" y="1025"/>
                  </a:cubicBezTo>
                  <a:cubicBezTo>
                    <a:pt x="637" y="1025"/>
                    <a:pt x="724" y="1003"/>
                    <a:pt x="802" y="959"/>
                  </a:cubicBezTo>
                  <a:cubicBezTo>
                    <a:pt x="983" y="857"/>
                    <a:pt x="1084" y="657"/>
                    <a:pt x="1060" y="452"/>
                  </a:cubicBezTo>
                  <a:cubicBezTo>
                    <a:pt x="1027" y="192"/>
                    <a:pt x="807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4"/>
            <p:cNvSpPr/>
            <p:nvPr/>
          </p:nvSpPr>
          <p:spPr>
            <a:xfrm>
              <a:off x="1665391" y="1966957"/>
              <a:ext cx="90255" cy="40555"/>
            </a:xfrm>
            <a:custGeom>
              <a:avLst/>
              <a:gdLst/>
              <a:ahLst/>
              <a:cxnLst/>
              <a:rect l="l" t="t" r="r" b="b"/>
              <a:pathLst>
                <a:path w="4451" h="2000" extrusionOk="0">
                  <a:moveTo>
                    <a:pt x="4123" y="1"/>
                  </a:moveTo>
                  <a:cubicBezTo>
                    <a:pt x="4054" y="1"/>
                    <a:pt x="3985" y="25"/>
                    <a:pt x="3930" y="74"/>
                  </a:cubicBezTo>
                  <a:cubicBezTo>
                    <a:pt x="2588" y="1258"/>
                    <a:pt x="1291" y="1415"/>
                    <a:pt x="697" y="1415"/>
                  </a:cubicBezTo>
                  <a:cubicBezTo>
                    <a:pt x="500" y="1415"/>
                    <a:pt x="381" y="1397"/>
                    <a:pt x="363" y="1395"/>
                  </a:cubicBezTo>
                  <a:cubicBezTo>
                    <a:pt x="347" y="1392"/>
                    <a:pt x="331" y="1391"/>
                    <a:pt x="316" y="1391"/>
                  </a:cubicBezTo>
                  <a:cubicBezTo>
                    <a:pt x="174" y="1391"/>
                    <a:pt x="50" y="1493"/>
                    <a:pt x="27" y="1636"/>
                  </a:cubicBezTo>
                  <a:cubicBezTo>
                    <a:pt x="1" y="1796"/>
                    <a:pt x="110" y="1946"/>
                    <a:pt x="269" y="1973"/>
                  </a:cubicBezTo>
                  <a:cubicBezTo>
                    <a:pt x="400" y="1990"/>
                    <a:pt x="534" y="2000"/>
                    <a:pt x="668" y="2000"/>
                  </a:cubicBezTo>
                  <a:cubicBezTo>
                    <a:pt x="675" y="2000"/>
                    <a:pt x="683" y="2000"/>
                    <a:pt x="691" y="2000"/>
                  </a:cubicBezTo>
                  <a:cubicBezTo>
                    <a:pt x="1387" y="2000"/>
                    <a:pt x="2839" y="1817"/>
                    <a:pt x="4317" y="512"/>
                  </a:cubicBezTo>
                  <a:cubicBezTo>
                    <a:pt x="4438" y="406"/>
                    <a:pt x="4450" y="221"/>
                    <a:pt x="4342" y="100"/>
                  </a:cubicBezTo>
                  <a:cubicBezTo>
                    <a:pt x="4284" y="34"/>
                    <a:pt x="4204" y="1"/>
                    <a:pt x="4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4"/>
            <p:cNvSpPr/>
            <p:nvPr/>
          </p:nvSpPr>
          <p:spPr>
            <a:xfrm>
              <a:off x="1649026" y="1922161"/>
              <a:ext cx="70850" cy="51627"/>
            </a:xfrm>
            <a:custGeom>
              <a:avLst/>
              <a:gdLst/>
              <a:ahLst/>
              <a:cxnLst/>
              <a:rect l="l" t="t" r="r" b="b"/>
              <a:pathLst>
                <a:path w="3494" h="2546" extrusionOk="0">
                  <a:moveTo>
                    <a:pt x="2758" y="1"/>
                  </a:moveTo>
                  <a:cubicBezTo>
                    <a:pt x="2683" y="1"/>
                    <a:pt x="2609" y="29"/>
                    <a:pt x="2552" y="85"/>
                  </a:cubicBezTo>
                  <a:cubicBezTo>
                    <a:pt x="2437" y="199"/>
                    <a:pt x="2436" y="386"/>
                    <a:pt x="2551" y="500"/>
                  </a:cubicBezTo>
                  <a:cubicBezTo>
                    <a:pt x="2643" y="593"/>
                    <a:pt x="2902" y="919"/>
                    <a:pt x="2895" y="1204"/>
                  </a:cubicBezTo>
                  <a:cubicBezTo>
                    <a:pt x="2892" y="1325"/>
                    <a:pt x="2841" y="1426"/>
                    <a:pt x="2737" y="1522"/>
                  </a:cubicBezTo>
                  <a:cubicBezTo>
                    <a:pt x="2368" y="1859"/>
                    <a:pt x="1956" y="1957"/>
                    <a:pt x="1602" y="1957"/>
                  </a:cubicBezTo>
                  <a:cubicBezTo>
                    <a:pt x="1295" y="1957"/>
                    <a:pt x="1032" y="1883"/>
                    <a:pt x="878" y="1829"/>
                  </a:cubicBezTo>
                  <a:cubicBezTo>
                    <a:pt x="849" y="1818"/>
                    <a:pt x="820" y="1801"/>
                    <a:pt x="795" y="1746"/>
                  </a:cubicBezTo>
                  <a:cubicBezTo>
                    <a:pt x="680" y="1496"/>
                    <a:pt x="819" y="894"/>
                    <a:pt x="955" y="547"/>
                  </a:cubicBezTo>
                  <a:cubicBezTo>
                    <a:pt x="1014" y="396"/>
                    <a:pt x="940" y="227"/>
                    <a:pt x="789" y="169"/>
                  </a:cubicBezTo>
                  <a:cubicBezTo>
                    <a:pt x="754" y="155"/>
                    <a:pt x="717" y="148"/>
                    <a:pt x="682" y="148"/>
                  </a:cubicBezTo>
                  <a:cubicBezTo>
                    <a:pt x="565" y="148"/>
                    <a:pt x="455" y="219"/>
                    <a:pt x="411" y="334"/>
                  </a:cubicBezTo>
                  <a:cubicBezTo>
                    <a:pt x="368" y="443"/>
                    <a:pt x="1" y="1414"/>
                    <a:pt x="262" y="1988"/>
                  </a:cubicBezTo>
                  <a:cubicBezTo>
                    <a:pt x="348" y="2177"/>
                    <a:pt x="492" y="2312"/>
                    <a:pt x="681" y="2379"/>
                  </a:cubicBezTo>
                  <a:cubicBezTo>
                    <a:pt x="976" y="2487"/>
                    <a:pt x="1287" y="2543"/>
                    <a:pt x="1600" y="2545"/>
                  </a:cubicBezTo>
                  <a:cubicBezTo>
                    <a:pt x="2173" y="2545"/>
                    <a:pt x="2704" y="2344"/>
                    <a:pt x="3132" y="1954"/>
                  </a:cubicBezTo>
                  <a:cubicBezTo>
                    <a:pt x="3352" y="1752"/>
                    <a:pt x="3473" y="1497"/>
                    <a:pt x="3480" y="1218"/>
                  </a:cubicBezTo>
                  <a:cubicBezTo>
                    <a:pt x="3494" y="637"/>
                    <a:pt x="3020" y="142"/>
                    <a:pt x="2967" y="89"/>
                  </a:cubicBezTo>
                  <a:cubicBezTo>
                    <a:pt x="2909" y="30"/>
                    <a:pt x="2833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4"/>
            <p:cNvSpPr/>
            <p:nvPr/>
          </p:nvSpPr>
          <p:spPr>
            <a:xfrm>
              <a:off x="1561889" y="1843093"/>
              <a:ext cx="88532" cy="32464"/>
            </a:xfrm>
            <a:custGeom>
              <a:avLst/>
              <a:gdLst/>
              <a:ahLst/>
              <a:cxnLst/>
              <a:rect l="l" t="t" r="r" b="b"/>
              <a:pathLst>
                <a:path w="4366" h="1601" extrusionOk="0">
                  <a:moveTo>
                    <a:pt x="2200" y="1"/>
                  </a:moveTo>
                  <a:cubicBezTo>
                    <a:pt x="2177" y="1"/>
                    <a:pt x="2152" y="1"/>
                    <a:pt x="2128" y="1"/>
                  </a:cubicBezTo>
                  <a:cubicBezTo>
                    <a:pt x="462" y="42"/>
                    <a:pt x="0" y="1273"/>
                    <a:pt x="0" y="1273"/>
                  </a:cubicBezTo>
                  <a:cubicBezTo>
                    <a:pt x="0" y="1273"/>
                    <a:pt x="996" y="584"/>
                    <a:pt x="1794" y="584"/>
                  </a:cubicBezTo>
                  <a:cubicBezTo>
                    <a:pt x="1902" y="584"/>
                    <a:pt x="2006" y="596"/>
                    <a:pt x="2104" y="625"/>
                  </a:cubicBezTo>
                  <a:cubicBezTo>
                    <a:pt x="2733" y="808"/>
                    <a:pt x="3401" y="1601"/>
                    <a:pt x="3926" y="1601"/>
                  </a:cubicBezTo>
                  <a:cubicBezTo>
                    <a:pt x="4088" y="1601"/>
                    <a:pt x="4236" y="1526"/>
                    <a:pt x="4365" y="1335"/>
                  </a:cubicBezTo>
                  <a:cubicBezTo>
                    <a:pt x="4365" y="1335"/>
                    <a:pt x="3811" y="1"/>
                    <a:pt x="22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4"/>
            <p:cNvSpPr/>
            <p:nvPr/>
          </p:nvSpPr>
          <p:spPr>
            <a:xfrm>
              <a:off x="1689624" y="1806023"/>
              <a:ext cx="88004" cy="31532"/>
            </a:xfrm>
            <a:custGeom>
              <a:avLst/>
              <a:gdLst/>
              <a:ahLst/>
              <a:cxnLst/>
              <a:rect l="l" t="t" r="r" b="b"/>
              <a:pathLst>
                <a:path w="4340" h="1555" extrusionOk="0">
                  <a:moveTo>
                    <a:pt x="1975" y="0"/>
                  </a:moveTo>
                  <a:cubicBezTo>
                    <a:pt x="615" y="0"/>
                    <a:pt x="0" y="1077"/>
                    <a:pt x="0" y="1077"/>
                  </a:cubicBezTo>
                  <a:cubicBezTo>
                    <a:pt x="120" y="1312"/>
                    <a:pt x="282" y="1399"/>
                    <a:pt x="473" y="1399"/>
                  </a:cubicBezTo>
                  <a:cubicBezTo>
                    <a:pt x="990" y="1399"/>
                    <a:pt x="1712" y="751"/>
                    <a:pt x="2331" y="651"/>
                  </a:cubicBezTo>
                  <a:cubicBezTo>
                    <a:pt x="2383" y="643"/>
                    <a:pt x="2436" y="639"/>
                    <a:pt x="2490" y="639"/>
                  </a:cubicBezTo>
                  <a:cubicBezTo>
                    <a:pt x="3315" y="639"/>
                    <a:pt x="4339" y="1554"/>
                    <a:pt x="4339" y="1554"/>
                  </a:cubicBezTo>
                  <a:cubicBezTo>
                    <a:pt x="4339" y="1554"/>
                    <a:pt x="4033" y="276"/>
                    <a:pt x="2384" y="31"/>
                  </a:cubicBezTo>
                  <a:cubicBezTo>
                    <a:pt x="2241" y="10"/>
                    <a:pt x="2105" y="0"/>
                    <a:pt x="1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4"/>
            <p:cNvSpPr/>
            <p:nvPr/>
          </p:nvSpPr>
          <p:spPr>
            <a:xfrm>
              <a:off x="1460292" y="1645881"/>
              <a:ext cx="165728" cy="474088"/>
            </a:xfrm>
            <a:custGeom>
              <a:avLst/>
              <a:gdLst/>
              <a:ahLst/>
              <a:cxnLst/>
              <a:rect l="l" t="t" r="r" b="b"/>
              <a:pathLst>
                <a:path w="8173" h="23380" extrusionOk="0">
                  <a:moveTo>
                    <a:pt x="6952" y="0"/>
                  </a:moveTo>
                  <a:cubicBezTo>
                    <a:pt x="6359" y="0"/>
                    <a:pt x="5351" y="300"/>
                    <a:pt x="3716" y="1534"/>
                  </a:cubicBezTo>
                  <a:cubicBezTo>
                    <a:pt x="537" y="3935"/>
                    <a:pt x="1764" y="7593"/>
                    <a:pt x="1956" y="11039"/>
                  </a:cubicBezTo>
                  <a:cubicBezTo>
                    <a:pt x="2150" y="14486"/>
                    <a:pt x="0" y="17993"/>
                    <a:pt x="1284" y="21194"/>
                  </a:cubicBezTo>
                  <a:cubicBezTo>
                    <a:pt x="1960" y="22882"/>
                    <a:pt x="2710" y="23380"/>
                    <a:pt x="3224" y="23380"/>
                  </a:cubicBezTo>
                  <a:cubicBezTo>
                    <a:pt x="3686" y="23380"/>
                    <a:pt x="3957" y="22979"/>
                    <a:pt x="3815" y="22679"/>
                  </a:cubicBezTo>
                  <a:cubicBezTo>
                    <a:pt x="3514" y="22044"/>
                    <a:pt x="1946" y="17420"/>
                    <a:pt x="3226" y="14132"/>
                  </a:cubicBezTo>
                  <a:cubicBezTo>
                    <a:pt x="4508" y="10842"/>
                    <a:pt x="3542" y="7489"/>
                    <a:pt x="4431" y="5590"/>
                  </a:cubicBezTo>
                  <a:cubicBezTo>
                    <a:pt x="5040" y="4291"/>
                    <a:pt x="6568" y="4086"/>
                    <a:pt x="7472" y="4086"/>
                  </a:cubicBezTo>
                  <a:cubicBezTo>
                    <a:pt x="7888" y="4086"/>
                    <a:pt x="8173" y="4130"/>
                    <a:pt x="8173" y="4130"/>
                  </a:cubicBezTo>
                  <a:lnTo>
                    <a:pt x="7704" y="268"/>
                  </a:lnTo>
                  <a:cubicBezTo>
                    <a:pt x="7704" y="268"/>
                    <a:pt x="7513" y="0"/>
                    <a:pt x="6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4"/>
            <p:cNvSpPr/>
            <p:nvPr/>
          </p:nvSpPr>
          <p:spPr>
            <a:xfrm>
              <a:off x="1464754" y="1639980"/>
              <a:ext cx="167594" cy="485930"/>
            </a:xfrm>
            <a:custGeom>
              <a:avLst/>
              <a:gdLst/>
              <a:ahLst/>
              <a:cxnLst/>
              <a:rect l="l" t="t" r="r" b="b"/>
              <a:pathLst>
                <a:path w="8265" h="23964" extrusionOk="0">
                  <a:moveTo>
                    <a:pt x="6727" y="582"/>
                  </a:moveTo>
                  <a:cubicBezTo>
                    <a:pt x="6994" y="582"/>
                    <a:pt x="7142" y="655"/>
                    <a:pt x="7205" y="699"/>
                  </a:cubicBezTo>
                  <a:lnTo>
                    <a:pt x="7617" y="4095"/>
                  </a:lnTo>
                  <a:cubicBezTo>
                    <a:pt x="7507" y="4088"/>
                    <a:pt x="7376" y="4083"/>
                    <a:pt x="7231" y="4083"/>
                  </a:cubicBezTo>
                  <a:cubicBezTo>
                    <a:pt x="6256" y="4083"/>
                    <a:pt x="4621" y="4315"/>
                    <a:pt x="3945" y="5757"/>
                  </a:cubicBezTo>
                  <a:cubicBezTo>
                    <a:pt x="3515" y="6679"/>
                    <a:pt x="3494" y="7863"/>
                    <a:pt x="3469" y="9233"/>
                  </a:cubicBezTo>
                  <a:cubicBezTo>
                    <a:pt x="3443" y="10799"/>
                    <a:pt x="3413" y="12575"/>
                    <a:pt x="2733" y="14317"/>
                  </a:cubicBezTo>
                  <a:cubicBezTo>
                    <a:pt x="1423" y="17682"/>
                    <a:pt x="2988" y="22372"/>
                    <a:pt x="3330" y="23095"/>
                  </a:cubicBezTo>
                  <a:cubicBezTo>
                    <a:pt x="3359" y="23157"/>
                    <a:pt x="3315" y="23225"/>
                    <a:pt x="3301" y="23245"/>
                  </a:cubicBezTo>
                  <a:cubicBezTo>
                    <a:pt x="3277" y="23280"/>
                    <a:pt x="3192" y="23379"/>
                    <a:pt x="3004" y="23379"/>
                  </a:cubicBezTo>
                  <a:cubicBezTo>
                    <a:pt x="2983" y="23379"/>
                    <a:pt x="2961" y="23378"/>
                    <a:pt x="2938" y="23375"/>
                  </a:cubicBezTo>
                  <a:cubicBezTo>
                    <a:pt x="2740" y="23351"/>
                    <a:pt x="2040" y="23135"/>
                    <a:pt x="1336" y="21377"/>
                  </a:cubicBezTo>
                  <a:cubicBezTo>
                    <a:pt x="611" y="19569"/>
                    <a:pt x="1033" y="17655"/>
                    <a:pt x="1479" y="15628"/>
                  </a:cubicBezTo>
                  <a:cubicBezTo>
                    <a:pt x="1790" y="14220"/>
                    <a:pt x="2110" y="12764"/>
                    <a:pt x="2029" y="11314"/>
                  </a:cubicBezTo>
                  <a:cubicBezTo>
                    <a:pt x="1992" y="10647"/>
                    <a:pt x="1915" y="9965"/>
                    <a:pt x="1841" y="9306"/>
                  </a:cubicBezTo>
                  <a:cubicBezTo>
                    <a:pt x="1530" y="6526"/>
                    <a:pt x="1235" y="3900"/>
                    <a:pt x="3673" y="2060"/>
                  </a:cubicBezTo>
                  <a:cubicBezTo>
                    <a:pt x="5284" y="843"/>
                    <a:pt x="6219" y="582"/>
                    <a:pt x="6727" y="582"/>
                  </a:cubicBezTo>
                  <a:close/>
                  <a:moveTo>
                    <a:pt x="6724" y="0"/>
                  </a:moveTo>
                  <a:cubicBezTo>
                    <a:pt x="5862" y="0"/>
                    <a:pt x="4721" y="536"/>
                    <a:pt x="3320" y="1593"/>
                  </a:cubicBezTo>
                  <a:cubicBezTo>
                    <a:pt x="615" y="3634"/>
                    <a:pt x="942" y="6551"/>
                    <a:pt x="1259" y="9371"/>
                  </a:cubicBezTo>
                  <a:cubicBezTo>
                    <a:pt x="1332" y="10022"/>
                    <a:pt x="1408" y="10695"/>
                    <a:pt x="1444" y="11347"/>
                  </a:cubicBezTo>
                  <a:cubicBezTo>
                    <a:pt x="1522" y="12716"/>
                    <a:pt x="1209" y="14133"/>
                    <a:pt x="907" y="15502"/>
                  </a:cubicBezTo>
                  <a:cubicBezTo>
                    <a:pt x="462" y="17526"/>
                    <a:pt x="1" y="19619"/>
                    <a:pt x="793" y="21594"/>
                  </a:cubicBezTo>
                  <a:cubicBezTo>
                    <a:pt x="1564" y="23523"/>
                    <a:pt x="2423" y="23901"/>
                    <a:pt x="2867" y="23956"/>
                  </a:cubicBezTo>
                  <a:cubicBezTo>
                    <a:pt x="2913" y="23961"/>
                    <a:pt x="2959" y="23964"/>
                    <a:pt x="3005" y="23964"/>
                  </a:cubicBezTo>
                  <a:cubicBezTo>
                    <a:pt x="3321" y="23964"/>
                    <a:pt x="3602" y="23829"/>
                    <a:pt x="3776" y="23588"/>
                  </a:cubicBezTo>
                  <a:cubicBezTo>
                    <a:pt x="3941" y="23360"/>
                    <a:pt x="3972" y="23083"/>
                    <a:pt x="3859" y="22845"/>
                  </a:cubicBezTo>
                  <a:cubicBezTo>
                    <a:pt x="3584" y="22265"/>
                    <a:pt x="2046" y="17695"/>
                    <a:pt x="3279" y="14528"/>
                  </a:cubicBezTo>
                  <a:cubicBezTo>
                    <a:pt x="3995" y="12688"/>
                    <a:pt x="4027" y="10858"/>
                    <a:pt x="4056" y="9243"/>
                  </a:cubicBezTo>
                  <a:cubicBezTo>
                    <a:pt x="4078" y="7940"/>
                    <a:pt x="4097" y="6814"/>
                    <a:pt x="4476" y="6006"/>
                  </a:cubicBezTo>
                  <a:cubicBezTo>
                    <a:pt x="5016" y="4853"/>
                    <a:pt x="6425" y="4672"/>
                    <a:pt x="7260" y="4672"/>
                  </a:cubicBezTo>
                  <a:cubicBezTo>
                    <a:pt x="7639" y="4672"/>
                    <a:pt x="7900" y="4709"/>
                    <a:pt x="7907" y="4710"/>
                  </a:cubicBezTo>
                  <a:cubicBezTo>
                    <a:pt x="7922" y="4712"/>
                    <a:pt x="7937" y="4713"/>
                    <a:pt x="7952" y="4713"/>
                  </a:cubicBezTo>
                  <a:cubicBezTo>
                    <a:pt x="8124" y="4713"/>
                    <a:pt x="8264" y="4563"/>
                    <a:pt x="8243" y="4386"/>
                  </a:cubicBezTo>
                  <a:lnTo>
                    <a:pt x="7775" y="525"/>
                  </a:lnTo>
                  <a:cubicBezTo>
                    <a:pt x="7769" y="477"/>
                    <a:pt x="7751" y="430"/>
                    <a:pt x="7722" y="391"/>
                  </a:cubicBezTo>
                  <a:cubicBezTo>
                    <a:pt x="7687" y="342"/>
                    <a:pt x="7489" y="95"/>
                    <a:pt x="7009" y="21"/>
                  </a:cubicBezTo>
                  <a:cubicBezTo>
                    <a:pt x="6917" y="7"/>
                    <a:pt x="6822" y="0"/>
                    <a:pt x="6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4"/>
            <p:cNvSpPr/>
            <p:nvPr/>
          </p:nvSpPr>
          <p:spPr>
            <a:xfrm>
              <a:off x="1511111" y="1590885"/>
              <a:ext cx="476947" cy="542423"/>
            </a:xfrm>
            <a:custGeom>
              <a:avLst/>
              <a:gdLst/>
              <a:ahLst/>
              <a:cxnLst/>
              <a:rect l="l" t="t" r="r" b="b"/>
              <a:pathLst>
                <a:path w="23521" h="26750" extrusionOk="0">
                  <a:moveTo>
                    <a:pt x="8887" y="1"/>
                  </a:moveTo>
                  <a:cubicBezTo>
                    <a:pt x="8521" y="1"/>
                    <a:pt x="8163" y="18"/>
                    <a:pt x="7818" y="51"/>
                  </a:cubicBezTo>
                  <a:cubicBezTo>
                    <a:pt x="7703" y="41"/>
                    <a:pt x="7585" y="35"/>
                    <a:pt x="7463" y="35"/>
                  </a:cubicBezTo>
                  <a:cubicBezTo>
                    <a:pt x="7175" y="35"/>
                    <a:pt x="6866" y="66"/>
                    <a:pt x="6532" y="132"/>
                  </a:cubicBezTo>
                  <a:cubicBezTo>
                    <a:pt x="2380" y="972"/>
                    <a:pt x="1" y="3499"/>
                    <a:pt x="973" y="5060"/>
                  </a:cubicBezTo>
                  <a:cubicBezTo>
                    <a:pt x="1945" y="6621"/>
                    <a:pt x="5667" y="6842"/>
                    <a:pt x="5667" y="6842"/>
                  </a:cubicBezTo>
                  <a:lnTo>
                    <a:pt x="6245" y="6995"/>
                  </a:lnTo>
                  <a:cubicBezTo>
                    <a:pt x="6203" y="6812"/>
                    <a:pt x="6174" y="6625"/>
                    <a:pt x="6159" y="6437"/>
                  </a:cubicBezTo>
                  <a:cubicBezTo>
                    <a:pt x="6433" y="6266"/>
                    <a:pt x="6813" y="6105"/>
                    <a:pt x="7270" y="6105"/>
                  </a:cubicBezTo>
                  <a:cubicBezTo>
                    <a:pt x="7742" y="6105"/>
                    <a:pt x="8297" y="6276"/>
                    <a:pt x="8905" y="6785"/>
                  </a:cubicBezTo>
                  <a:cubicBezTo>
                    <a:pt x="10774" y="8350"/>
                    <a:pt x="12420" y="11165"/>
                    <a:pt x="12681" y="13939"/>
                  </a:cubicBezTo>
                  <a:cubicBezTo>
                    <a:pt x="13080" y="18144"/>
                    <a:pt x="15363" y="19435"/>
                    <a:pt x="15577" y="21200"/>
                  </a:cubicBezTo>
                  <a:cubicBezTo>
                    <a:pt x="15790" y="22965"/>
                    <a:pt x="12968" y="25547"/>
                    <a:pt x="12373" y="26178"/>
                  </a:cubicBezTo>
                  <a:cubicBezTo>
                    <a:pt x="11929" y="26652"/>
                    <a:pt x="13391" y="26750"/>
                    <a:pt x="14467" y="26750"/>
                  </a:cubicBezTo>
                  <a:cubicBezTo>
                    <a:pt x="14989" y="26750"/>
                    <a:pt x="15420" y="26726"/>
                    <a:pt x="15498" y="26712"/>
                  </a:cubicBezTo>
                  <a:cubicBezTo>
                    <a:pt x="19026" y="26062"/>
                    <a:pt x="21110" y="23455"/>
                    <a:pt x="22216" y="20178"/>
                  </a:cubicBezTo>
                  <a:cubicBezTo>
                    <a:pt x="23520" y="16318"/>
                    <a:pt x="21417" y="13664"/>
                    <a:pt x="19863" y="10384"/>
                  </a:cubicBezTo>
                  <a:cubicBezTo>
                    <a:pt x="18960" y="8478"/>
                    <a:pt x="18629" y="4823"/>
                    <a:pt x="15622" y="2166"/>
                  </a:cubicBezTo>
                  <a:cubicBezTo>
                    <a:pt x="13985" y="720"/>
                    <a:pt x="11279" y="1"/>
                    <a:pt x="8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4"/>
            <p:cNvSpPr/>
            <p:nvPr/>
          </p:nvSpPr>
          <p:spPr>
            <a:xfrm>
              <a:off x="1518736" y="1585024"/>
              <a:ext cx="471026" cy="554306"/>
            </a:xfrm>
            <a:custGeom>
              <a:avLst/>
              <a:gdLst/>
              <a:ahLst/>
              <a:cxnLst/>
              <a:rect l="l" t="t" r="r" b="b"/>
              <a:pathLst>
                <a:path w="23229" h="27336" extrusionOk="0">
                  <a:moveTo>
                    <a:pt x="8483" y="585"/>
                  </a:moveTo>
                  <a:cubicBezTo>
                    <a:pt x="10664" y="585"/>
                    <a:pt x="13377" y="1194"/>
                    <a:pt x="15052" y="2673"/>
                  </a:cubicBezTo>
                  <a:cubicBezTo>
                    <a:pt x="17180" y="4554"/>
                    <a:pt x="17930" y="6945"/>
                    <a:pt x="18532" y="8868"/>
                  </a:cubicBezTo>
                  <a:cubicBezTo>
                    <a:pt x="18765" y="9614"/>
                    <a:pt x="18967" y="10259"/>
                    <a:pt x="19223" y="10797"/>
                  </a:cubicBezTo>
                  <a:cubicBezTo>
                    <a:pt x="19501" y="11385"/>
                    <a:pt x="19797" y="11954"/>
                    <a:pt x="20089" y="12514"/>
                  </a:cubicBezTo>
                  <a:cubicBezTo>
                    <a:pt x="21433" y="15093"/>
                    <a:pt x="22594" y="17320"/>
                    <a:pt x="21563" y="20373"/>
                  </a:cubicBezTo>
                  <a:cubicBezTo>
                    <a:pt x="20335" y="24013"/>
                    <a:pt x="18150" y="26147"/>
                    <a:pt x="15070" y="26714"/>
                  </a:cubicBezTo>
                  <a:cubicBezTo>
                    <a:pt x="14937" y="26735"/>
                    <a:pt x="14603" y="26749"/>
                    <a:pt x="14206" y="26749"/>
                  </a:cubicBezTo>
                  <a:cubicBezTo>
                    <a:pt x="13512" y="26749"/>
                    <a:pt x="12627" y="26707"/>
                    <a:pt x="12286" y="26589"/>
                  </a:cubicBezTo>
                  <a:cubicBezTo>
                    <a:pt x="12344" y="26530"/>
                    <a:pt x="12412" y="26461"/>
                    <a:pt x="12491" y="26381"/>
                  </a:cubicBezTo>
                  <a:cubicBezTo>
                    <a:pt x="13451" y="25416"/>
                    <a:pt x="15697" y="23156"/>
                    <a:pt x="15492" y="21453"/>
                  </a:cubicBezTo>
                  <a:cubicBezTo>
                    <a:pt x="15400" y="20704"/>
                    <a:pt x="14982" y="20051"/>
                    <a:pt x="14497" y="19297"/>
                  </a:cubicBezTo>
                  <a:cubicBezTo>
                    <a:pt x="13756" y="18143"/>
                    <a:pt x="12835" y="16707"/>
                    <a:pt x="12598" y="14201"/>
                  </a:cubicBezTo>
                  <a:cubicBezTo>
                    <a:pt x="12345" y="11536"/>
                    <a:pt x="10787" y="8582"/>
                    <a:pt x="8717" y="6850"/>
                  </a:cubicBezTo>
                  <a:cubicBezTo>
                    <a:pt x="8043" y="6285"/>
                    <a:pt x="7422" y="6101"/>
                    <a:pt x="6896" y="6101"/>
                  </a:cubicBezTo>
                  <a:cubicBezTo>
                    <a:pt x="6355" y="6101"/>
                    <a:pt x="5916" y="6297"/>
                    <a:pt x="5628" y="6476"/>
                  </a:cubicBezTo>
                  <a:cubicBezTo>
                    <a:pt x="5534" y="6536"/>
                    <a:pt x="5482" y="6640"/>
                    <a:pt x="5491" y="6750"/>
                  </a:cubicBezTo>
                  <a:cubicBezTo>
                    <a:pt x="5495" y="6797"/>
                    <a:pt x="5499" y="6841"/>
                    <a:pt x="5505" y="6885"/>
                  </a:cubicBezTo>
                  <a:lnTo>
                    <a:pt x="5366" y="6848"/>
                  </a:lnTo>
                  <a:cubicBezTo>
                    <a:pt x="5346" y="6843"/>
                    <a:pt x="5328" y="6840"/>
                    <a:pt x="5308" y="6839"/>
                  </a:cubicBezTo>
                  <a:cubicBezTo>
                    <a:pt x="4314" y="6779"/>
                    <a:pt x="1577" y="6368"/>
                    <a:pt x="845" y="5194"/>
                  </a:cubicBezTo>
                  <a:cubicBezTo>
                    <a:pt x="624" y="4838"/>
                    <a:pt x="615" y="4419"/>
                    <a:pt x="818" y="3948"/>
                  </a:cubicBezTo>
                  <a:cubicBezTo>
                    <a:pt x="1323" y="2776"/>
                    <a:pt x="3187" y="1320"/>
                    <a:pt x="6215" y="708"/>
                  </a:cubicBezTo>
                  <a:cubicBezTo>
                    <a:pt x="6509" y="648"/>
                    <a:pt x="6810" y="617"/>
                    <a:pt x="7112" y="617"/>
                  </a:cubicBezTo>
                  <a:cubicBezTo>
                    <a:pt x="7231" y="617"/>
                    <a:pt x="7351" y="622"/>
                    <a:pt x="7471" y="632"/>
                  </a:cubicBezTo>
                  <a:cubicBezTo>
                    <a:pt x="7790" y="601"/>
                    <a:pt x="8129" y="585"/>
                    <a:pt x="8483" y="585"/>
                  </a:cubicBezTo>
                  <a:close/>
                  <a:moveTo>
                    <a:pt x="8498" y="0"/>
                  </a:moveTo>
                  <a:cubicBezTo>
                    <a:pt x="8137" y="0"/>
                    <a:pt x="7792" y="17"/>
                    <a:pt x="7468" y="49"/>
                  </a:cubicBezTo>
                  <a:cubicBezTo>
                    <a:pt x="7345" y="38"/>
                    <a:pt x="7219" y="32"/>
                    <a:pt x="7091" y="32"/>
                  </a:cubicBezTo>
                  <a:cubicBezTo>
                    <a:pt x="6771" y="32"/>
                    <a:pt x="6439" y="67"/>
                    <a:pt x="6098" y="135"/>
                  </a:cubicBezTo>
                  <a:cubicBezTo>
                    <a:pt x="3299" y="701"/>
                    <a:pt x="959" y="2139"/>
                    <a:pt x="280" y="3717"/>
                  </a:cubicBezTo>
                  <a:cubicBezTo>
                    <a:pt x="1" y="4365"/>
                    <a:pt x="24" y="4982"/>
                    <a:pt x="349" y="5504"/>
                  </a:cubicBezTo>
                  <a:cubicBezTo>
                    <a:pt x="1352" y="7115"/>
                    <a:pt x="4853" y="7395"/>
                    <a:pt x="5243" y="7420"/>
                  </a:cubicBezTo>
                  <a:lnTo>
                    <a:pt x="5793" y="7568"/>
                  </a:lnTo>
                  <a:cubicBezTo>
                    <a:pt x="5819" y="7574"/>
                    <a:pt x="5844" y="7577"/>
                    <a:pt x="5869" y="7577"/>
                  </a:cubicBezTo>
                  <a:cubicBezTo>
                    <a:pt x="6049" y="7577"/>
                    <a:pt x="6197" y="7408"/>
                    <a:pt x="6153" y="7219"/>
                  </a:cubicBezTo>
                  <a:cubicBezTo>
                    <a:pt x="6127" y="7109"/>
                    <a:pt x="6108" y="6998"/>
                    <a:pt x="6094" y="6885"/>
                  </a:cubicBezTo>
                  <a:cubicBezTo>
                    <a:pt x="6318" y="6771"/>
                    <a:pt x="6586" y="6688"/>
                    <a:pt x="6891" y="6688"/>
                  </a:cubicBezTo>
                  <a:cubicBezTo>
                    <a:pt x="7311" y="6688"/>
                    <a:pt x="7800" y="6845"/>
                    <a:pt x="8341" y="7298"/>
                  </a:cubicBezTo>
                  <a:cubicBezTo>
                    <a:pt x="10301" y="8940"/>
                    <a:pt x="11776" y="11735"/>
                    <a:pt x="12015" y="14256"/>
                  </a:cubicBezTo>
                  <a:cubicBezTo>
                    <a:pt x="12265" y="16904"/>
                    <a:pt x="13229" y="18406"/>
                    <a:pt x="14005" y="19613"/>
                  </a:cubicBezTo>
                  <a:cubicBezTo>
                    <a:pt x="14469" y="20337"/>
                    <a:pt x="14835" y="20908"/>
                    <a:pt x="14910" y="21524"/>
                  </a:cubicBezTo>
                  <a:cubicBezTo>
                    <a:pt x="15082" y="22945"/>
                    <a:pt x="12899" y="25143"/>
                    <a:pt x="12076" y="25969"/>
                  </a:cubicBezTo>
                  <a:cubicBezTo>
                    <a:pt x="11954" y="26092"/>
                    <a:pt x="11854" y="26193"/>
                    <a:pt x="11783" y="26267"/>
                  </a:cubicBezTo>
                  <a:cubicBezTo>
                    <a:pt x="11545" y="26522"/>
                    <a:pt x="11629" y="26749"/>
                    <a:pt x="11676" y="26835"/>
                  </a:cubicBezTo>
                  <a:cubicBezTo>
                    <a:pt x="11901" y="27248"/>
                    <a:pt x="13056" y="27335"/>
                    <a:pt x="13978" y="27335"/>
                  </a:cubicBezTo>
                  <a:cubicBezTo>
                    <a:pt x="14628" y="27335"/>
                    <a:pt x="15162" y="27292"/>
                    <a:pt x="15175" y="27289"/>
                  </a:cubicBezTo>
                  <a:cubicBezTo>
                    <a:pt x="18435" y="26688"/>
                    <a:pt x="20835" y="24361"/>
                    <a:pt x="22118" y="20561"/>
                  </a:cubicBezTo>
                  <a:cubicBezTo>
                    <a:pt x="23229" y="17271"/>
                    <a:pt x="21957" y="14829"/>
                    <a:pt x="20609" y="12243"/>
                  </a:cubicBezTo>
                  <a:cubicBezTo>
                    <a:pt x="20321" y="11691"/>
                    <a:pt x="20027" y="11129"/>
                    <a:pt x="19752" y="10546"/>
                  </a:cubicBezTo>
                  <a:cubicBezTo>
                    <a:pt x="19514" y="10046"/>
                    <a:pt x="19318" y="9419"/>
                    <a:pt x="19090" y="8694"/>
                  </a:cubicBezTo>
                  <a:cubicBezTo>
                    <a:pt x="18466" y="6702"/>
                    <a:pt x="17689" y="4224"/>
                    <a:pt x="15440" y="2236"/>
                  </a:cubicBezTo>
                  <a:cubicBezTo>
                    <a:pt x="13647" y="652"/>
                    <a:pt x="10768" y="0"/>
                    <a:pt x="8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4"/>
            <p:cNvSpPr/>
            <p:nvPr/>
          </p:nvSpPr>
          <p:spPr>
            <a:xfrm>
              <a:off x="1850110" y="2075834"/>
              <a:ext cx="18311" cy="21839"/>
            </a:xfrm>
            <a:custGeom>
              <a:avLst/>
              <a:gdLst/>
              <a:ahLst/>
              <a:cxnLst/>
              <a:rect l="l" t="t" r="r" b="b"/>
              <a:pathLst>
                <a:path w="903" h="1077" extrusionOk="0">
                  <a:moveTo>
                    <a:pt x="736" y="0"/>
                  </a:moveTo>
                  <a:cubicBezTo>
                    <a:pt x="680" y="0"/>
                    <a:pt x="627" y="33"/>
                    <a:pt x="602" y="87"/>
                  </a:cubicBezTo>
                  <a:cubicBezTo>
                    <a:pt x="479" y="363"/>
                    <a:pt x="306" y="613"/>
                    <a:pt x="92" y="827"/>
                  </a:cubicBezTo>
                  <a:cubicBezTo>
                    <a:pt x="1" y="920"/>
                    <a:pt x="66" y="1077"/>
                    <a:pt x="197" y="1077"/>
                  </a:cubicBezTo>
                  <a:cubicBezTo>
                    <a:pt x="235" y="1077"/>
                    <a:pt x="272" y="1061"/>
                    <a:pt x="300" y="1034"/>
                  </a:cubicBezTo>
                  <a:cubicBezTo>
                    <a:pt x="538" y="794"/>
                    <a:pt x="732" y="515"/>
                    <a:pt x="869" y="207"/>
                  </a:cubicBezTo>
                  <a:cubicBezTo>
                    <a:pt x="903" y="133"/>
                    <a:pt x="869" y="46"/>
                    <a:pt x="796" y="13"/>
                  </a:cubicBezTo>
                  <a:cubicBezTo>
                    <a:pt x="776" y="4"/>
                    <a:pt x="756" y="0"/>
                    <a:pt x="7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4"/>
            <p:cNvSpPr/>
            <p:nvPr/>
          </p:nvSpPr>
          <p:spPr>
            <a:xfrm>
              <a:off x="1590542" y="1660320"/>
              <a:ext cx="282384" cy="388760"/>
            </a:xfrm>
            <a:custGeom>
              <a:avLst/>
              <a:gdLst/>
              <a:ahLst/>
              <a:cxnLst/>
              <a:rect l="l" t="t" r="r" b="b"/>
              <a:pathLst>
                <a:path w="13926" h="19172" extrusionOk="0">
                  <a:moveTo>
                    <a:pt x="2223" y="0"/>
                  </a:moveTo>
                  <a:cubicBezTo>
                    <a:pt x="1698" y="0"/>
                    <a:pt x="1239" y="124"/>
                    <a:pt x="866" y="371"/>
                  </a:cubicBezTo>
                  <a:cubicBezTo>
                    <a:pt x="276" y="761"/>
                    <a:pt x="0" y="1180"/>
                    <a:pt x="45" y="1616"/>
                  </a:cubicBezTo>
                  <a:cubicBezTo>
                    <a:pt x="138" y="2509"/>
                    <a:pt x="1581" y="3088"/>
                    <a:pt x="1642" y="3113"/>
                  </a:cubicBezTo>
                  <a:cubicBezTo>
                    <a:pt x="1659" y="3119"/>
                    <a:pt x="1676" y="3122"/>
                    <a:pt x="1693" y="3122"/>
                  </a:cubicBezTo>
                  <a:cubicBezTo>
                    <a:pt x="1752" y="3122"/>
                    <a:pt x="1807" y="3087"/>
                    <a:pt x="1830" y="3029"/>
                  </a:cubicBezTo>
                  <a:cubicBezTo>
                    <a:pt x="1859" y="2955"/>
                    <a:pt x="1823" y="2871"/>
                    <a:pt x="1750" y="2840"/>
                  </a:cubicBezTo>
                  <a:cubicBezTo>
                    <a:pt x="1378" y="2694"/>
                    <a:pt x="398" y="2183"/>
                    <a:pt x="336" y="1586"/>
                  </a:cubicBezTo>
                  <a:cubicBezTo>
                    <a:pt x="303" y="1267"/>
                    <a:pt x="535" y="941"/>
                    <a:pt x="1027" y="615"/>
                  </a:cubicBezTo>
                  <a:cubicBezTo>
                    <a:pt x="1352" y="400"/>
                    <a:pt x="1756" y="292"/>
                    <a:pt x="2223" y="292"/>
                  </a:cubicBezTo>
                  <a:cubicBezTo>
                    <a:pt x="2566" y="292"/>
                    <a:pt x="2944" y="351"/>
                    <a:pt x="3349" y="468"/>
                  </a:cubicBezTo>
                  <a:cubicBezTo>
                    <a:pt x="5476" y="1086"/>
                    <a:pt x="7853" y="3158"/>
                    <a:pt x="8763" y="5186"/>
                  </a:cubicBezTo>
                  <a:cubicBezTo>
                    <a:pt x="9363" y="6527"/>
                    <a:pt x="9638" y="8003"/>
                    <a:pt x="9904" y="9432"/>
                  </a:cubicBezTo>
                  <a:cubicBezTo>
                    <a:pt x="10249" y="11288"/>
                    <a:pt x="10575" y="13040"/>
                    <a:pt x="11569" y="14390"/>
                  </a:cubicBezTo>
                  <a:cubicBezTo>
                    <a:pt x="12012" y="14992"/>
                    <a:pt x="13472" y="17107"/>
                    <a:pt x="13627" y="19037"/>
                  </a:cubicBezTo>
                  <a:cubicBezTo>
                    <a:pt x="13633" y="19113"/>
                    <a:pt x="13697" y="19172"/>
                    <a:pt x="13772" y="19172"/>
                  </a:cubicBezTo>
                  <a:lnTo>
                    <a:pt x="13785" y="19172"/>
                  </a:lnTo>
                  <a:cubicBezTo>
                    <a:pt x="13865" y="19165"/>
                    <a:pt x="13925" y="19094"/>
                    <a:pt x="13918" y="19014"/>
                  </a:cubicBezTo>
                  <a:cubicBezTo>
                    <a:pt x="13761" y="17060"/>
                    <a:pt x="12387" y="15008"/>
                    <a:pt x="11805" y="14216"/>
                  </a:cubicBezTo>
                  <a:cubicBezTo>
                    <a:pt x="10850" y="12922"/>
                    <a:pt x="10530" y="11200"/>
                    <a:pt x="10191" y="9378"/>
                  </a:cubicBezTo>
                  <a:cubicBezTo>
                    <a:pt x="9923" y="7934"/>
                    <a:pt x="9644" y="6440"/>
                    <a:pt x="9029" y="5066"/>
                  </a:cubicBezTo>
                  <a:cubicBezTo>
                    <a:pt x="8089" y="2969"/>
                    <a:pt x="5630" y="826"/>
                    <a:pt x="3430" y="187"/>
                  </a:cubicBezTo>
                  <a:cubicBezTo>
                    <a:pt x="3000" y="62"/>
                    <a:pt x="2595" y="0"/>
                    <a:pt x="2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4"/>
            <p:cNvSpPr/>
            <p:nvPr/>
          </p:nvSpPr>
          <p:spPr>
            <a:xfrm>
              <a:off x="1574015" y="1629374"/>
              <a:ext cx="373572" cy="417635"/>
            </a:xfrm>
            <a:custGeom>
              <a:avLst/>
              <a:gdLst/>
              <a:ahLst/>
              <a:cxnLst/>
              <a:rect l="l" t="t" r="r" b="b"/>
              <a:pathLst>
                <a:path w="18423" h="20596" extrusionOk="0">
                  <a:moveTo>
                    <a:pt x="4304" y="1"/>
                  </a:moveTo>
                  <a:cubicBezTo>
                    <a:pt x="3006" y="1"/>
                    <a:pt x="1760" y="373"/>
                    <a:pt x="903" y="1224"/>
                  </a:cubicBezTo>
                  <a:cubicBezTo>
                    <a:pt x="246" y="1875"/>
                    <a:pt x="0" y="2417"/>
                    <a:pt x="171" y="2836"/>
                  </a:cubicBezTo>
                  <a:cubicBezTo>
                    <a:pt x="195" y="2892"/>
                    <a:pt x="249" y="2927"/>
                    <a:pt x="307" y="2927"/>
                  </a:cubicBezTo>
                  <a:cubicBezTo>
                    <a:pt x="326" y="2927"/>
                    <a:pt x="344" y="2923"/>
                    <a:pt x="362" y="2916"/>
                  </a:cubicBezTo>
                  <a:cubicBezTo>
                    <a:pt x="437" y="2885"/>
                    <a:pt x="473" y="2800"/>
                    <a:pt x="443" y="2725"/>
                  </a:cubicBezTo>
                  <a:cubicBezTo>
                    <a:pt x="322" y="2431"/>
                    <a:pt x="553" y="1983"/>
                    <a:pt x="1110" y="1430"/>
                  </a:cubicBezTo>
                  <a:cubicBezTo>
                    <a:pt x="1913" y="633"/>
                    <a:pt x="3081" y="285"/>
                    <a:pt x="4303" y="285"/>
                  </a:cubicBezTo>
                  <a:cubicBezTo>
                    <a:pt x="5844" y="285"/>
                    <a:pt x="7471" y="839"/>
                    <a:pt x="8561" y="1745"/>
                  </a:cubicBezTo>
                  <a:cubicBezTo>
                    <a:pt x="10426" y="3295"/>
                    <a:pt x="11499" y="5347"/>
                    <a:pt x="12152" y="8608"/>
                  </a:cubicBezTo>
                  <a:cubicBezTo>
                    <a:pt x="12703" y="11369"/>
                    <a:pt x="13350" y="13177"/>
                    <a:pt x="15178" y="14818"/>
                  </a:cubicBezTo>
                  <a:cubicBezTo>
                    <a:pt x="17324" y="16745"/>
                    <a:pt x="17790" y="18409"/>
                    <a:pt x="16737" y="20381"/>
                  </a:cubicBezTo>
                  <a:cubicBezTo>
                    <a:pt x="16686" y="20478"/>
                    <a:pt x="16756" y="20596"/>
                    <a:pt x="16867" y="20596"/>
                  </a:cubicBezTo>
                  <a:cubicBezTo>
                    <a:pt x="16920" y="20596"/>
                    <a:pt x="16970" y="20567"/>
                    <a:pt x="16996" y="20519"/>
                  </a:cubicBezTo>
                  <a:cubicBezTo>
                    <a:pt x="18423" y="17846"/>
                    <a:pt x="16878" y="15952"/>
                    <a:pt x="15373" y="14601"/>
                  </a:cubicBezTo>
                  <a:cubicBezTo>
                    <a:pt x="13605" y="13014"/>
                    <a:pt x="12977" y="11250"/>
                    <a:pt x="12437" y="8551"/>
                  </a:cubicBezTo>
                  <a:cubicBezTo>
                    <a:pt x="11772" y="5218"/>
                    <a:pt x="10668" y="3116"/>
                    <a:pt x="8748" y="1520"/>
                  </a:cubicBezTo>
                  <a:cubicBezTo>
                    <a:pt x="7613" y="575"/>
                    <a:pt x="5917" y="1"/>
                    <a:pt x="4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1534877" y="1665694"/>
              <a:ext cx="50694" cy="63124"/>
            </a:xfrm>
            <a:custGeom>
              <a:avLst/>
              <a:gdLst/>
              <a:ahLst/>
              <a:cxnLst/>
              <a:rect l="l" t="t" r="r" b="b"/>
              <a:pathLst>
                <a:path w="2500" h="3113" extrusionOk="0">
                  <a:moveTo>
                    <a:pt x="660" y="1"/>
                  </a:moveTo>
                  <a:cubicBezTo>
                    <a:pt x="618" y="1"/>
                    <a:pt x="577" y="19"/>
                    <a:pt x="548" y="54"/>
                  </a:cubicBezTo>
                  <a:cubicBezTo>
                    <a:pt x="138" y="542"/>
                    <a:pt x="1" y="1023"/>
                    <a:pt x="140" y="1480"/>
                  </a:cubicBezTo>
                  <a:cubicBezTo>
                    <a:pt x="466" y="2558"/>
                    <a:pt x="2229" y="3085"/>
                    <a:pt x="2303" y="3105"/>
                  </a:cubicBezTo>
                  <a:cubicBezTo>
                    <a:pt x="2317" y="3110"/>
                    <a:pt x="2331" y="3111"/>
                    <a:pt x="2345" y="3112"/>
                  </a:cubicBezTo>
                  <a:cubicBezTo>
                    <a:pt x="2417" y="3112"/>
                    <a:pt x="2478" y="3059"/>
                    <a:pt x="2489" y="2987"/>
                  </a:cubicBezTo>
                  <a:cubicBezTo>
                    <a:pt x="2499" y="2915"/>
                    <a:pt x="2455" y="2847"/>
                    <a:pt x="2385" y="2826"/>
                  </a:cubicBezTo>
                  <a:cubicBezTo>
                    <a:pt x="2369" y="2821"/>
                    <a:pt x="701" y="2324"/>
                    <a:pt x="420" y="1396"/>
                  </a:cubicBezTo>
                  <a:cubicBezTo>
                    <a:pt x="311" y="1038"/>
                    <a:pt x="430" y="650"/>
                    <a:pt x="772" y="242"/>
                  </a:cubicBezTo>
                  <a:cubicBezTo>
                    <a:pt x="824" y="180"/>
                    <a:pt x="816" y="87"/>
                    <a:pt x="754" y="35"/>
                  </a:cubicBezTo>
                  <a:cubicBezTo>
                    <a:pt x="727" y="12"/>
                    <a:pt x="693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1544246" y="2092219"/>
              <a:ext cx="27719" cy="21981"/>
            </a:xfrm>
            <a:custGeom>
              <a:avLst/>
              <a:gdLst/>
              <a:ahLst/>
              <a:cxnLst/>
              <a:rect l="l" t="t" r="r" b="b"/>
              <a:pathLst>
                <a:path w="1367" h="1084" extrusionOk="0">
                  <a:moveTo>
                    <a:pt x="163" y="1"/>
                  </a:moveTo>
                  <a:cubicBezTo>
                    <a:pt x="128" y="1"/>
                    <a:pt x="94" y="13"/>
                    <a:pt x="66" y="37"/>
                  </a:cubicBezTo>
                  <a:cubicBezTo>
                    <a:pt x="6" y="92"/>
                    <a:pt x="1" y="184"/>
                    <a:pt x="54" y="244"/>
                  </a:cubicBezTo>
                  <a:cubicBezTo>
                    <a:pt x="348" y="578"/>
                    <a:pt x="701" y="857"/>
                    <a:pt x="1094" y="1066"/>
                  </a:cubicBezTo>
                  <a:cubicBezTo>
                    <a:pt x="1115" y="1078"/>
                    <a:pt x="1139" y="1083"/>
                    <a:pt x="1162" y="1083"/>
                  </a:cubicBezTo>
                  <a:lnTo>
                    <a:pt x="1163" y="1083"/>
                  </a:lnTo>
                  <a:cubicBezTo>
                    <a:pt x="1315" y="1083"/>
                    <a:pt x="1366" y="879"/>
                    <a:pt x="1230" y="807"/>
                  </a:cubicBezTo>
                  <a:cubicBezTo>
                    <a:pt x="868" y="614"/>
                    <a:pt x="544" y="358"/>
                    <a:pt x="273" y="50"/>
                  </a:cubicBezTo>
                  <a:cubicBezTo>
                    <a:pt x="244" y="18"/>
                    <a:pt x="203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1507400" y="1957669"/>
              <a:ext cx="31146" cy="121888"/>
            </a:xfrm>
            <a:custGeom>
              <a:avLst/>
              <a:gdLst/>
              <a:ahLst/>
              <a:cxnLst/>
              <a:rect l="l" t="t" r="r" b="b"/>
              <a:pathLst>
                <a:path w="1536" h="6011" extrusionOk="0">
                  <a:moveTo>
                    <a:pt x="511" y="0"/>
                  </a:moveTo>
                  <a:cubicBezTo>
                    <a:pt x="438" y="0"/>
                    <a:pt x="374" y="56"/>
                    <a:pt x="367" y="131"/>
                  </a:cubicBezTo>
                  <a:cubicBezTo>
                    <a:pt x="352" y="272"/>
                    <a:pt x="0" y="3594"/>
                    <a:pt x="1226" y="5932"/>
                  </a:cubicBezTo>
                  <a:cubicBezTo>
                    <a:pt x="1250" y="5981"/>
                    <a:pt x="1300" y="6011"/>
                    <a:pt x="1355" y="6011"/>
                  </a:cubicBezTo>
                  <a:cubicBezTo>
                    <a:pt x="1465" y="6011"/>
                    <a:pt x="1536" y="5894"/>
                    <a:pt x="1485" y="5796"/>
                  </a:cubicBezTo>
                  <a:cubicBezTo>
                    <a:pt x="301" y="3538"/>
                    <a:pt x="655" y="196"/>
                    <a:pt x="658" y="163"/>
                  </a:cubicBezTo>
                  <a:cubicBezTo>
                    <a:pt x="666" y="82"/>
                    <a:pt x="610" y="10"/>
                    <a:pt x="528" y="1"/>
                  </a:cubicBezTo>
                  <a:cubicBezTo>
                    <a:pt x="523" y="1"/>
                    <a:pt x="517" y="0"/>
                    <a:pt x="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1809715" y="1674190"/>
              <a:ext cx="126491" cy="307224"/>
            </a:xfrm>
            <a:custGeom>
              <a:avLst/>
              <a:gdLst/>
              <a:ahLst/>
              <a:cxnLst/>
              <a:rect l="l" t="t" r="r" b="b"/>
              <a:pathLst>
                <a:path w="6238" h="15151" extrusionOk="0">
                  <a:moveTo>
                    <a:pt x="165" y="1"/>
                  </a:moveTo>
                  <a:cubicBezTo>
                    <a:pt x="134" y="1"/>
                    <a:pt x="103" y="10"/>
                    <a:pt x="77" y="30"/>
                  </a:cubicBezTo>
                  <a:cubicBezTo>
                    <a:pt x="13" y="80"/>
                    <a:pt x="1" y="172"/>
                    <a:pt x="51" y="236"/>
                  </a:cubicBezTo>
                  <a:cubicBezTo>
                    <a:pt x="788" y="1198"/>
                    <a:pt x="1765" y="2762"/>
                    <a:pt x="2231" y="4741"/>
                  </a:cubicBezTo>
                  <a:cubicBezTo>
                    <a:pt x="2565" y="6159"/>
                    <a:pt x="2639" y="7272"/>
                    <a:pt x="2698" y="8166"/>
                  </a:cubicBezTo>
                  <a:cubicBezTo>
                    <a:pt x="2806" y="9781"/>
                    <a:pt x="2877" y="10848"/>
                    <a:pt x="4275" y="12075"/>
                  </a:cubicBezTo>
                  <a:cubicBezTo>
                    <a:pt x="5209" y="12895"/>
                    <a:pt x="5799" y="13942"/>
                    <a:pt x="5938" y="15023"/>
                  </a:cubicBezTo>
                  <a:cubicBezTo>
                    <a:pt x="5948" y="15096"/>
                    <a:pt x="6009" y="15150"/>
                    <a:pt x="6083" y="15150"/>
                  </a:cubicBezTo>
                  <a:lnTo>
                    <a:pt x="6102" y="15150"/>
                  </a:lnTo>
                  <a:cubicBezTo>
                    <a:pt x="6182" y="15140"/>
                    <a:pt x="6238" y="15066"/>
                    <a:pt x="6228" y="14985"/>
                  </a:cubicBezTo>
                  <a:cubicBezTo>
                    <a:pt x="6081" y="13834"/>
                    <a:pt x="5455" y="12722"/>
                    <a:pt x="4469" y="11855"/>
                  </a:cubicBezTo>
                  <a:cubicBezTo>
                    <a:pt x="3162" y="10708"/>
                    <a:pt x="3097" y="9743"/>
                    <a:pt x="2990" y="8147"/>
                  </a:cubicBezTo>
                  <a:cubicBezTo>
                    <a:pt x="2931" y="7242"/>
                    <a:pt x="2855" y="6114"/>
                    <a:pt x="2515" y="4674"/>
                  </a:cubicBezTo>
                  <a:cubicBezTo>
                    <a:pt x="2038" y="2644"/>
                    <a:pt x="1037" y="1043"/>
                    <a:pt x="283" y="58"/>
                  </a:cubicBezTo>
                  <a:cubicBezTo>
                    <a:pt x="253" y="21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1777776" y="1639716"/>
              <a:ext cx="16019" cy="14640"/>
            </a:xfrm>
            <a:custGeom>
              <a:avLst/>
              <a:gdLst/>
              <a:ahLst/>
              <a:cxnLst/>
              <a:rect l="l" t="t" r="r" b="b"/>
              <a:pathLst>
                <a:path w="790" h="722" extrusionOk="0">
                  <a:moveTo>
                    <a:pt x="166" y="0"/>
                  </a:moveTo>
                  <a:cubicBezTo>
                    <a:pt x="124" y="0"/>
                    <a:pt x="82" y="19"/>
                    <a:pt x="53" y="54"/>
                  </a:cubicBezTo>
                  <a:cubicBezTo>
                    <a:pt x="0" y="118"/>
                    <a:pt x="11" y="212"/>
                    <a:pt x="76" y="262"/>
                  </a:cubicBezTo>
                  <a:cubicBezTo>
                    <a:pt x="77" y="263"/>
                    <a:pt x="253" y="408"/>
                    <a:pt x="526" y="680"/>
                  </a:cubicBezTo>
                  <a:cubicBezTo>
                    <a:pt x="553" y="707"/>
                    <a:pt x="590" y="722"/>
                    <a:pt x="630" y="722"/>
                  </a:cubicBezTo>
                  <a:cubicBezTo>
                    <a:pt x="631" y="722"/>
                    <a:pt x="632" y="722"/>
                    <a:pt x="633" y="722"/>
                  </a:cubicBezTo>
                  <a:cubicBezTo>
                    <a:pt x="670" y="722"/>
                    <a:pt x="706" y="706"/>
                    <a:pt x="733" y="679"/>
                  </a:cubicBezTo>
                  <a:cubicBezTo>
                    <a:pt x="790" y="622"/>
                    <a:pt x="790" y="529"/>
                    <a:pt x="733" y="472"/>
                  </a:cubicBezTo>
                  <a:cubicBezTo>
                    <a:pt x="448" y="190"/>
                    <a:pt x="270" y="41"/>
                    <a:pt x="262" y="36"/>
                  </a:cubicBezTo>
                  <a:cubicBezTo>
                    <a:pt x="234" y="12"/>
                    <a:pt x="20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1528408" y="4611607"/>
              <a:ext cx="300898" cy="282283"/>
            </a:xfrm>
            <a:custGeom>
              <a:avLst/>
              <a:gdLst/>
              <a:ahLst/>
              <a:cxnLst/>
              <a:rect l="l" t="t" r="r" b="b"/>
              <a:pathLst>
                <a:path w="14839" h="13921" extrusionOk="0">
                  <a:moveTo>
                    <a:pt x="1781" y="0"/>
                  </a:moveTo>
                  <a:cubicBezTo>
                    <a:pt x="1807" y="246"/>
                    <a:pt x="1821" y="385"/>
                    <a:pt x="1821" y="385"/>
                  </a:cubicBezTo>
                  <a:cubicBezTo>
                    <a:pt x="1821" y="385"/>
                    <a:pt x="521" y="3794"/>
                    <a:pt x="261" y="6135"/>
                  </a:cubicBezTo>
                  <a:cubicBezTo>
                    <a:pt x="1" y="8476"/>
                    <a:pt x="1886" y="9387"/>
                    <a:pt x="4562" y="10844"/>
                  </a:cubicBezTo>
                  <a:cubicBezTo>
                    <a:pt x="6592" y="11948"/>
                    <a:pt x="10394" y="13921"/>
                    <a:pt x="12515" y="13921"/>
                  </a:cubicBezTo>
                  <a:cubicBezTo>
                    <a:pt x="13190" y="13921"/>
                    <a:pt x="13695" y="13721"/>
                    <a:pt x="13918" y="13228"/>
                  </a:cubicBezTo>
                  <a:cubicBezTo>
                    <a:pt x="14838" y="11188"/>
                    <a:pt x="10561" y="6337"/>
                    <a:pt x="8397" y="2791"/>
                  </a:cubicBezTo>
                  <a:cubicBezTo>
                    <a:pt x="8021" y="2175"/>
                    <a:pt x="7717" y="1507"/>
                    <a:pt x="7464" y="802"/>
                  </a:cubicBezTo>
                  <a:cubicBezTo>
                    <a:pt x="6891" y="893"/>
                    <a:pt x="6350" y="931"/>
                    <a:pt x="5844" y="931"/>
                  </a:cubicBezTo>
                  <a:cubicBezTo>
                    <a:pt x="3962" y="931"/>
                    <a:pt x="2559" y="397"/>
                    <a:pt x="1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1522284" y="4605645"/>
              <a:ext cx="308765" cy="294166"/>
            </a:xfrm>
            <a:custGeom>
              <a:avLst/>
              <a:gdLst/>
              <a:ahLst/>
              <a:cxnLst/>
              <a:rect l="l" t="t" r="r" b="b"/>
              <a:pathLst>
                <a:path w="15227" h="14507" extrusionOk="0">
                  <a:moveTo>
                    <a:pt x="2401" y="767"/>
                  </a:moveTo>
                  <a:lnTo>
                    <a:pt x="2401" y="768"/>
                  </a:lnTo>
                  <a:cubicBezTo>
                    <a:pt x="3232" y="1126"/>
                    <a:pt x="4511" y="1517"/>
                    <a:pt x="6144" y="1517"/>
                  </a:cubicBezTo>
                  <a:cubicBezTo>
                    <a:pt x="6594" y="1517"/>
                    <a:pt x="7071" y="1487"/>
                    <a:pt x="7573" y="1419"/>
                  </a:cubicBezTo>
                  <a:cubicBezTo>
                    <a:pt x="7828" y="2095"/>
                    <a:pt x="8116" y="2690"/>
                    <a:pt x="8449" y="3237"/>
                  </a:cubicBezTo>
                  <a:cubicBezTo>
                    <a:pt x="9040" y="4206"/>
                    <a:pt x="9803" y="5293"/>
                    <a:pt x="10540" y="6343"/>
                  </a:cubicBezTo>
                  <a:cubicBezTo>
                    <a:pt x="12422" y="9026"/>
                    <a:pt x="14555" y="12066"/>
                    <a:pt x="13953" y="13400"/>
                  </a:cubicBezTo>
                  <a:cubicBezTo>
                    <a:pt x="13859" y="13609"/>
                    <a:pt x="13693" y="13752"/>
                    <a:pt x="13446" y="13834"/>
                  </a:cubicBezTo>
                  <a:cubicBezTo>
                    <a:pt x="13286" y="13888"/>
                    <a:pt x="13081" y="13922"/>
                    <a:pt x="12816" y="13922"/>
                  </a:cubicBezTo>
                  <a:cubicBezTo>
                    <a:pt x="11671" y="13922"/>
                    <a:pt x="9419" y="13285"/>
                    <a:pt x="5004" y="10880"/>
                  </a:cubicBezTo>
                  <a:lnTo>
                    <a:pt x="4662" y="10695"/>
                  </a:lnTo>
                  <a:cubicBezTo>
                    <a:pt x="2232" y="9377"/>
                    <a:pt x="627" y="8505"/>
                    <a:pt x="853" y="6461"/>
                  </a:cubicBezTo>
                  <a:cubicBezTo>
                    <a:pt x="1106" y="4184"/>
                    <a:pt x="2383" y="817"/>
                    <a:pt x="2397" y="783"/>
                  </a:cubicBezTo>
                  <a:cubicBezTo>
                    <a:pt x="2398" y="777"/>
                    <a:pt x="2400" y="773"/>
                    <a:pt x="2401" y="767"/>
                  </a:cubicBezTo>
                  <a:close/>
                  <a:moveTo>
                    <a:pt x="2083" y="1"/>
                  </a:moveTo>
                  <a:cubicBezTo>
                    <a:pt x="1919" y="1"/>
                    <a:pt x="1773" y="142"/>
                    <a:pt x="1792" y="324"/>
                  </a:cubicBezTo>
                  <a:lnTo>
                    <a:pt x="1825" y="639"/>
                  </a:lnTo>
                  <a:cubicBezTo>
                    <a:pt x="1638" y="1139"/>
                    <a:pt x="516" y="4197"/>
                    <a:pt x="271" y="6396"/>
                  </a:cubicBezTo>
                  <a:cubicBezTo>
                    <a:pt x="1" y="8831"/>
                    <a:pt x="1840" y="9829"/>
                    <a:pt x="4383" y="11210"/>
                  </a:cubicBezTo>
                  <a:lnTo>
                    <a:pt x="4724" y="11394"/>
                  </a:lnTo>
                  <a:cubicBezTo>
                    <a:pt x="8554" y="13479"/>
                    <a:pt x="11219" y="14506"/>
                    <a:pt x="12818" y="14506"/>
                  </a:cubicBezTo>
                  <a:cubicBezTo>
                    <a:pt x="13129" y="14506"/>
                    <a:pt x="13400" y="14467"/>
                    <a:pt x="13631" y="14389"/>
                  </a:cubicBezTo>
                  <a:cubicBezTo>
                    <a:pt x="14036" y="14253"/>
                    <a:pt x="14324" y="14001"/>
                    <a:pt x="14487" y="13642"/>
                  </a:cubicBezTo>
                  <a:cubicBezTo>
                    <a:pt x="15226" y="12004"/>
                    <a:pt x="13182" y="9091"/>
                    <a:pt x="11018" y="6008"/>
                  </a:cubicBezTo>
                  <a:cubicBezTo>
                    <a:pt x="10253" y="4917"/>
                    <a:pt x="9530" y="3886"/>
                    <a:pt x="8949" y="2932"/>
                  </a:cubicBezTo>
                  <a:cubicBezTo>
                    <a:pt x="8600" y="2361"/>
                    <a:pt x="8303" y="1728"/>
                    <a:pt x="8041" y="997"/>
                  </a:cubicBezTo>
                  <a:cubicBezTo>
                    <a:pt x="7997" y="879"/>
                    <a:pt x="7886" y="803"/>
                    <a:pt x="7763" y="803"/>
                  </a:cubicBezTo>
                  <a:cubicBezTo>
                    <a:pt x="7749" y="803"/>
                    <a:pt x="7734" y="804"/>
                    <a:pt x="7719" y="806"/>
                  </a:cubicBezTo>
                  <a:cubicBezTo>
                    <a:pt x="7161" y="894"/>
                    <a:pt x="6634" y="932"/>
                    <a:pt x="6142" y="932"/>
                  </a:cubicBezTo>
                  <a:cubicBezTo>
                    <a:pt x="4297" y="932"/>
                    <a:pt x="2940" y="403"/>
                    <a:pt x="2216" y="33"/>
                  </a:cubicBezTo>
                  <a:cubicBezTo>
                    <a:pt x="2172" y="11"/>
                    <a:pt x="2127" y="1"/>
                    <a:pt x="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1528408" y="4681549"/>
              <a:ext cx="292178" cy="212346"/>
            </a:xfrm>
            <a:custGeom>
              <a:avLst/>
              <a:gdLst/>
              <a:ahLst/>
              <a:cxnLst/>
              <a:rect l="l" t="t" r="r" b="b"/>
              <a:pathLst>
                <a:path w="14409" h="10472" extrusionOk="0">
                  <a:moveTo>
                    <a:pt x="824" y="0"/>
                  </a:moveTo>
                  <a:cubicBezTo>
                    <a:pt x="575" y="897"/>
                    <a:pt x="352" y="1857"/>
                    <a:pt x="261" y="2686"/>
                  </a:cubicBezTo>
                  <a:cubicBezTo>
                    <a:pt x="1" y="5027"/>
                    <a:pt x="1886" y="5938"/>
                    <a:pt x="4562" y="7395"/>
                  </a:cubicBezTo>
                  <a:cubicBezTo>
                    <a:pt x="6592" y="8499"/>
                    <a:pt x="10394" y="10472"/>
                    <a:pt x="12515" y="10472"/>
                  </a:cubicBezTo>
                  <a:cubicBezTo>
                    <a:pt x="13190" y="10472"/>
                    <a:pt x="13695" y="10272"/>
                    <a:pt x="13918" y="9779"/>
                  </a:cubicBezTo>
                  <a:cubicBezTo>
                    <a:pt x="14409" y="8691"/>
                    <a:pt x="13418" y="6804"/>
                    <a:pt x="12062" y="4741"/>
                  </a:cubicBezTo>
                  <a:cubicBezTo>
                    <a:pt x="11659" y="5354"/>
                    <a:pt x="10954" y="5804"/>
                    <a:pt x="9795" y="5804"/>
                  </a:cubicBezTo>
                  <a:cubicBezTo>
                    <a:pt x="9285" y="5804"/>
                    <a:pt x="8687" y="5717"/>
                    <a:pt x="7988" y="5518"/>
                  </a:cubicBezTo>
                  <a:cubicBezTo>
                    <a:pt x="5180" y="4715"/>
                    <a:pt x="2069" y="1423"/>
                    <a:pt x="8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1522284" y="4675607"/>
              <a:ext cx="305541" cy="224208"/>
            </a:xfrm>
            <a:custGeom>
              <a:avLst/>
              <a:gdLst/>
              <a:ahLst/>
              <a:cxnLst/>
              <a:rect l="l" t="t" r="r" b="b"/>
              <a:pathLst>
                <a:path w="15068" h="11057" extrusionOk="0">
                  <a:moveTo>
                    <a:pt x="1269" y="893"/>
                  </a:moveTo>
                  <a:cubicBezTo>
                    <a:pt x="2688" y="2460"/>
                    <a:pt x="5572" y="5338"/>
                    <a:pt x="8209" y="6091"/>
                  </a:cubicBezTo>
                  <a:cubicBezTo>
                    <a:pt x="8945" y="6302"/>
                    <a:pt x="9569" y="6390"/>
                    <a:pt x="10098" y="6390"/>
                  </a:cubicBezTo>
                  <a:cubicBezTo>
                    <a:pt x="11211" y="6390"/>
                    <a:pt x="11906" y="6000"/>
                    <a:pt x="12341" y="5535"/>
                  </a:cubicBezTo>
                  <a:cubicBezTo>
                    <a:pt x="13371" y="7135"/>
                    <a:pt x="14388" y="8987"/>
                    <a:pt x="13953" y="9950"/>
                  </a:cubicBezTo>
                  <a:cubicBezTo>
                    <a:pt x="13859" y="10160"/>
                    <a:pt x="13693" y="10303"/>
                    <a:pt x="13446" y="10385"/>
                  </a:cubicBezTo>
                  <a:cubicBezTo>
                    <a:pt x="13287" y="10439"/>
                    <a:pt x="13082" y="10472"/>
                    <a:pt x="12819" y="10472"/>
                  </a:cubicBezTo>
                  <a:cubicBezTo>
                    <a:pt x="11674" y="10472"/>
                    <a:pt x="9422" y="9838"/>
                    <a:pt x="5004" y="7431"/>
                  </a:cubicBezTo>
                  <a:lnTo>
                    <a:pt x="4662" y="7247"/>
                  </a:lnTo>
                  <a:cubicBezTo>
                    <a:pt x="2232" y="5928"/>
                    <a:pt x="627" y="5056"/>
                    <a:pt x="853" y="3012"/>
                  </a:cubicBezTo>
                  <a:cubicBezTo>
                    <a:pt x="919" y="2423"/>
                    <a:pt x="1058" y="1713"/>
                    <a:pt x="1269" y="893"/>
                  </a:cubicBezTo>
                  <a:close/>
                  <a:moveTo>
                    <a:pt x="1127" y="0"/>
                  </a:moveTo>
                  <a:cubicBezTo>
                    <a:pt x="1003" y="0"/>
                    <a:pt x="882" y="78"/>
                    <a:pt x="844" y="214"/>
                  </a:cubicBezTo>
                  <a:cubicBezTo>
                    <a:pt x="546" y="1287"/>
                    <a:pt x="354" y="2206"/>
                    <a:pt x="271" y="2946"/>
                  </a:cubicBezTo>
                  <a:cubicBezTo>
                    <a:pt x="1" y="5381"/>
                    <a:pt x="1840" y="6379"/>
                    <a:pt x="4383" y="7760"/>
                  </a:cubicBezTo>
                  <a:lnTo>
                    <a:pt x="4724" y="7944"/>
                  </a:lnTo>
                  <a:cubicBezTo>
                    <a:pt x="8554" y="10029"/>
                    <a:pt x="11219" y="11056"/>
                    <a:pt x="12818" y="11056"/>
                  </a:cubicBezTo>
                  <a:cubicBezTo>
                    <a:pt x="13129" y="11056"/>
                    <a:pt x="13400" y="11017"/>
                    <a:pt x="13631" y="10939"/>
                  </a:cubicBezTo>
                  <a:cubicBezTo>
                    <a:pt x="14036" y="10803"/>
                    <a:pt x="14324" y="10551"/>
                    <a:pt x="14487" y="10192"/>
                  </a:cubicBezTo>
                  <a:cubicBezTo>
                    <a:pt x="15067" y="8904"/>
                    <a:pt x="13864" y="6781"/>
                    <a:pt x="12609" y="4874"/>
                  </a:cubicBezTo>
                  <a:cubicBezTo>
                    <a:pt x="12554" y="4791"/>
                    <a:pt x="12462" y="4741"/>
                    <a:pt x="12364" y="4741"/>
                  </a:cubicBezTo>
                  <a:cubicBezTo>
                    <a:pt x="12265" y="4741"/>
                    <a:pt x="12173" y="4790"/>
                    <a:pt x="12120" y="4873"/>
                  </a:cubicBezTo>
                  <a:cubicBezTo>
                    <a:pt x="11713" y="5491"/>
                    <a:pt x="11024" y="5802"/>
                    <a:pt x="10091" y="5802"/>
                  </a:cubicBezTo>
                  <a:cubicBezTo>
                    <a:pt x="9587" y="5802"/>
                    <a:pt x="9011" y="5711"/>
                    <a:pt x="8370" y="5528"/>
                  </a:cubicBezTo>
                  <a:cubicBezTo>
                    <a:pt x="5632" y="4746"/>
                    <a:pt x="2547" y="1471"/>
                    <a:pt x="1346" y="100"/>
                  </a:cubicBezTo>
                  <a:cubicBezTo>
                    <a:pt x="1286" y="32"/>
                    <a:pt x="1206" y="0"/>
                    <a:pt x="1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1533215" y="4744799"/>
              <a:ext cx="280357" cy="149100"/>
            </a:xfrm>
            <a:custGeom>
              <a:avLst/>
              <a:gdLst/>
              <a:ahLst/>
              <a:cxnLst/>
              <a:rect l="l" t="t" r="r" b="b"/>
              <a:pathLst>
                <a:path w="13826" h="7353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26"/>
                    <a:pt x="1821" y="2913"/>
                    <a:pt x="4325" y="4276"/>
                  </a:cubicBezTo>
                  <a:cubicBezTo>
                    <a:pt x="6354" y="5380"/>
                    <a:pt x="10156" y="7353"/>
                    <a:pt x="12277" y="7353"/>
                  </a:cubicBezTo>
                  <a:cubicBezTo>
                    <a:pt x="12953" y="7353"/>
                    <a:pt x="13458" y="7153"/>
                    <a:pt x="13681" y="6660"/>
                  </a:cubicBezTo>
                  <a:cubicBezTo>
                    <a:pt x="13795" y="6407"/>
                    <a:pt x="13826" y="6110"/>
                    <a:pt x="13793" y="5780"/>
                  </a:cubicBezTo>
                  <a:lnTo>
                    <a:pt x="13793" y="5780"/>
                  </a:lnTo>
                  <a:cubicBezTo>
                    <a:pt x="13114" y="6090"/>
                    <a:pt x="12456" y="6228"/>
                    <a:pt x="11796" y="6228"/>
                  </a:cubicBezTo>
                  <a:cubicBezTo>
                    <a:pt x="9788" y="6228"/>
                    <a:pt x="7763" y="4957"/>
                    <a:pt x="5072" y="3429"/>
                  </a:cubicBezTo>
                  <a:cubicBezTo>
                    <a:pt x="2893" y="2193"/>
                    <a:pt x="1122" y="8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1527273" y="4738837"/>
              <a:ext cx="292341" cy="160983"/>
            </a:xfrm>
            <a:custGeom>
              <a:avLst/>
              <a:gdLst/>
              <a:ahLst/>
              <a:cxnLst/>
              <a:rect l="l" t="t" r="r" b="b"/>
              <a:pathLst>
                <a:path w="14417" h="7939" extrusionOk="0">
                  <a:moveTo>
                    <a:pt x="671" y="960"/>
                  </a:moveTo>
                  <a:lnTo>
                    <a:pt x="671" y="960"/>
                  </a:lnTo>
                  <a:cubicBezTo>
                    <a:pt x="1786" y="1812"/>
                    <a:pt x="3356" y="2919"/>
                    <a:pt x="5221" y="3976"/>
                  </a:cubicBezTo>
                  <a:lnTo>
                    <a:pt x="5929" y="4380"/>
                  </a:lnTo>
                  <a:cubicBezTo>
                    <a:pt x="8298" y="5735"/>
                    <a:pt x="10186" y="6815"/>
                    <a:pt x="12086" y="6815"/>
                  </a:cubicBezTo>
                  <a:cubicBezTo>
                    <a:pt x="12650" y="6815"/>
                    <a:pt x="13215" y="6720"/>
                    <a:pt x="13794" y="6508"/>
                  </a:cubicBezTo>
                  <a:lnTo>
                    <a:pt x="13794" y="6508"/>
                  </a:lnTo>
                  <a:cubicBezTo>
                    <a:pt x="13781" y="6620"/>
                    <a:pt x="13752" y="6729"/>
                    <a:pt x="13707" y="6831"/>
                  </a:cubicBezTo>
                  <a:cubicBezTo>
                    <a:pt x="13613" y="7041"/>
                    <a:pt x="13447" y="7184"/>
                    <a:pt x="13200" y="7266"/>
                  </a:cubicBezTo>
                  <a:cubicBezTo>
                    <a:pt x="13041" y="7319"/>
                    <a:pt x="12836" y="7353"/>
                    <a:pt x="12573" y="7353"/>
                  </a:cubicBezTo>
                  <a:cubicBezTo>
                    <a:pt x="11428" y="7353"/>
                    <a:pt x="9176" y="6719"/>
                    <a:pt x="4758" y="4312"/>
                  </a:cubicBezTo>
                  <a:lnTo>
                    <a:pt x="4418" y="4129"/>
                  </a:lnTo>
                  <a:cubicBezTo>
                    <a:pt x="2428" y="3047"/>
                    <a:pt x="1021" y="2285"/>
                    <a:pt x="671" y="960"/>
                  </a:cubicBezTo>
                  <a:close/>
                  <a:moveTo>
                    <a:pt x="295" y="1"/>
                  </a:moveTo>
                  <a:cubicBezTo>
                    <a:pt x="143" y="1"/>
                    <a:pt x="0" y="120"/>
                    <a:pt x="1" y="295"/>
                  </a:cubicBezTo>
                  <a:cubicBezTo>
                    <a:pt x="10" y="2401"/>
                    <a:pt x="1742" y="3341"/>
                    <a:pt x="4139" y="4643"/>
                  </a:cubicBezTo>
                  <a:lnTo>
                    <a:pt x="4478" y="4826"/>
                  </a:lnTo>
                  <a:cubicBezTo>
                    <a:pt x="8308" y="6911"/>
                    <a:pt x="10973" y="7938"/>
                    <a:pt x="12572" y="7938"/>
                  </a:cubicBezTo>
                  <a:cubicBezTo>
                    <a:pt x="12883" y="7938"/>
                    <a:pt x="13154" y="7899"/>
                    <a:pt x="13385" y="7821"/>
                  </a:cubicBezTo>
                  <a:cubicBezTo>
                    <a:pt x="13790" y="7685"/>
                    <a:pt x="14078" y="7433"/>
                    <a:pt x="14241" y="7074"/>
                  </a:cubicBezTo>
                  <a:cubicBezTo>
                    <a:pt x="14370" y="6787"/>
                    <a:pt x="14416" y="6441"/>
                    <a:pt x="14379" y="6045"/>
                  </a:cubicBezTo>
                  <a:cubicBezTo>
                    <a:pt x="14364" y="5889"/>
                    <a:pt x="14231" y="5780"/>
                    <a:pt x="14086" y="5780"/>
                  </a:cubicBezTo>
                  <a:cubicBezTo>
                    <a:pt x="14046" y="5780"/>
                    <a:pt x="14005" y="5788"/>
                    <a:pt x="13966" y="5806"/>
                  </a:cubicBezTo>
                  <a:cubicBezTo>
                    <a:pt x="13323" y="6100"/>
                    <a:pt x="12702" y="6231"/>
                    <a:pt x="12077" y="6231"/>
                  </a:cubicBezTo>
                  <a:cubicBezTo>
                    <a:pt x="10341" y="6231"/>
                    <a:pt x="8574" y="5220"/>
                    <a:pt x="6220" y="3873"/>
                  </a:cubicBezTo>
                  <a:lnTo>
                    <a:pt x="5509" y="3468"/>
                  </a:lnTo>
                  <a:cubicBezTo>
                    <a:pt x="3340" y="2236"/>
                    <a:pt x="1574" y="939"/>
                    <a:pt x="476" y="64"/>
                  </a:cubicBezTo>
                  <a:cubicBezTo>
                    <a:pt x="420" y="20"/>
                    <a:pt x="357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不改变网络结构</a:t>
            </a:r>
            <a:r>
              <a:rPr lang="en-US" altLang="zh-CN" dirty="0"/>
              <a:t>—</a:t>
            </a:r>
            <a:r>
              <a:rPr lang="zh-CN" altLang="en-US" dirty="0"/>
              <a:t>增加训练次数</a:t>
            </a: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3896175" y="1212553"/>
            <a:ext cx="3967666" cy="679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CN" altLang="zh-CN" dirty="0"/>
              <a:t>每次</a:t>
            </a:r>
            <a:r>
              <a:rPr lang="en-US" altLang="zh-CN" dirty="0"/>
              <a:t>train</a:t>
            </a:r>
            <a:r>
              <a:rPr lang="zh-CN" altLang="en-US" dirty="0"/>
              <a:t>的</a:t>
            </a:r>
            <a:r>
              <a:rPr lang="en-US" altLang="zh-CN" dirty="0"/>
              <a:t>epoch</a:t>
            </a:r>
            <a:r>
              <a:rPr lang="zh-CN" altLang="en-US" dirty="0"/>
              <a:t>次数改为</a:t>
            </a:r>
            <a:r>
              <a:rPr lang="en-US" altLang="zh-CN" dirty="0"/>
              <a:t>100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CN" altLang="en-US" dirty="0"/>
              <a:t>在每次</a:t>
            </a:r>
            <a:r>
              <a:rPr lang="en-US" altLang="zh-CN" dirty="0"/>
              <a:t>train</a:t>
            </a:r>
            <a:r>
              <a:rPr lang="zh-CN" altLang="en-US" dirty="0"/>
              <a:t>后</a:t>
            </a:r>
            <a:r>
              <a:rPr lang="zh-CN" altLang="zh-CN" dirty="0"/>
              <a:t>进行</a:t>
            </a:r>
            <a:r>
              <a:rPr lang="en-US" altLang="zh-CN" dirty="0"/>
              <a:t>test</a:t>
            </a:r>
            <a:r>
              <a:rPr lang="zh-CN" altLang="zh-CN" dirty="0"/>
              <a:t>，重复进行</a:t>
            </a:r>
            <a:r>
              <a:rPr lang="en-US" altLang="zh-CN" dirty="0"/>
              <a:t>3</a:t>
            </a:r>
            <a:r>
              <a:rPr lang="zh-CN" altLang="zh-CN" dirty="0"/>
              <a:t>轮</a:t>
            </a:r>
            <a:endParaRPr lang="zh-CN" altLang="zh-CN" sz="1600" dirty="0"/>
          </a:p>
        </p:txBody>
      </p:sp>
      <p:sp>
        <p:nvSpPr>
          <p:cNvPr id="14" name="Google Shape;520;p33">
            <a:extLst>
              <a:ext uri="{FF2B5EF4-FFF2-40B4-BE49-F238E27FC236}">
                <a16:creationId xmlns:a16="http://schemas.microsoft.com/office/drawing/2014/main" id="{D8330AFB-65CD-4781-860F-F4307254724C}"/>
              </a:ext>
            </a:extLst>
          </p:cNvPr>
          <p:cNvSpPr txBox="1">
            <a:spLocks/>
          </p:cNvSpPr>
          <p:nvPr/>
        </p:nvSpPr>
        <p:spPr>
          <a:xfrm>
            <a:off x="5465299" y="3036197"/>
            <a:ext cx="2349304" cy="17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DM Sans"/>
              <a:buNone/>
            </a:pPr>
            <a:r>
              <a:rPr lang="zh-CN" altLang="en-US" dirty="0"/>
              <a:t>左图为</a:t>
            </a:r>
            <a:r>
              <a:rPr lang="en-US" altLang="zh-CN" dirty="0"/>
              <a:t>test</a:t>
            </a:r>
          </a:p>
          <a:p>
            <a:pPr marL="0" indent="0">
              <a:buClr>
                <a:schemeClr val="dk1"/>
              </a:buClr>
              <a:buSzPts val="1100"/>
              <a:buFont typeface="DM Sans"/>
              <a:buNone/>
            </a:pPr>
            <a:r>
              <a:rPr lang="zh-CN" altLang="en-US" dirty="0"/>
              <a:t>在无梯度累加情况下</a:t>
            </a:r>
            <a:endParaRPr lang="en-US" altLang="zh-CN" dirty="0"/>
          </a:p>
          <a:p>
            <a:pPr marL="0" indent="0">
              <a:buClr>
                <a:schemeClr val="dk1"/>
              </a:buClr>
              <a:buSzPts val="1100"/>
              <a:buFont typeface="DM Sans"/>
              <a:buNone/>
            </a:pPr>
            <a:r>
              <a:rPr lang="zh-CN" altLang="en-US" dirty="0"/>
              <a:t>计算</a:t>
            </a:r>
            <a:r>
              <a:rPr lang="en-US" altLang="zh-CN" dirty="0"/>
              <a:t>loss</a:t>
            </a:r>
            <a:r>
              <a:rPr lang="zh-CN" altLang="en-US" dirty="0"/>
              <a:t>和</a:t>
            </a:r>
            <a:r>
              <a:rPr lang="en-US" altLang="zh-CN" dirty="0"/>
              <a:t>accuracy</a:t>
            </a:r>
          </a:p>
          <a:p>
            <a:pPr marL="0" indent="0">
              <a:buClr>
                <a:schemeClr val="dk1"/>
              </a:buClr>
              <a:buSzPts val="1100"/>
              <a:buFont typeface="DM Sans"/>
              <a:buNone/>
            </a:pPr>
            <a:r>
              <a:rPr lang="zh-CN" altLang="en-US" dirty="0"/>
              <a:t>及时对超参数调整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BEFB829-B424-4F88-A98F-4208D111B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35" y="2319767"/>
            <a:ext cx="3841066" cy="28322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1CD238-C36B-46A1-8140-4E59B9DCB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1212553"/>
            <a:ext cx="3055885" cy="960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" grpId="0" uiExpand="1" build="p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增加训练次数的初步结果</a:t>
            </a:r>
            <a:endParaRPr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62F0E4-8840-4A70-B109-0F7311EAF586}"/>
              </a:ext>
            </a:extLst>
          </p:cNvPr>
          <p:cNvSpPr txBox="1"/>
          <p:nvPr/>
        </p:nvSpPr>
        <p:spPr>
          <a:xfrm>
            <a:off x="183766" y="895624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266700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Overall Epoch1: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951B14-3463-435B-AFDE-607EC190884E}"/>
              </a:ext>
            </a:extLst>
          </p:cNvPr>
          <p:cNvSpPr txBox="1"/>
          <p:nvPr/>
        </p:nvSpPr>
        <p:spPr>
          <a:xfrm>
            <a:off x="188353" y="1752366"/>
            <a:ext cx="68578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266700"/>
            <a:r>
              <a:rPr lang="en-US" altLang="zh-CN" sz="16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Min loss: </a:t>
            </a:r>
            <a:endParaRPr lang="zh-CN" altLang="zh-CN" sz="1600" kern="100" dirty="0">
              <a:solidFill>
                <a:schemeClr val="lt2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152DEF-E561-4E9A-924C-EDEBDA1354FA}"/>
              </a:ext>
            </a:extLst>
          </p:cNvPr>
          <p:cNvSpPr/>
          <p:nvPr/>
        </p:nvSpPr>
        <p:spPr>
          <a:xfrm>
            <a:off x="1008000" y="2859573"/>
            <a:ext cx="187200" cy="19152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05179C6-EA61-42F9-971F-1DFED12F7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80" y="1833253"/>
            <a:ext cx="975360" cy="1905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7628503-6701-4D30-8C96-93B187A9C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25" y="2062540"/>
            <a:ext cx="3876952" cy="29077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240017-FD18-4A60-AC63-D3D65B228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087" y="2023753"/>
            <a:ext cx="3924288" cy="294321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C6AC5D2-ABB9-4ED3-ADBB-838216B78B02}"/>
              </a:ext>
            </a:extLst>
          </p:cNvPr>
          <p:cNvSpPr txBox="1"/>
          <p:nvPr/>
        </p:nvSpPr>
        <p:spPr>
          <a:xfrm>
            <a:off x="3513577" y="4805325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266700"/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Overall Epoch1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53E21A-DF1C-49EC-A34B-EA29611608C1}"/>
              </a:ext>
            </a:extLst>
          </p:cNvPr>
          <p:cNvSpPr txBox="1"/>
          <p:nvPr/>
        </p:nvSpPr>
        <p:spPr>
          <a:xfrm>
            <a:off x="723900" y="1216274"/>
            <a:ext cx="5437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Accuracy of the network on the 10000 test images: 89.200 %</a:t>
            </a:r>
          </a:p>
          <a:p>
            <a:r>
              <a:rPr lang="en-US" altLang="zh-CN" sz="1600" kern="100" dirty="0">
                <a:solidFill>
                  <a:srgbClr val="56547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Avg loss:0.077431 </a:t>
            </a:r>
            <a:endParaRPr lang="zh-CN" altLang="en-US" sz="1600" kern="100" dirty="0">
              <a:solidFill>
                <a:srgbClr val="56547C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46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增加训练次数的初步结果</a:t>
            </a:r>
            <a:endParaRPr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62F0E4-8840-4A70-B109-0F7311EAF586}"/>
              </a:ext>
            </a:extLst>
          </p:cNvPr>
          <p:cNvSpPr txBox="1"/>
          <p:nvPr/>
        </p:nvSpPr>
        <p:spPr>
          <a:xfrm>
            <a:off x="183766" y="895624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266700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Overall Epoch2&amp;3: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951B14-3463-435B-AFDE-607EC190884E}"/>
              </a:ext>
            </a:extLst>
          </p:cNvPr>
          <p:cNvSpPr txBox="1"/>
          <p:nvPr/>
        </p:nvSpPr>
        <p:spPr>
          <a:xfrm>
            <a:off x="188353" y="1752366"/>
            <a:ext cx="68578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266700"/>
            <a:r>
              <a:rPr lang="en-US" altLang="zh-CN" sz="16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Epoch Min loss: </a:t>
            </a:r>
            <a:endParaRPr lang="zh-CN" altLang="zh-CN" sz="1600" kern="100" dirty="0">
              <a:solidFill>
                <a:schemeClr val="lt2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152DEF-E561-4E9A-924C-EDEBDA1354FA}"/>
              </a:ext>
            </a:extLst>
          </p:cNvPr>
          <p:cNvSpPr/>
          <p:nvPr/>
        </p:nvSpPr>
        <p:spPr>
          <a:xfrm>
            <a:off x="1008000" y="2859573"/>
            <a:ext cx="187200" cy="19152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C6AC5D2-ABB9-4ED3-ADBB-838216B78B02}"/>
              </a:ext>
            </a:extLst>
          </p:cNvPr>
          <p:cNvSpPr txBox="1"/>
          <p:nvPr/>
        </p:nvSpPr>
        <p:spPr>
          <a:xfrm>
            <a:off x="1250705" y="4528339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266700"/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Overall Epoch2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50A5901-EFA4-4985-A494-7C5FAC5FC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088" y="1790715"/>
            <a:ext cx="838200" cy="2590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1728721-4BA6-4CD8-99C3-5821B8DFE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45" y="2139447"/>
            <a:ext cx="3120486" cy="23403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516C6BA-5CE5-437F-87F2-BB0DCF3AC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117" y="1487838"/>
            <a:ext cx="4663015" cy="349726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5663F07-9EAD-4AA0-ACDC-B9D080C7CD35}"/>
              </a:ext>
            </a:extLst>
          </p:cNvPr>
          <p:cNvSpPr txBox="1"/>
          <p:nvPr/>
        </p:nvSpPr>
        <p:spPr>
          <a:xfrm>
            <a:off x="723900" y="1216274"/>
            <a:ext cx="6311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Accuracy of the network on the 10000 test images: 90.230 % / 90.450%</a:t>
            </a:r>
          </a:p>
          <a:p>
            <a:r>
              <a:rPr lang="en-US" altLang="zh-CN" sz="16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Avg loss:0.018431 /</a:t>
            </a:r>
            <a:r>
              <a:rPr lang="zh-CN" altLang="en-US" sz="16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0.012385</a:t>
            </a:r>
            <a:endParaRPr lang="zh-CN" altLang="en-US" sz="1600" kern="100" dirty="0">
              <a:solidFill>
                <a:schemeClr val="lt2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43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改进网络结构</a:t>
            </a:r>
            <a:endParaRPr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152DEF-E561-4E9A-924C-EDEBDA1354FA}"/>
              </a:ext>
            </a:extLst>
          </p:cNvPr>
          <p:cNvSpPr/>
          <p:nvPr/>
        </p:nvSpPr>
        <p:spPr>
          <a:xfrm>
            <a:off x="1008000" y="2859573"/>
            <a:ext cx="187200" cy="19152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51147E-70B0-40B2-9D1A-FC7AE2FE5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39" y="877875"/>
            <a:ext cx="5536223" cy="253768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F40D229-FB02-428C-8668-8EC00A8E5BDC}"/>
              </a:ext>
            </a:extLst>
          </p:cNvPr>
          <p:cNvSpPr txBox="1"/>
          <p:nvPr/>
        </p:nvSpPr>
        <p:spPr>
          <a:xfrm>
            <a:off x="794238" y="3535015"/>
            <a:ext cx="55362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buNone/>
            </a:pPr>
            <a:r>
              <a:rPr lang="zh-CN" altLang="en-US" sz="1800" kern="100" dirty="0">
                <a:solidFill>
                  <a:srgbClr val="56547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在原先基础上新增一个卷积池化的整体网络</a:t>
            </a:r>
            <a:r>
              <a:rPr lang="en-US" altLang="zh-CN" sz="1800" kern="100" dirty="0">
                <a:solidFill>
                  <a:srgbClr val="56547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 marL="0" lvl="0" indent="0" algn="l" rtl="0">
              <a:buNone/>
            </a:pPr>
            <a:r>
              <a:rPr lang="zh-CN" altLang="en-US" sz="1800" kern="100" dirty="0">
                <a:solidFill>
                  <a:srgbClr val="56547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同时对通道数进行扩展</a:t>
            </a:r>
            <a:endParaRPr lang="en-US" altLang="zh-CN" sz="1800" kern="100" dirty="0">
              <a:solidFill>
                <a:srgbClr val="56547C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kern="100" dirty="0">
                <a:solidFill>
                  <a:srgbClr val="56547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zh-CN" sz="1800" kern="100" dirty="0">
                <a:solidFill>
                  <a:srgbClr val="56547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全连接层</a:t>
            </a:r>
            <a:r>
              <a:rPr lang="zh-CN" altLang="en-US" sz="1800" kern="100" dirty="0">
                <a:solidFill>
                  <a:srgbClr val="56547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后再增加</a:t>
            </a:r>
            <a:r>
              <a:rPr lang="en-US" altLang="zh-CN" sz="1800" kern="100" dirty="0">
                <a:solidFill>
                  <a:srgbClr val="56547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Dropout2d</a:t>
            </a:r>
          </a:p>
          <a:p>
            <a:r>
              <a:rPr lang="zh-CN" altLang="en-US" sz="1800" kern="100" dirty="0">
                <a:solidFill>
                  <a:srgbClr val="56547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将输入的每个数值按伯努利分布的概率赋值为</a:t>
            </a:r>
            <a:r>
              <a:rPr lang="en-US" altLang="zh-CN" sz="1800" kern="100" dirty="0">
                <a:solidFill>
                  <a:srgbClr val="56547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459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51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lt2"/>
                </a:solidFill>
              </a:rPr>
              <a:t>实验结果分析</a:t>
            </a:r>
          </a:p>
        </p:txBody>
      </p:sp>
      <p:sp>
        <p:nvSpPr>
          <p:cNvPr id="2087" name="Google Shape;2087;p51"/>
          <p:cNvSpPr txBox="1">
            <a:spLocks noGrp="1"/>
          </p:cNvSpPr>
          <p:nvPr>
            <p:ph type="subTitle" idx="1"/>
          </p:nvPr>
        </p:nvSpPr>
        <p:spPr>
          <a:xfrm>
            <a:off x="938935" y="2928965"/>
            <a:ext cx="3719825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2400" dirty="0">
                <a:solidFill>
                  <a:schemeClr val="lt2"/>
                </a:solidFill>
              </a:rPr>
              <a:t>Analysis of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2400" dirty="0">
                <a:solidFill>
                  <a:schemeClr val="lt2"/>
                </a:solidFill>
              </a:rPr>
              <a:t>experimental results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088" name="Google Shape;2088;p51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089" name="Google Shape;2089;p51"/>
          <p:cNvGrpSpPr/>
          <p:nvPr/>
        </p:nvGrpSpPr>
        <p:grpSpPr>
          <a:xfrm>
            <a:off x="5191074" y="918576"/>
            <a:ext cx="4095849" cy="4053140"/>
            <a:chOff x="1179935" y="-209451"/>
            <a:chExt cx="5745334" cy="5685426"/>
          </a:xfrm>
        </p:grpSpPr>
        <p:sp>
          <p:nvSpPr>
            <p:cNvPr id="2090" name="Google Shape;2090;p51"/>
            <p:cNvSpPr/>
            <p:nvPr/>
          </p:nvSpPr>
          <p:spPr>
            <a:xfrm>
              <a:off x="1179935" y="-209451"/>
              <a:ext cx="5745334" cy="4760386"/>
            </a:xfrm>
            <a:custGeom>
              <a:avLst/>
              <a:gdLst/>
              <a:ahLst/>
              <a:cxnLst/>
              <a:rect l="l" t="t" r="r" b="b"/>
              <a:pathLst>
                <a:path w="208202" h="172509" extrusionOk="0">
                  <a:moveTo>
                    <a:pt x="90297" y="0"/>
                  </a:moveTo>
                  <a:cubicBezTo>
                    <a:pt x="60081" y="0"/>
                    <a:pt x="29711" y="6469"/>
                    <a:pt x="13646" y="23022"/>
                  </a:cubicBezTo>
                  <a:cubicBezTo>
                    <a:pt x="13646" y="23022"/>
                    <a:pt x="3033" y="29085"/>
                    <a:pt x="1517" y="44245"/>
                  </a:cubicBezTo>
                  <a:cubicBezTo>
                    <a:pt x="1" y="59406"/>
                    <a:pt x="16677" y="80631"/>
                    <a:pt x="19204" y="99833"/>
                  </a:cubicBezTo>
                  <a:cubicBezTo>
                    <a:pt x="21730" y="119036"/>
                    <a:pt x="1517" y="123584"/>
                    <a:pt x="9603" y="147841"/>
                  </a:cubicBezTo>
                  <a:cubicBezTo>
                    <a:pt x="15216" y="164681"/>
                    <a:pt x="37392" y="172509"/>
                    <a:pt x="58037" y="172509"/>
                  </a:cubicBezTo>
                  <a:cubicBezTo>
                    <a:pt x="67129" y="172509"/>
                    <a:pt x="75924" y="170991"/>
                    <a:pt x="82877" y="168055"/>
                  </a:cubicBezTo>
                  <a:cubicBezTo>
                    <a:pt x="105618" y="158453"/>
                    <a:pt x="116230" y="134197"/>
                    <a:pt x="150088" y="134197"/>
                  </a:cubicBezTo>
                  <a:cubicBezTo>
                    <a:pt x="183946" y="134197"/>
                    <a:pt x="208202" y="118531"/>
                    <a:pt x="206181" y="83662"/>
                  </a:cubicBezTo>
                  <a:cubicBezTo>
                    <a:pt x="204160" y="48794"/>
                    <a:pt x="196580" y="38181"/>
                    <a:pt x="169290" y="17967"/>
                  </a:cubicBezTo>
                  <a:cubicBezTo>
                    <a:pt x="155147" y="7490"/>
                    <a:pt x="122811" y="0"/>
                    <a:pt x="90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>
              <a:off x="1436950" y="5221775"/>
              <a:ext cx="4967025" cy="254200"/>
            </a:xfrm>
            <a:custGeom>
              <a:avLst/>
              <a:gdLst/>
              <a:ahLst/>
              <a:cxnLst/>
              <a:rect l="l" t="t" r="r" b="b"/>
              <a:pathLst>
                <a:path w="198681" h="10168" extrusionOk="0">
                  <a:moveTo>
                    <a:pt x="99341" y="0"/>
                  </a:moveTo>
                  <a:cubicBezTo>
                    <a:pt x="72994" y="0"/>
                    <a:pt x="47726" y="536"/>
                    <a:pt x="29096" y="1489"/>
                  </a:cubicBezTo>
                  <a:cubicBezTo>
                    <a:pt x="10467" y="2443"/>
                    <a:pt x="0" y="3736"/>
                    <a:pt x="0" y="5084"/>
                  </a:cubicBezTo>
                  <a:cubicBezTo>
                    <a:pt x="0" y="6432"/>
                    <a:pt x="10467" y="7724"/>
                    <a:pt x="29096" y="8679"/>
                  </a:cubicBezTo>
                  <a:cubicBezTo>
                    <a:pt x="47726" y="9632"/>
                    <a:pt x="72994" y="10167"/>
                    <a:pt x="99341" y="10167"/>
                  </a:cubicBezTo>
                  <a:cubicBezTo>
                    <a:pt x="125687" y="10167"/>
                    <a:pt x="150954" y="9632"/>
                    <a:pt x="169584" y="8679"/>
                  </a:cubicBezTo>
                  <a:cubicBezTo>
                    <a:pt x="188215" y="7724"/>
                    <a:pt x="198680" y="6432"/>
                    <a:pt x="198680" y="5084"/>
                  </a:cubicBezTo>
                  <a:cubicBezTo>
                    <a:pt x="198680" y="3736"/>
                    <a:pt x="188215" y="2443"/>
                    <a:pt x="169584" y="1489"/>
                  </a:cubicBezTo>
                  <a:cubicBezTo>
                    <a:pt x="150954" y="536"/>
                    <a:pt x="125687" y="0"/>
                    <a:pt x="99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>
              <a:off x="1830725" y="499100"/>
              <a:ext cx="4045100" cy="2678700"/>
            </a:xfrm>
            <a:custGeom>
              <a:avLst/>
              <a:gdLst/>
              <a:ahLst/>
              <a:cxnLst/>
              <a:rect l="l" t="t" r="r" b="b"/>
              <a:pathLst>
                <a:path w="161804" h="107148" extrusionOk="0">
                  <a:moveTo>
                    <a:pt x="161235" y="569"/>
                  </a:moveTo>
                  <a:lnTo>
                    <a:pt x="161235" y="106580"/>
                  </a:lnTo>
                  <a:lnTo>
                    <a:pt x="568" y="106580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863"/>
                  </a:lnTo>
                  <a:cubicBezTo>
                    <a:pt x="1" y="107019"/>
                    <a:pt x="128" y="107147"/>
                    <a:pt x="285" y="107147"/>
                  </a:cubicBezTo>
                  <a:lnTo>
                    <a:pt x="161518" y="107147"/>
                  </a:lnTo>
                  <a:cubicBezTo>
                    <a:pt x="161674" y="107147"/>
                    <a:pt x="161802" y="107021"/>
                    <a:pt x="161803" y="10686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1"/>
            <p:cNvSpPr/>
            <p:nvPr/>
          </p:nvSpPr>
          <p:spPr>
            <a:xfrm>
              <a:off x="2953725" y="803275"/>
              <a:ext cx="2811775" cy="2285975"/>
            </a:xfrm>
            <a:custGeom>
              <a:avLst/>
              <a:gdLst/>
              <a:ahLst/>
              <a:cxnLst/>
              <a:rect l="l" t="t" r="r" b="b"/>
              <a:pathLst>
                <a:path w="112471" h="91439" extrusionOk="0">
                  <a:moveTo>
                    <a:pt x="1" y="0"/>
                  </a:moveTo>
                  <a:lnTo>
                    <a:pt x="1" y="91438"/>
                  </a:lnTo>
                  <a:lnTo>
                    <a:pt x="112470" y="91438"/>
                  </a:lnTo>
                  <a:lnTo>
                    <a:pt x="112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>
              <a:off x="3342350" y="1015575"/>
              <a:ext cx="407700" cy="827825"/>
            </a:xfrm>
            <a:custGeom>
              <a:avLst/>
              <a:gdLst/>
              <a:ahLst/>
              <a:cxnLst/>
              <a:rect l="l" t="t" r="r" b="b"/>
              <a:pathLst>
                <a:path w="16308" h="33113" extrusionOk="0">
                  <a:moveTo>
                    <a:pt x="1" y="1"/>
                  </a:moveTo>
                  <a:lnTo>
                    <a:pt x="1" y="33112"/>
                  </a:lnTo>
                  <a:lnTo>
                    <a:pt x="16307" y="33112"/>
                  </a:lnTo>
                  <a:lnTo>
                    <a:pt x="1630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>
              <a:off x="5361625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0" y="0"/>
                  </a:moveTo>
                  <a:lnTo>
                    <a:pt x="0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>
              <a:off x="4148400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>
              <a:off x="2950050" y="2262200"/>
              <a:ext cx="798775" cy="411500"/>
            </a:xfrm>
            <a:custGeom>
              <a:avLst/>
              <a:gdLst/>
              <a:ahLst/>
              <a:cxnLst/>
              <a:rect l="l" t="t" r="r" b="b"/>
              <a:pathLst>
                <a:path w="31951" h="16460" extrusionOk="0">
                  <a:moveTo>
                    <a:pt x="1" y="1"/>
                  </a:moveTo>
                  <a:lnTo>
                    <a:pt x="1" y="16460"/>
                  </a:lnTo>
                  <a:lnTo>
                    <a:pt x="31950" y="16460"/>
                  </a:lnTo>
                  <a:lnTo>
                    <a:pt x="319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>
              <a:off x="1837825" y="506225"/>
              <a:ext cx="4030850" cy="258950"/>
            </a:xfrm>
            <a:custGeom>
              <a:avLst/>
              <a:gdLst/>
              <a:ahLst/>
              <a:cxnLst/>
              <a:rect l="l" t="t" r="r" b="b"/>
              <a:pathLst>
                <a:path w="161234" h="10358" extrusionOk="0">
                  <a:moveTo>
                    <a:pt x="0" y="0"/>
                  </a:moveTo>
                  <a:lnTo>
                    <a:pt x="0" y="10358"/>
                  </a:lnTo>
                  <a:lnTo>
                    <a:pt x="161234" y="10358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>
              <a:off x="1830725" y="499100"/>
              <a:ext cx="4045100" cy="273175"/>
            </a:xfrm>
            <a:custGeom>
              <a:avLst/>
              <a:gdLst/>
              <a:ahLst/>
              <a:cxnLst/>
              <a:rect l="l" t="t" r="r" b="b"/>
              <a:pathLst>
                <a:path w="161804" h="10927" extrusionOk="0">
                  <a:moveTo>
                    <a:pt x="161235" y="569"/>
                  </a:moveTo>
                  <a:lnTo>
                    <a:pt x="161235" y="10359"/>
                  </a:lnTo>
                  <a:lnTo>
                    <a:pt x="568" y="10359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43"/>
                  </a:lnTo>
                  <a:cubicBezTo>
                    <a:pt x="1" y="10799"/>
                    <a:pt x="128" y="10926"/>
                    <a:pt x="285" y="10926"/>
                  </a:cubicBezTo>
                  <a:lnTo>
                    <a:pt x="161518" y="10926"/>
                  </a:lnTo>
                  <a:cubicBezTo>
                    <a:pt x="161674" y="10926"/>
                    <a:pt x="161802" y="10800"/>
                    <a:pt x="161803" y="1064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>
              <a:off x="2946650" y="796150"/>
              <a:ext cx="2825925" cy="2300175"/>
            </a:xfrm>
            <a:custGeom>
              <a:avLst/>
              <a:gdLst/>
              <a:ahLst/>
              <a:cxnLst/>
              <a:rect l="l" t="t" r="r" b="b"/>
              <a:pathLst>
                <a:path w="113037" h="92007" extrusionOk="0">
                  <a:moveTo>
                    <a:pt x="112470" y="569"/>
                  </a:moveTo>
                  <a:lnTo>
                    <a:pt x="112470" y="91440"/>
                  </a:lnTo>
                  <a:lnTo>
                    <a:pt x="567" y="91440"/>
                  </a:lnTo>
                  <a:lnTo>
                    <a:pt x="567" y="569"/>
                  </a:lnTo>
                  <a:close/>
                  <a:moveTo>
                    <a:pt x="284" y="1"/>
                  </a:moveTo>
                  <a:cubicBezTo>
                    <a:pt x="127" y="1"/>
                    <a:pt x="0" y="128"/>
                    <a:pt x="0" y="285"/>
                  </a:cubicBezTo>
                  <a:lnTo>
                    <a:pt x="0" y="91723"/>
                  </a:lnTo>
                  <a:cubicBezTo>
                    <a:pt x="0" y="91880"/>
                    <a:pt x="127" y="92007"/>
                    <a:pt x="284" y="92007"/>
                  </a:cubicBezTo>
                  <a:lnTo>
                    <a:pt x="112753" y="92007"/>
                  </a:lnTo>
                  <a:cubicBezTo>
                    <a:pt x="112909" y="92007"/>
                    <a:pt x="113037" y="91880"/>
                    <a:pt x="113037" y="91723"/>
                  </a:cubicBezTo>
                  <a:lnTo>
                    <a:pt x="113037" y="285"/>
                  </a:lnTo>
                  <a:cubicBezTo>
                    <a:pt x="113037" y="128"/>
                    <a:pt x="112910" y="1"/>
                    <a:pt x="112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>
              <a:off x="33417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>
              <a:off x="37445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1"/>
            <p:cNvSpPr/>
            <p:nvPr/>
          </p:nvSpPr>
          <p:spPr>
            <a:xfrm>
              <a:off x="414732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>
              <a:off x="45500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>
              <a:off x="49528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0" y="82542"/>
                    <a:pt x="566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>
              <a:off x="535560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8" y="82543"/>
                    <a:pt x="285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1"/>
            <p:cNvSpPr/>
            <p:nvPr/>
          </p:nvSpPr>
          <p:spPr>
            <a:xfrm>
              <a:off x="2953725" y="1024225"/>
              <a:ext cx="2811775" cy="25"/>
            </a:xfrm>
            <a:custGeom>
              <a:avLst/>
              <a:gdLst/>
              <a:ahLst/>
              <a:cxnLst/>
              <a:rect l="l" t="t" r="r" b="b"/>
              <a:pathLst>
                <a:path w="112471" h="1" extrusionOk="0">
                  <a:moveTo>
                    <a:pt x="1" y="1"/>
                  </a:moveTo>
                  <a:lnTo>
                    <a:pt x="11247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1"/>
            <p:cNvSpPr/>
            <p:nvPr/>
          </p:nvSpPr>
          <p:spPr>
            <a:xfrm>
              <a:off x="2947075" y="101712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4" y="1"/>
                  </a:moveTo>
                  <a:cubicBezTo>
                    <a:pt x="112748" y="1"/>
                    <a:pt x="112742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4"/>
                    <a:pt x="1" y="285"/>
                  </a:cubicBezTo>
                  <a:cubicBezTo>
                    <a:pt x="1" y="435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2947050" y="142860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7" y="1"/>
                  </a:cubicBezTo>
                  <a:lnTo>
                    <a:pt x="268" y="1"/>
                  </a:lnTo>
                  <a:cubicBezTo>
                    <a:pt x="117" y="10"/>
                    <a:pt x="0" y="134"/>
                    <a:pt x="0" y="285"/>
                  </a:cubicBezTo>
                  <a:cubicBezTo>
                    <a:pt x="0" y="435"/>
                    <a:pt x="117" y="560"/>
                    <a:pt x="268" y="568"/>
                  </a:cubicBezTo>
                  <a:lnTo>
                    <a:pt x="112737" y="568"/>
                  </a:lnTo>
                  <a:cubicBezTo>
                    <a:pt x="112743" y="569"/>
                    <a:pt x="112749" y="569"/>
                    <a:pt x="112755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2947075" y="184007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5"/>
                    <a:pt x="1" y="285"/>
                  </a:cubicBezTo>
                  <a:cubicBezTo>
                    <a:pt x="1" y="434"/>
                    <a:pt x="117" y="559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10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2947050" y="2251575"/>
              <a:ext cx="2825950" cy="14200"/>
            </a:xfrm>
            <a:custGeom>
              <a:avLst/>
              <a:gdLst/>
              <a:ahLst/>
              <a:cxnLst/>
              <a:rect l="l" t="t" r="r" b="b"/>
              <a:pathLst>
                <a:path w="113038" h="568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7" y="1"/>
                  </a:cubicBezTo>
                  <a:lnTo>
                    <a:pt x="268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4"/>
                    <a:pt x="117" y="559"/>
                    <a:pt x="268" y="567"/>
                  </a:cubicBezTo>
                  <a:lnTo>
                    <a:pt x="112737" y="567"/>
                  </a:lnTo>
                  <a:cubicBezTo>
                    <a:pt x="112743" y="568"/>
                    <a:pt x="112748" y="568"/>
                    <a:pt x="112753" y="568"/>
                  </a:cubicBezTo>
                  <a:cubicBezTo>
                    <a:pt x="112908" y="568"/>
                    <a:pt x="113037" y="442"/>
                    <a:pt x="113037" y="284"/>
                  </a:cubicBezTo>
                  <a:cubicBezTo>
                    <a:pt x="113037" y="126"/>
                    <a:pt x="112909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2947075" y="266305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6" y="1"/>
                  </a:cubicBezTo>
                  <a:lnTo>
                    <a:pt x="267" y="1"/>
                  </a:lnTo>
                  <a:cubicBezTo>
                    <a:pt x="117" y="9"/>
                    <a:pt x="1" y="134"/>
                    <a:pt x="1" y="284"/>
                  </a:cubicBezTo>
                  <a:cubicBezTo>
                    <a:pt x="1" y="433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8"/>
                    <a:pt x="112748" y="568"/>
                    <a:pt x="112754" y="568"/>
                  </a:cubicBezTo>
                  <a:cubicBezTo>
                    <a:pt x="112909" y="568"/>
                    <a:pt x="113037" y="442"/>
                    <a:pt x="113037" y="284"/>
                  </a:cubicBezTo>
                  <a:cubicBezTo>
                    <a:pt x="113037" y="126"/>
                    <a:pt x="112910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19936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2118150" y="918350"/>
              <a:ext cx="45325" cy="45325"/>
            </a:xfrm>
            <a:custGeom>
              <a:avLst/>
              <a:gdLst/>
              <a:ahLst/>
              <a:cxnLst/>
              <a:rect l="l" t="t" r="r" b="b"/>
              <a:pathLst>
                <a:path w="1813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224270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2365425" y="9183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60"/>
                  </a:cubicBezTo>
                  <a:cubicBezTo>
                    <a:pt x="1" y="898"/>
                    <a:pt x="77" y="1288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249175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7"/>
                    <a:pt x="405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1"/>
            <p:cNvSpPr/>
            <p:nvPr/>
          </p:nvSpPr>
          <p:spPr>
            <a:xfrm>
              <a:off x="261627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1"/>
            <p:cNvSpPr/>
            <p:nvPr/>
          </p:nvSpPr>
          <p:spPr>
            <a:xfrm>
              <a:off x="27408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7"/>
                    <a:pt x="405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1"/>
            <p:cNvSpPr/>
            <p:nvPr/>
          </p:nvSpPr>
          <p:spPr>
            <a:xfrm>
              <a:off x="19936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1"/>
            <p:cNvSpPr/>
            <p:nvPr/>
          </p:nvSpPr>
          <p:spPr>
            <a:xfrm>
              <a:off x="2118150" y="1032300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1"/>
            <p:cNvSpPr/>
            <p:nvPr/>
          </p:nvSpPr>
          <p:spPr>
            <a:xfrm>
              <a:off x="224270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1"/>
            <p:cNvSpPr/>
            <p:nvPr/>
          </p:nvSpPr>
          <p:spPr>
            <a:xfrm>
              <a:off x="2365425" y="10323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8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2"/>
                    <a:pt x="1884" y="1272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1"/>
            <p:cNvSpPr/>
            <p:nvPr/>
          </p:nvSpPr>
          <p:spPr>
            <a:xfrm>
              <a:off x="249175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5"/>
                    <a:pt x="405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1"/>
            <p:cNvSpPr/>
            <p:nvPr/>
          </p:nvSpPr>
          <p:spPr>
            <a:xfrm>
              <a:off x="261627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1"/>
            <p:cNvSpPr/>
            <p:nvPr/>
          </p:nvSpPr>
          <p:spPr>
            <a:xfrm>
              <a:off x="27408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5"/>
                    <a:pt x="405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1"/>
            <p:cNvSpPr/>
            <p:nvPr/>
          </p:nvSpPr>
          <p:spPr>
            <a:xfrm>
              <a:off x="19936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1"/>
            <p:cNvSpPr/>
            <p:nvPr/>
          </p:nvSpPr>
          <p:spPr>
            <a:xfrm>
              <a:off x="2118150" y="1146225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1"/>
            <p:cNvSpPr/>
            <p:nvPr/>
          </p:nvSpPr>
          <p:spPr>
            <a:xfrm>
              <a:off x="224270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1"/>
            <p:cNvSpPr/>
            <p:nvPr/>
          </p:nvSpPr>
          <p:spPr>
            <a:xfrm>
              <a:off x="2365425" y="114620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2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4"/>
                  </a:cubicBezTo>
                  <a:cubicBezTo>
                    <a:pt x="1662" y="1604"/>
                    <a:pt x="1884" y="1273"/>
                    <a:pt x="1884" y="907"/>
                  </a:cubicBezTo>
                  <a:cubicBezTo>
                    <a:pt x="1884" y="407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1"/>
            <p:cNvSpPr/>
            <p:nvPr/>
          </p:nvSpPr>
          <p:spPr>
            <a:xfrm>
              <a:off x="249175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1" y="406"/>
                    <a:pt x="1" y="906"/>
                  </a:cubicBezTo>
                  <a:cubicBezTo>
                    <a:pt x="1" y="1406"/>
                    <a:pt x="405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1"/>
            <p:cNvSpPr/>
            <p:nvPr/>
          </p:nvSpPr>
          <p:spPr>
            <a:xfrm>
              <a:off x="261627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1"/>
            <p:cNvSpPr/>
            <p:nvPr/>
          </p:nvSpPr>
          <p:spPr>
            <a:xfrm>
              <a:off x="27408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0" y="406"/>
                    <a:pt x="0" y="906"/>
                  </a:cubicBezTo>
                  <a:cubicBezTo>
                    <a:pt x="0" y="1406"/>
                    <a:pt x="405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1"/>
            <p:cNvSpPr/>
            <p:nvPr/>
          </p:nvSpPr>
          <p:spPr>
            <a:xfrm>
              <a:off x="19918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1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8" y="1548"/>
                  </a:cubicBezTo>
                  <a:cubicBezTo>
                    <a:pt x="511" y="1721"/>
                    <a:pt x="742" y="1813"/>
                    <a:pt x="978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1"/>
            <p:cNvSpPr/>
            <p:nvPr/>
          </p:nvSpPr>
          <p:spPr>
            <a:xfrm>
              <a:off x="211637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1"/>
            <p:cNvSpPr/>
            <p:nvPr/>
          </p:nvSpPr>
          <p:spPr>
            <a:xfrm>
              <a:off x="224087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1"/>
                  </a:moveTo>
                  <a:cubicBezTo>
                    <a:pt x="612" y="1"/>
                    <a:pt x="282" y="221"/>
                    <a:pt x="141" y="560"/>
                  </a:cubicBezTo>
                  <a:cubicBezTo>
                    <a:pt x="1" y="899"/>
                    <a:pt x="79" y="1288"/>
                    <a:pt x="337" y="1548"/>
                  </a:cubicBezTo>
                  <a:cubicBezTo>
                    <a:pt x="511" y="1721"/>
                    <a:pt x="743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6"/>
                    <a:pt x="1479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1"/>
            <p:cNvSpPr/>
            <p:nvPr/>
          </p:nvSpPr>
          <p:spPr>
            <a:xfrm>
              <a:off x="236542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1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1"/>
            <p:cNvSpPr/>
            <p:nvPr/>
          </p:nvSpPr>
          <p:spPr>
            <a:xfrm>
              <a:off x="2489950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2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2" y="1790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1"/>
            <p:cNvSpPr/>
            <p:nvPr/>
          </p:nvSpPr>
          <p:spPr>
            <a:xfrm>
              <a:off x="2614500" y="1260150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1"/>
                  </a:moveTo>
                  <a:cubicBezTo>
                    <a:pt x="610" y="1"/>
                    <a:pt x="280" y="221"/>
                    <a:pt x="140" y="560"/>
                  </a:cubicBezTo>
                  <a:cubicBezTo>
                    <a:pt x="0" y="899"/>
                    <a:pt x="77" y="1288"/>
                    <a:pt x="337" y="1548"/>
                  </a:cubicBezTo>
                  <a:cubicBezTo>
                    <a:pt x="510" y="1721"/>
                    <a:pt x="741" y="1813"/>
                    <a:pt x="977" y="1813"/>
                  </a:cubicBezTo>
                  <a:cubicBezTo>
                    <a:pt x="1093" y="1813"/>
                    <a:pt x="1211" y="1790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6"/>
                    <a:pt x="1477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1"/>
            <p:cNvSpPr/>
            <p:nvPr/>
          </p:nvSpPr>
          <p:spPr>
            <a:xfrm>
              <a:off x="27390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1"/>
            <p:cNvSpPr/>
            <p:nvPr/>
          </p:nvSpPr>
          <p:spPr>
            <a:xfrm>
              <a:off x="19918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8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1"/>
            <p:cNvSpPr/>
            <p:nvPr/>
          </p:nvSpPr>
          <p:spPr>
            <a:xfrm>
              <a:off x="211637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1"/>
            <p:cNvSpPr/>
            <p:nvPr/>
          </p:nvSpPr>
          <p:spPr>
            <a:xfrm>
              <a:off x="224087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7"/>
                    <a:pt x="79" y="1288"/>
                    <a:pt x="337" y="1546"/>
                  </a:cubicBezTo>
                  <a:cubicBezTo>
                    <a:pt x="511" y="1720"/>
                    <a:pt x="743" y="1812"/>
                    <a:pt x="979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5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1"/>
            <p:cNvSpPr/>
            <p:nvPr/>
          </p:nvSpPr>
          <p:spPr>
            <a:xfrm>
              <a:off x="236542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1"/>
            <p:cNvSpPr/>
            <p:nvPr/>
          </p:nvSpPr>
          <p:spPr>
            <a:xfrm>
              <a:off x="2489950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7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1"/>
            <p:cNvSpPr/>
            <p:nvPr/>
          </p:nvSpPr>
          <p:spPr>
            <a:xfrm>
              <a:off x="2614500" y="1374100"/>
              <a:ext cx="47075" cy="45300"/>
            </a:xfrm>
            <a:custGeom>
              <a:avLst/>
              <a:gdLst/>
              <a:ahLst/>
              <a:cxnLst/>
              <a:rect l="l" t="t" r="r" b="b"/>
              <a:pathLst>
                <a:path w="1883" h="1812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7"/>
                    <a:pt x="77" y="1288"/>
                    <a:pt x="337" y="1546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4" y="1812"/>
                    <a:pt x="1211" y="1789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5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1"/>
            <p:cNvSpPr/>
            <p:nvPr/>
          </p:nvSpPr>
          <p:spPr>
            <a:xfrm>
              <a:off x="27390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1"/>
            <p:cNvSpPr/>
            <p:nvPr/>
          </p:nvSpPr>
          <p:spPr>
            <a:xfrm>
              <a:off x="19918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8" y="1547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1"/>
            <p:cNvSpPr/>
            <p:nvPr/>
          </p:nvSpPr>
          <p:spPr>
            <a:xfrm>
              <a:off x="211637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1"/>
            <p:cNvSpPr/>
            <p:nvPr/>
          </p:nvSpPr>
          <p:spPr>
            <a:xfrm>
              <a:off x="224087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8"/>
                    <a:pt x="79" y="1287"/>
                    <a:pt x="337" y="1547"/>
                  </a:cubicBezTo>
                  <a:cubicBezTo>
                    <a:pt x="511" y="1720"/>
                    <a:pt x="743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4" y="1603"/>
                    <a:pt x="1884" y="1272"/>
                    <a:pt x="1884" y="907"/>
                  </a:cubicBezTo>
                  <a:cubicBezTo>
                    <a:pt x="1884" y="406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1"/>
            <p:cNvSpPr/>
            <p:nvPr/>
          </p:nvSpPr>
          <p:spPr>
            <a:xfrm>
              <a:off x="236542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8"/>
                    <a:pt x="77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1"/>
            <p:cNvSpPr/>
            <p:nvPr/>
          </p:nvSpPr>
          <p:spPr>
            <a:xfrm>
              <a:off x="2489950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2" y="1790"/>
                    <a:pt x="1325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1"/>
            <p:cNvSpPr/>
            <p:nvPr/>
          </p:nvSpPr>
          <p:spPr>
            <a:xfrm>
              <a:off x="2614500" y="1488025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8"/>
                    <a:pt x="77" y="1287"/>
                    <a:pt x="337" y="1547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3" y="1812"/>
                    <a:pt x="1211" y="1790"/>
                    <a:pt x="1323" y="1743"/>
                  </a:cubicBezTo>
                  <a:cubicBezTo>
                    <a:pt x="1662" y="1603"/>
                    <a:pt x="1883" y="1272"/>
                    <a:pt x="1883" y="907"/>
                  </a:cubicBezTo>
                  <a:cubicBezTo>
                    <a:pt x="1883" y="406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1"/>
            <p:cNvSpPr/>
            <p:nvPr/>
          </p:nvSpPr>
          <p:spPr>
            <a:xfrm>
              <a:off x="27390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1"/>
            <p:cNvSpPr/>
            <p:nvPr/>
          </p:nvSpPr>
          <p:spPr>
            <a:xfrm>
              <a:off x="1988475" y="175647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198" y="0"/>
                  </a:moveTo>
                  <a:cubicBezTo>
                    <a:pt x="14193" y="0"/>
                    <a:pt x="14188" y="0"/>
                    <a:pt x="14183" y="0"/>
                  </a:cubicBezTo>
                  <a:lnTo>
                    <a:pt x="267" y="0"/>
                  </a:lnTo>
                  <a:cubicBezTo>
                    <a:pt x="117" y="9"/>
                    <a:pt x="0" y="133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8" y="569"/>
                    <a:pt x="14193" y="569"/>
                    <a:pt x="14198" y="569"/>
                  </a:cubicBezTo>
                  <a:cubicBezTo>
                    <a:pt x="14354" y="569"/>
                    <a:pt x="14483" y="442"/>
                    <a:pt x="14483" y="284"/>
                  </a:cubicBezTo>
                  <a:cubicBezTo>
                    <a:pt x="14483" y="127"/>
                    <a:pt x="14354" y="0"/>
                    <a:pt x="14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1"/>
            <p:cNvSpPr/>
            <p:nvPr/>
          </p:nvSpPr>
          <p:spPr>
            <a:xfrm>
              <a:off x="1988475" y="199152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200" y="0"/>
                  </a:moveTo>
                  <a:cubicBezTo>
                    <a:pt x="14194" y="0"/>
                    <a:pt x="14189" y="0"/>
                    <a:pt x="14183" y="1"/>
                  </a:cubicBezTo>
                  <a:lnTo>
                    <a:pt x="267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9" y="568"/>
                    <a:pt x="14194" y="568"/>
                    <a:pt x="14200" y="568"/>
                  </a:cubicBezTo>
                  <a:cubicBezTo>
                    <a:pt x="14355" y="568"/>
                    <a:pt x="14483" y="442"/>
                    <a:pt x="14483" y="284"/>
                  </a:cubicBezTo>
                  <a:cubicBezTo>
                    <a:pt x="14483" y="127"/>
                    <a:pt x="14355" y="0"/>
                    <a:pt x="14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1"/>
            <p:cNvSpPr/>
            <p:nvPr/>
          </p:nvSpPr>
          <p:spPr>
            <a:xfrm>
              <a:off x="1987625" y="2226550"/>
              <a:ext cx="362950" cy="14225"/>
            </a:xfrm>
            <a:custGeom>
              <a:avLst/>
              <a:gdLst/>
              <a:ahLst/>
              <a:cxnLst/>
              <a:rect l="l" t="t" r="r" b="b"/>
              <a:pathLst>
                <a:path w="14518" h="569" extrusionOk="0">
                  <a:moveTo>
                    <a:pt x="284" y="0"/>
                  </a:moveTo>
                  <a:cubicBezTo>
                    <a:pt x="128" y="0"/>
                    <a:pt x="0" y="127"/>
                    <a:pt x="0" y="284"/>
                  </a:cubicBezTo>
                  <a:cubicBezTo>
                    <a:pt x="0" y="442"/>
                    <a:pt x="127" y="568"/>
                    <a:pt x="282" y="568"/>
                  </a:cubicBezTo>
                  <a:cubicBezTo>
                    <a:pt x="289" y="568"/>
                    <a:pt x="295" y="568"/>
                    <a:pt x="301" y="568"/>
                  </a:cubicBezTo>
                  <a:lnTo>
                    <a:pt x="14217" y="568"/>
                  </a:lnTo>
                  <a:cubicBezTo>
                    <a:pt x="14223" y="568"/>
                    <a:pt x="14230" y="568"/>
                    <a:pt x="14236" y="568"/>
                  </a:cubicBezTo>
                  <a:cubicBezTo>
                    <a:pt x="14391" y="568"/>
                    <a:pt x="14518" y="442"/>
                    <a:pt x="14518" y="284"/>
                  </a:cubicBezTo>
                  <a:cubicBezTo>
                    <a:pt x="14518" y="127"/>
                    <a:pt x="14390" y="0"/>
                    <a:pt x="14234" y="0"/>
                  </a:cubicBezTo>
                  <a:cubicBezTo>
                    <a:pt x="14228" y="0"/>
                    <a:pt x="14223" y="1"/>
                    <a:pt x="14217" y="1"/>
                  </a:cubicBezTo>
                  <a:lnTo>
                    <a:pt x="301" y="1"/>
                  </a:lnTo>
                  <a:cubicBezTo>
                    <a:pt x="295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1"/>
            <p:cNvSpPr/>
            <p:nvPr/>
          </p:nvSpPr>
          <p:spPr>
            <a:xfrm>
              <a:off x="4707650" y="1162225"/>
              <a:ext cx="434275" cy="598325"/>
            </a:xfrm>
            <a:custGeom>
              <a:avLst/>
              <a:gdLst/>
              <a:ahLst/>
              <a:cxnLst/>
              <a:rect l="l" t="t" r="r" b="b"/>
              <a:pathLst>
                <a:path w="17371" h="23933" extrusionOk="0">
                  <a:moveTo>
                    <a:pt x="16538" y="0"/>
                  </a:moveTo>
                  <a:lnTo>
                    <a:pt x="2964" y="833"/>
                  </a:lnTo>
                  <a:cubicBezTo>
                    <a:pt x="2964" y="833"/>
                    <a:pt x="1247" y="5298"/>
                    <a:pt x="1604" y="5894"/>
                  </a:cubicBezTo>
                  <a:cubicBezTo>
                    <a:pt x="1961" y="6489"/>
                    <a:pt x="2845" y="7978"/>
                    <a:pt x="2368" y="9168"/>
                  </a:cubicBezTo>
                  <a:cubicBezTo>
                    <a:pt x="1892" y="10359"/>
                    <a:pt x="1" y="10562"/>
                    <a:pt x="239" y="11514"/>
                  </a:cubicBezTo>
                  <a:cubicBezTo>
                    <a:pt x="477" y="12467"/>
                    <a:pt x="1787" y="13181"/>
                    <a:pt x="1787" y="13181"/>
                  </a:cubicBezTo>
                  <a:cubicBezTo>
                    <a:pt x="1787" y="13181"/>
                    <a:pt x="3202" y="19527"/>
                    <a:pt x="3797" y="20360"/>
                  </a:cubicBezTo>
                  <a:cubicBezTo>
                    <a:pt x="4075" y="20750"/>
                    <a:pt x="4924" y="20854"/>
                    <a:pt x="5750" y="20854"/>
                  </a:cubicBezTo>
                  <a:cubicBezTo>
                    <a:pt x="6694" y="20854"/>
                    <a:pt x="7607" y="20719"/>
                    <a:pt x="7607" y="20719"/>
                  </a:cubicBezTo>
                  <a:lnTo>
                    <a:pt x="7845" y="23933"/>
                  </a:lnTo>
                  <a:lnTo>
                    <a:pt x="17371" y="23338"/>
                  </a:lnTo>
                  <a:lnTo>
                    <a:pt x="17014" y="17622"/>
                  </a:lnTo>
                  <a:lnTo>
                    <a:pt x="16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1"/>
            <p:cNvSpPr/>
            <p:nvPr/>
          </p:nvSpPr>
          <p:spPr>
            <a:xfrm>
              <a:off x="4702350" y="1155125"/>
              <a:ext cx="446900" cy="612525"/>
            </a:xfrm>
            <a:custGeom>
              <a:avLst/>
              <a:gdLst/>
              <a:ahLst/>
              <a:cxnLst/>
              <a:rect l="l" t="t" r="r" b="b"/>
              <a:pathLst>
                <a:path w="17876" h="24501" extrusionOk="0">
                  <a:moveTo>
                    <a:pt x="16474" y="585"/>
                  </a:moveTo>
                  <a:lnTo>
                    <a:pt x="16942" y="17924"/>
                  </a:lnTo>
                  <a:lnTo>
                    <a:pt x="17282" y="23357"/>
                  </a:lnTo>
                  <a:lnTo>
                    <a:pt x="8319" y="23917"/>
                  </a:lnTo>
                  <a:lnTo>
                    <a:pt x="8103" y="20981"/>
                  </a:lnTo>
                  <a:cubicBezTo>
                    <a:pt x="8091" y="20833"/>
                    <a:pt x="7967" y="20719"/>
                    <a:pt x="7819" y="20719"/>
                  </a:cubicBezTo>
                  <a:cubicBezTo>
                    <a:pt x="7805" y="20719"/>
                    <a:pt x="7791" y="20720"/>
                    <a:pt x="7778" y="20722"/>
                  </a:cubicBezTo>
                  <a:cubicBezTo>
                    <a:pt x="7242" y="20801"/>
                    <a:pt x="6586" y="20855"/>
                    <a:pt x="5983" y="20855"/>
                  </a:cubicBezTo>
                  <a:cubicBezTo>
                    <a:pt x="5161" y="20855"/>
                    <a:pt x="4435" y="20755"/>
                    <a:pt x="4239" y="20480"/>
                  </a:cubicBezTo>
                  <a:cubicBezTo>
                    <a:pt x="3827" y="19903"/>
                    <a:pt x="2838" y="15933"/>
                    <a:pt x="2275" y="13404"/>
                  </a:cubicBezTo>
                  <a:cubicBezTo>
                    <a:pt x="2257" y="13325"/>
                    <a:pt x="2205" y="13257"/>
                    <a:pt x="2134" y="13218"/>
                  </a:cubicBezTo>
                  <a:cubicBezTo>
                    <a:pt x="2122" y="13210"/>
                    <a:pt x="930" y="12549"/>
                    <a:pt x="725" y="11730"/>
                  </a:cubicBezTo>
                  <a:cubicBezTo>
                    <a:pt x="657" y="11455"/>
                    <a:pt x="903" y="11267"/>
                    <a:pt x="1480" y="10903"/>
                  </a:cubicBezTo>
                  <a:cubicBezTo>
                    <a:pt x="1998" y="10576"/>
                    <a:pt x="2584" y="10206"/>
                    <a:pt x="2843" y="9557"/>
                  </a:cubicBezTo>
                  <a:cubicBezTo>
                    <a:pt x="3376" y="8226"/>
                    <a:pt x="2419" y="6631"/>
                    <a:pt x="2063" y="6039"/>
                  </a:cubicBezTo>
                  <a:cubicBezTo>
                    <a:pt x="1918" y="5672"/>
                    <a:pt x="2621" y="3376"/>
                    <a:pt x="3375" y="1389"/>
                  </a:cubicBezTo>
                  <a:lnTo>
                    <a:pt x="16474" y="585"/>
                  </a:lnTo>
                  <a:close/>
                  <a:moveTo>
                    <a:pt x="16752" y="0"/>
                  </a:moveTo>
                  <a:cubicBezTo>
                    <a:pt x="16745" y="0"/>
                    <a:pt x="16739" y="0"/>
                    <a:pt x="16732" y="1"/>
                  </a:cubicBezTo>
                  <a:lnTo>
                    <a:pt x="3159" y="834"/>
                  </a:lnTo>
                  <a:cubicBezTo>
                    <a:pt x="3048" y="841"/>
                    <a:pt x="2951" y="912"/>
                    <a:pt x="2911" y="1016"/>
                  </a:cubicBezTo>
                  <a:cubicBezTo>
                    <a:pt x="2381" y="2397"/>
                    <a:pt x="1187" y="5679"/>
                    <a:pt x="1574" y="6323"/>
                  </a:cubicBezTo>
                  <a:cubicBezTo>
                    <a:pt x="1894" y="6858"/>
                    <a:pt x="2745" y="8277"/>
                    <a:pt x="2317" y="9347"/>
                  </a:cubicBezTo>
                  <a:cubicBezTo>
                    <a:pt x="2125" y="9825"/>
                    <a:pt x="1644" y="10129"/>
                    <a:pt x="1178" y="10423"/>
                  </a:cubicBezTo>
                  <a:cubicBezTo>
                    <a:pt x="626" y="10772"/>
                    <a:pt x="1" y="11166"/>
                    <a:pt x="176" y="11866"/>
                  </a:cubicBezTo>
                  <a:cubicBezTo>
                    <a:pt x="399" y="12762"/>
                    <a:pt x="1405" y="13439"/>
                    <a:pt x="1749" y="13648"/>
                  </a:cubicBezTo>
                  <a:cubicBezTo>
                    <a:pt x="1985" y="14699"/>
                    <a:pt x="3195" y="19993"/>
                    <a:pt x="3777" y="20809"/>
                  </a:cubicBezTo>
                  <a:cubicBezTo>
                    <a:pt x="4127" y="21297"/>
                    <a:pt x="5083" y="21426"/>
                    <a:pt x="5992" y="21426"/>
                  </a:cubicBezTo>
                  <a:cubicBezTo>
                    <a:pt x="6600" y="21426"/>
                    <a:pt x="7187" y="21369"/>
                    <a:pt x="7559" y="21323"/>
                  </a:cubicBezTo>
                  <a:lnTo>
                    <a:pt x="7775" y="24238"/>
                  </a:lnTo>
                  <a:cubicBezTo>
                    <a:pt x="7786" y="24385"/>
                    <a:pt x="7909" y="24500"/>
                    <a:pt x="8057" y="24500"/>
                  </a:cubicBezTo>
                  <a:lnTo>
                    <a:pt x="8075" y="24500"/>
                  </a:lnTo>
                  <a:lnTo>
                    <a:pt x="17601" y="23905"/>
                  </a:lnTo>
                  <a:cubicBezTo>
                    <a:pt x="17757" y="23895"/>
                    <a:pt x="17876" y="23760"/>
                    <a:pt x="17866" y="23604"/>
                  </a:cubicBezTo>
                  <a:lnTo>
                    <a:pt x="17509" y="17899"/>
                  </a:lnTo>
                  <a:lnTo>
                    <a:pt x="17033" y="276"/>
                  </a:lnTo>
                  <a:cubicBezTo>
                    <a:pt x="17031" y="199"/>
                    <a:pt x="16997" y="126"/>
                    <a:pt x="16941" y="74"/>
                  </a:cubicBezTo>
                  <a:cubicBezTo>
                    <a:pt x="16890" y="27"/>
                    <a:pt x="16822" y="0"/>
                    <a:pt x="16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1"/>
            <p:cNvSpPr/>
            <p:nvPr/>
          </p:nvSpPr>
          <p:spPr>
            <a:xfrm>
              <a:off x="4660275" y="1011275"/>
              <a:ext cx="612600" cy="600325"/>
            </a:xfrm>
            <a:custGeom>
              <a:avLst/>
              <a:gdLst/>
              <a:ahLst/>
              <a:cxnLst/>
              <a:rect l="l" t="t" r="r" b="b"/>
              <a:pathLst>
                <a:path w="24504" h="24013" extrusionOk="0">
                  <a:moveTo>
                    <a:pt x="12830" y="1"/>
                  </a:moveTo>
                  <a:cubicBezTo>
                    <a:pt x="10402" y="1"/>
                    <a:pt x="9363" y="1214"/>
                    <a:pt x="7801" y="1214"/>
                  </a:cubicBezTo>
                  <a:cubicBezTo>
                    <a:pt x="6898" y="1214"/>
                    <a:pt x="6169" y="575"/>
                    <a:pt x="5211" y="575"/>
                  </a:cubicBezTo>
                  <a:cubicBezTo>
                    <a:pt x="4514" y="575"/>
                    <a:pt x="3695" y="913"/>
                    <a:pt x="2600" y="2081"/>
                  </a:cubicBezTo>
                  <a:cubicBezTo>
                    <a:pt x="0" y="4855"/>
                    <a:pt x="3295" y="7803"/>
                    <a:pt x="3295" y="7803"/>
                  </a:cubicBezTo>
                  <a:cubicBezTo>
                    <a:pt x="4135" y="8560"/>
                    <a:pt x="4782" y="8727"/>
                    <a:pt x="5437" y="8727"/>
                  </a:cubicBezTo>
                  <a:cubicBezTo>
                    <a:pt x="5581" y="8727"/>
                    <a:pt x="5724" y="8719"/>
                    <a:pt x="5870" y="8707"/>
                  </a:cubicBezTo>
                  <a:lnTo>
                    <a:pt x="5870" y="8707"/>
                  </a:lnTo>
                  <a:cubicBezTo>
                    <a:pt x="5764" y="9236"/>
                    <a:pt x="5543" y="10388"/>
                    <a:pt x="5454" y="11277"/>
                  </a:cubicBezTo>
                  <a:cubicBezTo>
                    <a:pt x="5335" y="12468"/>
                    <a:pt x="7478" y="13778"/>
                    <a:pt x="7478" y="13778"/>
                  </a:cubicBezTo>
                  <a:cubicBezTo>
                    <a:pt x="7478" y="13778"/>
                    <a:pt x="7359" y="15564"/>
                    <a:pt x="7597" y="16159"/>
                  </a:cubicBezTo>
                  <a:cubicBezTo>
                    <a:pt x="7736" y="16506"/>
                    <a:pt x="7995" y="16691"/>
                    <a:pt x="8259" y="16691"/>
                  </a:cubicBezTo>
                  <a:cubicBezTo>
                    <a:pt x="8447" y="16691"/>
                    <a:pt x="8638" y="16596"/>
                    <a:pt x="8787" y="16397"/>
                  </a:cubicBezTo>
                  <a:cubicBezTo>
                    <a:pt x="9083" y="16002"/>
                    <a:pt x="9297" y="14379"/>
                    <a:pt x="9566" y="14379"/>
                  </a:cubicBezTo>
                  <a:cubicBezTo>
                    <a:pt x="9621" y="14379"/>
                    <a:pt x="9679" y="14448"/>
                    <a:pt x="9740" y="14611"/>
                  </a:cubicBezTo>
                  <a:cubicBezTo>
                    <a:pt x="10097" y="15564"/>
                    <a:pt x="11525" y="22707"/>
                    <a:pt x="12478" y="23541"/>
                  </a:cubicBezTo>
                  <a:cubicBezTo>
                    <a:pt x="12883" y="23895"/>
                    <a:pt x="13889" y="24013"/>
                    <a:pt x="15004" y="24013"/>
                  </a:cubicBezTo>
                  <a:cubicBezTo>
                    <a:pt x="16514" y="24013"/>
                    <a:pt x="18223" y="23797"/>
                    <a:pt x="18908" y="23660"/>
                  </a:cubicBezTo>
                  <a:cubicBezTo>
                    <a:pt x="20099" y="23422"/>
                    <a:pt x="22361" y="18421"/>
                    <a:pt x="23433" y="15445"/>
                  </a:cubicBezTo>
                  <a:cubicBezTo>
                    <a:pt x="24504" y="12468"/>
                    <a:pt x="24029" y="7228"/>
                    <a:pt x="22481" y="4847"/>
                  </a:cubicBezTo>
                  <a:cubicBezTo>
                    <a:pt x="21320" y="3061"/>
                    <a:pt x="19287" y="2279"/>
                    <a:pt x="17690" y="2101"/>
                  </a:cubicBezTo>
                  <a:cubicBezTo>
                    <a:pt x="17687" y="2090"/>
                    <a:pt x="17684" y="2081"/>
                    <a:pt x="17684" y="2081"/>
                  </a:cubicBezTo>
                  <a:cubicBezTo>
                    <a:pt x="17684" y="2081"/>
                    <a:pt x="15257" y="1"/>
                    <a:pt x="1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1"/>
            <p:cNvSpPr/>
            <p:nvPr/>
          </p:nvSpPr>
          <p:spPr>
            <a:xfrm>
              <a:off x="4692250" y="1004200"/>
              <a:ext cx="587825" cy="614425"/>
            </a:xfrm>
            <a:custGeom>
              <a:avLst/>
              <a:gdLst/>
              <a:ahLst/>
              <a:cxnLst/>
              <a:rect l="l" t="t" r="r" b="b"/>
              <a:pathLst>
                <a:path w="23513" h="24577" extrusionOk="0">
                  <a:moveTo>
                    <a:pt x="11552" y="567"/>
                  </a:moveTo>
                  <a:cubicBezTo>
                    <a:pt x="13669" y="567"/>
                    <a:pt x="15841" y="2268"/>
                    <a:pt x="16177" y="2542"/>
                  </a:cubicBezTo>
                  <a:cubicBezTo>
                    <a:pt x="16223" y="2611"/>
                    <a:pt x="16298" y="2656"/>
                    <a:pt x="16380" y="2666"/>
                  </a:cubicBezTo>
                  <a:cubicBezTo>
                    <a:pt x="17109" y="2747"/>
                    <a:pt x="19594" y="3176"/>
                    <a:pt x="20965" y="5284"/>
                  </a:cubicBezTo>
                  <a:cubicBezTo>
                    <a:pt x="22474" y="7606"/>
                    <a:pt x="22932" y="12732"/>
                    <a:pt x="21888" y="15632"/>
                  </a:cubicBezTo>
                  <a:cubicBezTo>
                    <a:pt x="20574" y="19278"/>
                    <a:pt x="18451" y="23489"/>
                    <a:pt x="17574" y="23665"/>
                  </a:cubicBezTo>
                  <a:cubicBezTo>
                    <a:pt x="16752" y="23830"/>
                    <a:pt x="15119" y="24010"/>
                    <a:pt x="13719" y="24010"/>
                  </a:cubicBezTo>
                  <a:cubicBezTo>
                    <a:pt x="12654" y="24010"/>
                    <a:pt x="11724" y="23906"/>
                    <a:pt x="11386" y="23611"/>
                  </a:cubicBezTo>
                  <a:cubicBezTo>
                    <a:pt x="10778" y="23079"/>
                    <a:pt x="9805" y="19071"/>
                    <a:pt x="9281" y="16918"/>
                  </a:cubicBezTo>
                  <a:cubicBezTo>
                    <a:pt x="9025" y="15854"/>
                    <a:pt x="8838" y="15087"/>
                    <a:pt x="8727" y="14794"/>
                  </a:cubicBezTo>
                  <a:cubicBezTo>
                    <a:pt x="8688" y="14690"/>
                    <a:pt x="8571" y="14379"/>
                    <a:pt x="8290" y="14379"/>
                  </a:cubicBezTo>
                  <a:lnTo>
                    <a:pt x="8289" y="14379"/>
                  </a:lnTo>
                  <a:cubicBezTo>
                    <a:pt x="8284" y="14379"/>
                    <a:pt x="8277" y="14379"/>
                    <a:pt x="8272" y="14378"/>
                  </a:cubicBezTo>
                  <a:cubicBezTo>
                    <a:pt x="7921" y="14394"/>
                    <a:pt x="7801" y="14835"/>
                    <a:pt x="7603" y="15568"/>
                  </a:cubicBezTo>
                  <a:cubicBezTo>
                    <a:pt x="7507" y="15926"/>
                    <a:pt x="7386" y="16372"/>
                    <a:pt x="7283" y="16508"/>
                  </a:cubicBezTo>
                  <a:cubicBezTo>
                    <a:pt x="7194" y="16626"/>
                    <a:pt x="7087" y="16689"/>
                    <a:pt x="6979" y="16689"/>
                  </a:cubicBezTo>
                  <a:cubicBezTo>
                    <a:pt x="6968" y="16689"/>
                    <a:pt x="6956" y="16688"/>
                    <a:pt x="6944" y="16686"/>
                  </a:cubicBezTo>
                  <a:cubicBezTo>
                    <a:pt x="6798" y="16667"/>
                    <a:pt x="6662" y="16536"/>
                    <a:pt x="6582" y="16335"/>
                  </a:cubicBezTo>
                  <a:cubicBezTo>
                    <a:pt x="6407" y="15897"/>
                    <a:pt x="6451" y="14557"/>
                    <a:pt x="6482" y="14078"/>
                  </a:cubicBezTo>
                  <a:cubicBezTo>
                    <a:pt x="6490" y="13972"/>
                    <a:pt x="6438" y="13871"/>
                    <a:pt x="6347" y="13817"/>
                  </a:cubicBezTo>
                  <a:cubicBezTo>
                    <a:pt x="5831" y="13501"/>
                    <a:pt x="4375" y="12414"/>
                    <a:pt x="4457" y="11587"/>
                  </a:cubicBezTo>
                  <a:cubicBezTo>
                    <a:pt x="4547" y="10690"/>
                    <a:pt x="4775" y="9511"/>
                    <a:pt x="4870" y="9045"/>
                  </a:cubicBezTo>
                  <a:cubicBezTo>
                    <a:pt x="4905" y="8868"/>
                    <a:pt x="4768" y="8706"/>
                    <a:pt x="4592" y="8706"/>
                  </a:cubicBezTo>
                  <a:cubicBezTo>
                    <a:pt x="4584" y="8706"/>
                    <a:pt x="4577" y="8706"/>
                    <a:pt x="4570" y="8707"/>
                  </a:cubicBezTo>
                  <a:cubicBezTo>
                    <a:pt x="4428" y="8718"/>
                    <a:pt x="4289" y="8726"/>
                    <a:pt x="4151" y="8726"/>
                  </a:cubicBezTo>
                  <a:cubicBezTo>
                    <a:pt x="3562" y="8726"/>
                    <a:pt x="2986" y="8577"/>
                    <a:pt x="2205" y="7874"/>
                  </a:cubicBezTo>
                  <a:cubicBezTo>
                    <a:pt x="2191" y="7860"/>
                    <a:pt x="683" y="6492"/>
                    <a:pt x="609" y="4815"/>
                  </a:cubicBezTo>
                  <a:cubicBezTo>
                    <a:pt x="573" y="4006"/>
                    <a:pt x="883" y="3247"/>
                    <a:pt x="1530" y="2558"/>
                  </a:cubicBezTo>
                  <a:cubicBezTo>
                    <a:pt x="2555" y="1463"/>
                    <a:pt x="3298" y="1144"/>
                    <a:pt x="3937" y="1144"/>
                  </a:cubicBezTo>
                  <a:cubicBezTo>
                    <a:pt x="4376" y="1144"/>
                    <a:pt x="4767" y="1295"/>
                    <a:pt x="5166" y="1449"/>
                  </a:cubicBezTo>
                  <a:cubicBezTo>
                    <a:pt x="5589" y="1611"/>
                    <a:pt x="6026" y="1780"/>
                    <a:pt x="6524" y="1780"/>
                  </a:cubicBezTo>
                  <a:cubicBezTo>
                    <a:pt x="7273" y="1780"/>
                    <a:pt x="7905" y="1524"/>
                    <a:pt x="8573" y="1253"/>
                  </a:cubicBezTo>
                  <a:cubicBezTo>
                    <a:pt x="9364" y="930"/>
                    <a:pt x="10260" y="567"/>
                    <a:pt x="11552" y="567"/>
                  </a:cubicBezTo>
                  <a:close/>
                  <a:moveTo>
                    <a:pt x="11551" y="0"/>
                  </a:moveTo>
                  <a:cubicBezTo>
                    <a:pt x="10149" y="0"/>
                    <a:pt x="9198" y="386"/>
                    <a:pt x="8359" y="727"/>
                  </a:cubicBezTo>
                  <a:cubicBezTo>
                    <a:pt x="7717" y="988"/>
                    <a:pt x="7163" y="1214"/>
                    <a:pt x="6524" y="1214"/>
                  </a:cubicBezTo>
                  <a:cubicBezTo>
                    <a:pt x="6132" y="1214"/>
                    <a:pt x="5762" y="1071"/>
                    <a:pt x="5369" y="920"/>
                  </a:cubicBezTo>
                  <a:cubicBezTo>
                    <a:pt x="4929" y="750"/>
                    <a:pt x="4465" y="571"/>
                    <a:pt x="3930" y="571"/>
                  </a:cubicBezTo>
                  <a:cubicBezTo>
                    <a:pt x="3176" y="571"/>
                    <a:pt x="2281" y="928"/>
                    <a:pt x="1115" y="2170"/>
                  </a:cubicBezTo>
                  <a:cubicBezTo>
                    <a:pt x="361" y="2975"/>
                    <a:pt x="0" y="3873"/>
                    <a:pt x="42" y="4841"/>
                  </a:cubicBezTo>
                  <a:cubicBezTo>
                    <a:pt x="127" y="6754"/>
                    <a:pt x="1757" y="8234"/>
                    <a:pt x="1826" y="8296"/>
                  </a:cubicBezTo>
                  <a:cubicBezTo>
                    <a:pt x="2755" y="9132"/>
                    <a:pt x="3493" y="9294"/>
                    <a:pt x="4175" y="9294"/>
                  </a:cubicBezTo>
                  <a:cubicBezTo>
                    <a:pt x="4198" y="9294"/>
                    <a:pt x="4221" y="9293"/>
                    <a:pt x="4244" y="9293"/>
                  </a:cubicBezTo>
                  <a:lnTo>
                    <a:pt x="4244" y="9293"/>
                  </a:lnTo>
                  <a:cubicBezTo>
                    <a:pt x="4133" y="9872"/>
                    <a:pt x="3968" y="10791"/>
                    <a:pt x="3894" y="11531"/>
                  </a:cubicBezTo>
                  <a:cubicBezTo>
                    <a:pt x="3776" y="12710"/>
                    <a:pt x="5378" y="13863"/>
                    <a:pt x="5907" y="14210"/>
                  </a:cubicBezTo>
                  <a:cubicBezTo>
                    <a:pt x="5882" y="14696"/>
                    <a:pt x="5838" y="16003"/>
                    <a:pt x="6056" y="16547"/>
                  </a:cubicBezTo>
                  <a:cubicBezTo>
                    <a:pt x="6213" y="16941"/>
                    <a:pt x="6517" y="17203"/>
                    <a:pt x="6869" y="17250"/>
                  </a:cubicBezTo>
                  <a:cubicBezTo>
                    <a:pt x="6907" y="17255"/>
                    <a:pt x="6944" y="17257"/>
                    <a:pt x="6982" y="17257"/>
                  </a:cubicBezTo>
                  <a:cubicBezTo>
                    <a:pt x="7268" y="17257"/>
                    <a:pt x="7539" y="17113"/>
                    <a:pt x="7736" y="16850"/>
                  </a:cubicBezTo>
                  <a:cubicBezTo>
                    <a:pt x="7904" y="16626"/>
                    <a:pt x="8024" y="16184"/>
                    <a:pt x="8151" y="15717"/>
                  </a:cubicBezTo>
                  <a:cubicBezTo>
                    <a:pt x="8187" y="15580"/>
                    <a:pt x="8234" y="15410"/>
                    <a:pt x="8279" y="15258"/>
                  </a:cubicBezTo>
                  <a:cubicBezTo>
                    <a:pt x="8389" y="15645"/>
                    <a:pt x="8551" y="16309"/>
                    <a:pt x="8732" y="17052"/>
                  </a:cubicBezTo>
                  <a:cubicBezTo>
                    <a:pt x="9573" y="20518"/>
                    <a:pt x="10326" y="23436"/>
                    <a:pt x="11014" y="24037"/>
                  </a:cubicBezTo>
                  <a:cubicBezTo>
                    <a:pt x="11482" y="24447"/>
                    <a:pt x="12561" y="24576"/>
                    <a:pt x="13724" y="24576"/>
                  </a:cubicBezTo>
                  <a:cubicBezTo>
                    <a:pt x="15413" y="24576"/>
                    <a:pt x="17277" y="24304"/>
                    <a:pt x="17686" y="24221"/>
                  </a:cubicBezTo>
                  <a:cubicBezTo>
                    <a:pt x="19482" y="23862"/>
                    <a:pt x="22393" y="15903"/>
                    <a:pt x="22421" y="15823"/>
                  </a:cubicBezTo>
                  <a:cubicBezTo>
                    <a:pt x="23513" y="12791"/>
                    <a:pt x="23027" y="7417"/>
                    <a:pt x="21440" y="4975"/>
                  </a:cubicBezTo>
                  <a:cubicBezTo>
                    <a:pt x="19997" y="2754"/>
                    <a:pt x="17454" y="2232"/>
                    <a:pt x="16550" y="2115"/>
                  </a:cubicBezTo>
                  <a:cubicBezTo>
                    <a:pt x="16209" y="1832"/>
                    <a:pt x="13911" y="0"/>
                    <a:pt x="1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1"/>
            <p:cNvSpPr/>
            <p:nvPr/>
          </p:nvSpPr>
          <p:spPr>
            <a:xfrm>
              <a:off x="4863625" y="1358700"/>
              <a:ext cx="69050" cy="172750"/>
            </a:xfrm>
            <a:custGeom>
              <a:avLst/>
              <a:gdLst/>
              <a:ahLst/>
              <a:cxnLst/>
              <a:rect l="l" t="t" r="r" b="b"/>
              <a:pathLst>
                <a:path w="2762" h="6910" extrusionOk="0">
                  <a:moveTo>
                    <a:pt x="1674" y="0"/>
                  </a:moveTo>
                  <a:cubicBezTo>
                    <a:pt x="1405" y="0"/>
                    <a:pt x="1051" y="186"/>
                    <a:pt x="582" y="655"/>
                  </a:cubicBezTo>
                  <a:cubicBezTo>
                    <a:pt x="582" y="655"/>
                    <a:pt x="873" y="2689"/>
                    <a:pt x="873" y="3997"/>
                  </a:cubicBezTo>
                  <a:cubicBezTo>
                    <a:pt x="873" y="5305"/>
                    <a:pt x="1" y="6032"/>
                    <a:pt x="582" y="6613"/>
                  </a:cubicBezTo>
                  <a:cubicBezTo>
                    <a:pt x="781" y="6813"/>
                    <a:pt x="964" y="6910"/>
                    <a:pt x="1135" y="6910"/>
                  </a:cubicBezTo>
                  <a:cubicBezTo>
                    <a:pt x="1463" y="6910"/>
                    <a:pt x="1749" y="6555"/>
                    <a:pt x="2036" y="5887"/>
                  </a:cubicBezTo>
                  <a:cubicBezTo>
                    <a:pt x="2472" y="4869"/>
                    <a:pt x="2761" y="3125"/>
                    <a:pt x="2617" y="2108"/>
                  </a:cubicBezTo>
                  <a:cubicBezTo>
                    <a:pt x="2511" y="1365"/>
                    <a:pt x="2404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1"/>
            <p:cNvSpPr/>
            <p:nvPr/>
          </p:nvSpPr>
          <p:spPr>
            <a:xfrm>
              <a:off x="4861750" y="1351575"/>
              <a:ext cx="77975" cy="186950"/>
            </a:xfrm>
            <a:custGeom>
              <a:avLst/>
              <a:gdLst/>
              <a:ahLst/>
              <a:cxnLst/>
              <a:rect l="l" t="t" r="r" b="b"/>
              <a:pathLst>
                <a:path w="3119" h="7478" extrusionOk="0">
                  <a:moveTo>
                    <a:pt x="1752" y="569"/>
                  </a:moveTo>
                  <a:cubicBezTo>
                    <a:pt x="1785" y="569"/>
                    <a:pt x="1810" y="574"/>
                    <a:pt x="1828" y="580"/>
                  </a:cubicBezTo>
                  <a:cubicBezTo>
                    <a:pt x="2181" y="700"/>
                    <a:pt x="2311" y="1681"/>
                    <a:pt x="2381" y="2209"/>
                  </a:cubicBezTo>
                  <a:lnTo>
                    <a:pt x="2411" y="2432"/>
                  </a:lnTo>
                  <a:cubicBezTo>
                    <a:pt x="2543" y="3358"/>
                    <a:pt x="2281" y="5053"/>
                    <a:pt x="1850" y="6060"/>
                  </a:cubicBezTo>
                  <a:cubicBezTo>
                    <a:pt x="1552" y="6753"/>
                    <a:pt x="1341" y="6888"/>
                    <a:pt x="1242" y="6908"/>
                  </a:cubicBezTo>
                  <a:cubicBezTo>
                    <a:pt x="1232" y="6910"/>
                    <a:pt x="1221" y="6911"/>
                    <a:pt x="1210" y="6911"/>
                  </a:cubicBezTo>
                  <a:cubicBezTo>
                    <a:pt x="1096" y="6911"/>
                    <a:pt x="957" y="6796"/>
                    <a:pt x="857" y="6697"/>
                  </a:cubicBezTo>
                  <a:cubicBezTo>
                    <a:pt x="672" y="6512"/>
                    <a:pt x="718" y="6325"/>
                    <a:pt x="911" y="5792"/>
                  </a:cubicBezTo>
                  <a:cubicBezTo>
                    <a:pt x="1054" y="5395"/>
                    <a:pt x="1231" y="4901"/>
                    <a:pt x="1231" y="4282"/>
                  </a:cubicBezTo>
                  <a:cubicBezTo>
                    <a:pt x="1231" y="3155"/>
                    <a:pt x="1024" y="1533"/>
                    <a:pt x="957" y="1043"/>
                  </a:cubicBezTo>
                  <a:cubicBezTo>
                    <a:pt x="1378" y="645"/>
                    <a:pt x="1625" y="569"/>
                    <a:pt x="1752" y="569"/>
                  </a:cubicBezTo>
                  <a:close/>
                  <a:moveTo>
                    <a:pt x="1748" y="0"/>
                  </a:moveTo>
                  <a:cubicBezTo>
                    <a:pt x="1376" y="0"/>
                    <a:pt x="951" y="245"/>
                    <a:pt x="456" y="739"/>
                  </a:cubicBezTo>
                  <a:cubicBezTo>
                    <a:pt x="394" y="802"/>
                    <a:pt x="363" y="892"/>
                    <a:pt x="376" y="979"/>
                  </a:cubicBezTo>
                  <a:cubicBezTo>
                    <a:pt x="379" y="1000"/>
                    <a:pt x="664" y="3009"/>
                    <a:pt x="664" y="4282"/>
                  </a:cubicBezTo>
                  <a:cubicBezTo>
                    <a:pt x="664" y="4803"/>
                    <a:pt x="512" y="5227"/>
                    <a:pt x="376" y="5601"/>
                  </a:cubicBezTo>
                  <a:cubicBezTo>
                    <a:pt x="192" y="6113"/>
                    <a:pt x="1" y="6643"/>
                    <a:pt x="456" y="7098"/>
                  </a:cubicBezTo>
                  <a:cubicBezTo>
                    <a:pt x="709" y="7350"/>
                    <a:pt x="962" y="7478"/>
                    <a:pt x="1210" y="7478"/>
                  </a:cubicBezTo>
                  <a:cubicBezTo>
                    <a:pt x="1257" y="7478"/>
                    <a:pt x="1304" y="7474"/>
                    <a:pt x="1349" y="7464"/>
                  </a:cubicBezTo>
                  <a:cubicBezTo>
                    <a:pt x="1737" y="7389"/>
                    <a:pt x="2053" y="7025"/>
                    <a:pt x="2371" y="6282"/>
                  </a:cubicBezTo>
                  <a:cubicBezTo>
                    <a:pt x="2844" y="5180"/>
                    <a:pt x="3119" y="3380"/>
                    <a:pt x="2973" y="2352"/>
                  </a:cubicBezTo>
                  <a:lnTo>
                    <a:pt x="2944" y="2135"/>
                  </a:lnTo>
                  <a:cubicBezTo>
                    <a:pt x="2839" y="1350"/>
                    <a:pt x="2697" y="276"/>
                    <a:pt x="2010" y="43"/>
                  </a:cubicBezTo>
                  <a:cubicBezTo>
                    <a:pt x="1926" y="15"/>
                    <a:pt x="1838" y="0"/>
                    <a:pt x="1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1"/>
            <p:cNvSpPr/>
            <p:nvPr/>
          </p:nvSpPr>
          <p:spPr>
            <a:xfrm>
              <a:off x="4446475" y="3047525"/>
              <a:ext cx="1082950" cy="2160925"/>
            </a:xfrm>
            <a:custGeom>
              <a:avLst/>
              <a:gdLst/>
              <a:ahLst/>
              <a:cxnLst/>
              <a:rect l="l" t="t" r="r" b="b"/>
              <a:pathLst>
                <a:path w="43318" h="86437" extrusionOk="0">
                  <a:moveTo>
                    <a:pt x="7576" y="0"/>
                  </a:moveTo>
                  <a:cubicBezTo>
                    <a:pt x="7576" y="0"/>
                    <a:pt x="4598" y="19855"/>
                    <a:pt x="2299" y="39393"/>
                  </a:cubicBezTo>
                  <a:cubicBezTo>
                    <a:pt x="0" y="58931"/>
                    <a:pt x="288" y="86228"/>
                    <a:pt x="288" y="86228"/>
                  </a:cubicBezTo>
                  <a:lnTo>
                    <a:pt x="6342" y="86194"/>
                  </a:lnTo>
                  <a:cubicBezTo>
                    <a:pt x="6342" y="86194"/>
                    <a:pt x="13217" y="48013"/>
                    <a:pt x="14654" y="43703"/>
                  </a:cubicBezTo>
                  <a:cubicBezTo>
                    <a:pt x="16091" y="39393"/>
                    <a:pt x="20975" y="21292"/>
                    <a:pt x="20975" y="21292"/>
                  </a:cubicBezTo>
                  <a:cubicBezTo>
                    <a:pt x="20975" y="21292"/>
                    <a:pt x="23562" y="41980"/>
                    <a:pt x="24424" y="43415"/>
                  </a:cubicBezTo>
                  <a:cubicBezTo>
                    <a:pt x="25286" y="44852"/>
                    <a:pt x="36988" y="86437"/>
                    <a:pt x="36988" y="86437"/>
                  </a:cubicBezTo>
                  <a:lnTo>
                    <a:pt x="43317" y="86356"/>
                  </a:lnTo>
                  <a:lnTo>
                    <a:pt x="37065" y="41405"/>
                  </a:lnTo>
                  <a:lnTo>
                    <a:pt x="33617" y="30"/>
                  </a:lnTo>
                  <a:lnTo>
                    <a:pt x="75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1"/>
            <p:cNvSpPr/>
            <p:nvPr/>
          </p:nvSpPr>
          <p:spPr>
            <a:xfrm>
              <a:off x="4440025" y="3040425"/>
              <a:ext cx="1096950" cy="2175150"/>
            </a:xfrm>
            <a:custGeom>
              <a:avLst/>
              <a:gdLst/>
              <a:ahLst/>
              <a:cxnLst/>
              <a:rect l="l" t="t" r="r" b="b"/>
              <a:pathLst>
                <a:path w="43878" h="87006" extrusionOk="0">
                  <a:moveTo>
                    <a:pt x="8079" y="569"/>
                  </a:moveTo>
                  <a:lnTo>
                    <a:pt x="33615" y="597"/>
                  </a:lnTo>
                  <a:lnTo>
                    <a:pt x="37043" y="41728"/>
                  </a:lnTo>
                  <a:lnTo>
                    <a:pt x="43249" y="86361"/>
                  </a:lnTo>
                  <a:lnTo>
                    <a:pt x="37461" y="86435"/>
                  </a:lnTo>
                  <a:cubicBezTo>
                    <a:pt x="36462" y="82889"/>
                    <a:pt x="25772" y="44968"/>
                    <a:pt x="24924" y="43553"/>
                  </a:cubicBezTo>
                  <a:cubicBezTo>
                    <a:pt x="24314" y="42537"/>
                    <a:pt x="22551" y="29832"/>
                    <a:pt x="21514" y="21540"/>
                  </a:cubicBezTo>
                  <a:cubicBezTo>
                    <a:pt x="21497" y="21406"/>
                    <a:pt x="21388" y="21302"/>
                    <a:pt x="21252" y="21292"/>
                  </a:cubicBezTo>
                  <a:lnTo>
                    <a:pt x="21233" y="21292"/>
                  </a:lnTo>
                  <a:cubicBezTo>
                    <a:pt x="21105" y="21292"/>
                    <a:pt x="20993" y="21379"/>
                    <a:pt x="20959" y="21502"/>
                  </a:cubicBezTo>
                  <a:cubicBezTo>
                    <a:pt x="20911" y="21683"/>
                    <a:pt x="16061" y="39645"/>
                    <a:pt x="14644" y="43897"/>
                  </a:cubicBezTo>
                  <a:cubicBezTo>
                    <a:pt x="13259" y="48049"/>
                    <a:pt x="6992" y="82707"/>
                    <a:pt x="6363" y="86196"/>
                  </a:cubicBezTo>
                  <a:lnTo>
                    <a:pt x="827" y="86226"/>
                  </a:lnTo>
                  <a:cubicBezTo>
                    <a:pt x="806" y="83275"/>
                    <a:pt x="693" y="57950"/>
                    <a:pt x="2839" y="39711"/>
                  </a:cubicBezTo>
                  <a:cubicBezTo>
                    <a:pt x="4975" y="21553"/>
                    <a:pt x="7733" y="2896"/>
                    <a:pt x="8079" y="569"/>
                  </a:cubicBezTo>
                  <a:close/>
                  <a:moveTo>
                    <a:pt x="7834" y="1"/>
                  </a:moveTo>
                  <a:cubicBezTo>
                    <a:pt x="7694" y="1"/>
                    <a:pt x="7575" y="103"/>
                    <a:pt x="7554" y="242"/>
                  </a:cubicBezTo>
                  <a:cubicBezTo>
                    <a:pt x="7524" y="441"/>
                    <a:pt x="4549" y="20325"/>
                    <a:pt x="2276" y="39645"/>
                  </a:cubicBezTo>
                  <a:cubicBezTo>
                    <a:pt x="1" y="58977"/>
                    <a:pt x="259" y="86242"/>
                    <a:pt x="263" y="86514"/>
                  </a:cubicBezTo>
                  <a:cubicBezTo>
                    <a:pt x="264" y="86670"/>
                    <a:pt x="390" y="86795"/>
                    <a:pt x="546" y="86795"/>
                  </a:cubicBezTo>
                  <a:lnTo>
                    <a:pt x="548" y="86795"/>
                  </a:lnTo>
                  <a:lnTo>
                    <a:pt x="6602" y="86762"/>
                  </a:lnTo>
                  <a:cubicBezTo>
                    <a:pt x="6739" y="86762"/>
                    <a:pt x="6855" y="86663"/>
                    <a:pt x="6879" y="86529"/>
                  </a:cubicBezTo>
                  <a:cubicBezTo>
                    <a:pt x="6948" y="86146"/>
                    <a:pt x="13767" y="48318"/>
                    <a:pt x="15181" y="44077"/>
                  </a:cubicBezTo>
                  <a:cubicBezTo>
                    <a:pt x="16370" y="40509"/>
                    <a:pt x="19959" y="27356"/>
                    <a:pt x="21131" y="23034"/>
                  </a:cubicBezTo>
                  <a:cubicBezTo>
                    <a:pt x="21761" y="27973"/>
                    <a:pt x="23675" y="42573"/>
                    <a:pt x="24439" y="43845"/>
                  </a:cubicBezTo>
                  <a:cubicBezTo>
                    <a:pt x="25104" y="44956"/>
                    <a:pt x="32929" y="72428"/>
                    <a:pt x="36974" y="86798"/>
                  </a:cubicBezTo>
                  <a:cubicBezTo>
                    <a:pt x="37008" y="86920"/>
                    <a:pt x="37120" y="87004"/>
                    <a:pt x="37246" y="87004"/>
                  </a:cubicBezTo>
                  <a:lnTo>
                    <a:pt x="37251" y="87005"/>
                  </a:lnTo>
                  <a:lnTo>
                    <a:pt x="43578" y="86924"/>
                  </a:lnTo>
                  <a:cubicBezTo>
                    <a:pt x="43748" y="86921"/>
                    <a:pt x="43878" y="86771"/>
                    <a:pt x="43855" y="86602"/>
                  </a:cubicBezTo>
                  <a:lnTo>
                    <a:pt x="37607" y="41664"/>
                  </a:lnTo>
                  <a:lnTo>
                    <a:pt x="34157" y="289"/>
                  </a:lnTo>
                  <a:cubicBezTo>
                    <a:pt x="34145" y="143"/>
                    <a:pt x="34022" y="30"/>
                    <a:pt x="33875" y="30"/>
                  </a:cubicBezTo>
                  <a:lnTo>
                    <a:pt x="7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1"/>
            <p:cNvSpPr/>
            <p:nvPr/>
          </p:nvSpPr>
          <p:spPr>
            <a:xfrm>
              <a:off x="4963975" y="3405300"/>
              <a:ext cx="291075" cy="179850"/>
            </a:xfrm>
            <a:custGeom>
              <a:avLst/>
              <a:gdLst/>
              <a:ahLst/>
              <a:cxnLst/>
              <a:rect l="l" t="t" r="r" b="b"/>
              <a:pathLst>
                <a:path w="11643" h="7194" extrusionOk="0">
                  <a:moveTo>
                    <a:pt x="11403" y="0"/>
                  </a:moveTo>
                  <a:cubicBezTo>
                    <a:pt x="11379" y="0"/>
                    <a:pt x="11355" y="4"/>
                    <a:pt x="11331" y="13"/>
                  </a:cubicBezTo>
                  <a:lnTo>
                    <a:pt x="2876" y="3212"/>
                  </a:lnTo>
                  <a:cubicBezTo>
                    <a:pt x="2838" y="3227"/>
                    <a:pt x="2805" y="3250"/>
                    <a:pt x="2782" y="3284"/>
                  </a:cubicBezTo>
                  <a:lnTo>
                    <a:pt x="105" y="6854"/>
                  </a:lnTo>
                  <a:cubicBezTo>
                    <a:pt x="0" y="6994"/>
                    <a:pt x="100" y="7194"/>
                    <a:pt x="275" y="7194"/>
                  </a:cubicBezTo>
                  <a:cubicBezTo>
                    <a:pt x="342" y="7194"/>
                    <a:pt x="405" y="7161"/>
                    <a:pt x="445" y="7108"/>
                  </a:cubicBezTo>
                  <a:lnTo>
                    <a:pt x="3083" y="3588"/>
                  </a:lnTo>
                  <a:lnTo>
                    <a:pt x="11482" y="411"/>
                  </a:lnTo>
                  <a:cubicBezTo>
                    <a:pt x="11590" y="367"/>
                    <a:pt x="11643" y="246"/>
                    <a:pt x="11602" y="138"/>
                  </a:cubicBezTo>
                  <a:cubicBezTo>
                    <a:pt x="11570" y="52"/>
                    <a:pt x="11489" y="0"/>
                    <a:pt x="11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1"/>
            <p:cNvSpPr/>
            <p:nvPr/>
          </p:nvSpPr>
          <p:spPr>
            <a:xfrm>
              <a:off x="4735375" y="3171050"/>
              <a:ext cx="199175" cy="10650"/>
            </a:xfrm>
            <a:custGeom>
              <a:avLst/>
              <a:gdLst/>
              <a:ahLst/>
              <a:cxnLst/>
              <a:rect l="l" t="t" r="r" b="b"/>
              <a:pathLst>
                <a:path w="7967" h="426" extrusionOk="0">
                  <a:moveTo>
                    <a:pt x="214" y="1"/>
                  </a:moveTo>
                  <a:cubicBezTo>
                    <a:pt x="96" y="1"/>
                    <a:pt x="1" y="96"/>
                    <a:pt x="1" y="213"/>
                  </a:cubicBezTo>
                  <a:cubicBezTo>
                    <a:pt x="1" y="331"/>
                    <a:pt x="96" y="426"/>
                    <a:pt x="214" y="426"/>
                  </a:cubicBezTo>
                  <a:lnTo>
                    <a:pt x="7754" y="426"/>
                  </a:lnTo>
                  <a:cubicBezTo>
                    <a:pt x="7872" y="426"/>
                    <a:pt x="7966" y="331"/>
                    <a:pt x="7966" y="213"/>
                  </a:cubicBezTo>
                  <a:cubicBezTo>
                    <a:pt x="7966" y="96"/>
                    <a:pt x="7872" y="1"/>
                    <a:pt x="7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1"/>
            <p:cNvSpPr/>
            <p:nvPr/>
          </p:nvSpPr>
          <p:spPr>
            <a:xfrm>
              <a:off x="5192400" y="3171050"/>
              <a:ext cx="84925" cy="10650"/>
            </a:xfrm>
            <a:custGeom>
              <a:avLst/>
              <a:gdLst/>
              <a:ahLst/>
              <a:cxnLst/>
              <a:rect l="l" t="t" r="r" b="b"/>
              <a:pathLst>
                <a:path w="3397" h="426" extrusionOk="0">
                  <a:moveTo>
                    <a:pt x="214" y="1"/>
                  </a:moveTo>
                  <a:cubicBezTo>
                    <a:pt x="96" y="1"/>
                    <a:pt x="0" y="96"/>
                    <a:pt x="0" y="213"/>
                  </a:cubicBezTo>
                  <a:cubicBezTo>
                    <a:pt x="0" y="331"/>
                    <a:pt x="96" y="426"/>
                    <a:pt x="214" y="426"/>
                  </a:cubicBezTo>
                  <a:lnTo>
                    <a:pt x="3184" y="426"/>
                  </a:lnTo>
                  <a:cubicBezTo>
                    <a:pt x="3301" y="426"/>
                    <a:pt x="3396" y="331"/>
                    <a:pt x="3396" y="213"/>
                  </a:cubicBezTo>
                  <a:cubicBezTo>
                    <a:pt x="3396" y="96"/>
                    <a:pt x="3301" y="1"/>
                    <a:pt x="3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1"/>
            <p:cNvSpPr/>
            <p:nvPr/>
          </p:nvSpPr>
          <p:spPr>
            <a:xfrm>
              <a:off x="4199325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1"/>
            <p:cNvSpPr/>
            <p:nvPr/>
          </p:nvSpPr>
          <p:spPr>
            <a:xfrm>
              <a:off x="5125700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1"/>
            <p:cNvSpPr/>
            <p:nvPr/>
          </p:nvSpPr>
          <p:spPr>
            <a:xfrm>
              <a:off x="4781725" y="1727075"/>
              <a:ext cx="440575" cy="143650"/>
            </a:xfrm>
            <a:custGeom>
              <a:avLst/>
              <a:gdLst/>
              <a:ahLst/>
              <a:cxnLst/>
              <a:rect l="l" t="t" r="r" b="b"/>
              <a:pathLst>
                <a:path w="17623" h="5746" extrusionOk="0">
                  <a:moveTo>
                    <a:pt x="8537" y="1"/>
                  </a:moveTo>
                  <a:cubicBezTo>
                    <a:pt x="6393" y="1"/>
                    <a:pt x="4198" y="236"/>
                    <a:pt x="2620" y="982"/>
                  </a:cubicBezTo>
                  <a:lnTo>
                    <a:pt x="1" y="5745"/>
                  </a:lnTo>
                  <a:cubicBezTo>
                    <a:pt x="1" y="5745"/>
                    <a:pt x="6549" y="3840"/>
                    <a:pt x="10121" y="3840"/>
                  </a:cubicBezTo>
                  <a:cubicBezTo>
                    <a:pt x="13694" y="3840"/>
                    <a:pt x="17623" y="4555"/>
                    <a:pt x="17623" y="4555"/>
                  </a:cubicBezTo>
                  <a:lnTo>
                    <a:pt x="15739" y="694"/>
                  </a:lnTo>
                  <a:cubicBezTo>
                    <a:pt x="15739" y="694"/>
                    <a:pt x="12214" y="1"/>
                    <a:pt x="853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4772950" y="1719850"/>
              <a:ext cx="458075" cy="157950"/>
            </a:xfrm>
            <a:custGeom>
              <a:avLst/>
              <a:gdLst/>
              <a:ahLst/>
              <a:cxnLst/>
              <a:rect l="l" t="t" r="r" b="b"/>
              <a:pathLst>
                <a:path w="18323" h="6318" extrusionOk="0">
                  <a:moveTo>
                    <a:pt x="8873" y="576"/>
                  </a:moveTo>
                  <a:cubicBezTo>
                    <a:pt x="12090" y="576"/>
                    <a:pt x="15213" y="1111"/>
                    <a:pt x="15899" y="1235"/>
                  </a:cubicBezTo>
                  <a:lnTo>
                    <a:pt x="17477" y="4473"/>
                  </a:lnTo>
                  <a:cubicBezTo>
                    <a:pt x="16267" y="4279"/>
                    <a:pt x="13248" y="3845"/>
                    <a:pt x="10472" y="3845"/>
                  </a:cubicBezTo>
                  <a:cubicBezTo>
                    <a:pt x="7527" y="3845"/>
                    <a:pt x="2682" y="5097"/>
                    <a:pt x="925" y="5579"/>
                  </a:cubicBezTo>
                  <a:lnTo>
                    <a:pt x="3174" y="1490"/>
                  </a:lnTo>
                  <a:lnTo>
                    <a:pt x="3174" y="1489"/>
                  </a:lnTo>
                  <a:cubicBezTo>
                    <a:pt x="4697" y="797"/>
                    <a:pt x="6804" y="576"/>
                    <a:pt x="8873" y="576"/>
                  </a:cubicBezTo>
                  <a:close/>
                  <a:moveTo>
                    <a:pt x="8908" y="1"/>
                  </a:moveTo>
                  <a:cubicBezTo>
                    <a:pt x="6727" y="1"/>
                    <a:pt x="4482" y="243"/>
                    <a:pt x="2850" y="1014"/>
                  </a:cubicBezTo>
                  <a:cubicBezTo>
                    <a:pt x="2796" y="1040"/>
                    <a:pt x="2751" y="1082"/>
                    <a:pt x="2722" y="1134"/>
                  </a:cubicBezTo>
                  <a:lnTo>
                    <a:pt x="103" y="5898"/>
                  </a:lnTo>
                  <a:cubicBezTo>
                    <a:pt x="0" y="6086"/>
                    <a:pt x="137" y="6316"/>
                    <a:pt x="352" y="6317"/>
                  </a:cubicBezTo>
                  <a:cubicBezTo>
                    <a:pt x="378" y="6317"/>
                    <a:pt x="405" y="6313"/>
                    <a:pt x="431" y="6306"/>
                  </a:cubicBezTo>
                  <a:cubicBezTo>
                    <a:pt x="496" y="6287"/>
                    <a:pt x="6981" y="4412"/>
                    <a:pt x="10472" y="4412"/>
                  </a:cubicBezTo>
                  <a:cubicBezTo>
                    <a:pt x="13976" y="4412"/>
                    <a:pt x="17884" y="5114"/>
                    <a:pt x="17923" y="5122"/>
                  </a:cubicBezTo>
                  <a:cubicBezTo>
                    <a:pt x="17940" y="5125"/>
                    <a:pt x="17957" y="5127"/>
                    <a:pt x="17974" y="5127"/>
                  </a:cubicBezTo>
                  <a:cubicBezTo>
                    <a:pt x="18177" y="5127"/>
                    <a:pt x="18322" y="4911"/>
                    <a:pt x="18228" y="4719"/>
                  </a:cubicBezTo>
                  <a:lnTo>
                    <a:pt x="16346" y="857"/>
                  </a:lnTo>
                  <a:cubicBezTo>
                    <a:pt x="16307" y="777"/>
                    <a:pt x="16232" y="721"/>
                    <a:pt x="16146" y="704"/>
                  </a:cubicBezTo>
                  <a:cubicBezTo>
                    <a:pt x="15919" y="659"/>
                    <a:pt x="12500" y="1"/>
                    <a:pt x="8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5154275" y="1927700"/>
              <a:ext cx="518725" cy="985300"/>
            </a:xfrm>
            <a:custGeom>
              <a:avLst/>
              <a:gdLst/>
              <a:ahLst/>
              <a:cxnLst/>
              <a:rect l="l" t="t" r="r" b="b"/>
              <a:pathLst>
                <a:path w="20749" h="39412" extrusionOk="0">
                  <a:moveTo>
                    <a:pt x="12201" y="1"/>
                  </a:moveTo>
                  <a:cubicBezTo>
                    <a:pt x="9248" y="241"/>
                    <a:pt x="7266" y="20313"/>
                    <a:pt x="7266" y="20313"/>
                  </a:cubicBezTo>
                  <a:lnTo>
                    <a:pt x="9134" y="29655"/>
                  </a:lnTo>
                  <a:lnTo>
                    <a:pt x="415" y="33806"/>
                  </a:lnTo>
                  <a:lnTo>
                    <a:pt x="0" y="39412"/>
                  </a:lnTo>
                  <a:lnTo>
                    <a:pt x="0" y="39412"/>
                  </a:lnTo>
                  <a:lnTo>
                    <a:pt x="17363" y="37029"/>
                  </a:lnTo>
                  <a:cubicBezTo>
                    <a:pt x="19402" y="36748"/>
                    <a:pt x="20749" y="34765"/>
                    <a:pt x="20257" y="32768"/>
                  </a:cubicBezTo>
                  <a:lnTo>
                    <a:pt x="1220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5146900" y="1920600"/>
              <a:ext cx="527025" cy="999500"/>
            </a:xfrm>
            <a:custGeom>
              <a:avLst/>
              <a:gdLst/>
              <a:ahLst/>
              <a:cxnLst/>
              <a:rect l="l" t="t" r="r" b="b"/>
              <a:pathLst>
                <a:path w="21081" h="39980" extrusionOk="0">
                  <a:moveTo>
                    <a:pt x="12291" y="638"/>
                  </a:moveTo>
                  <a:lnTo>
                    <a:pt x="20277" y="33121"/>
                  </a:lnTo>
                  <a:cubicBezTo>
                    <a:pt x="20492" y="33996"/>
                    <a:pt x="20326" y="34922"/>
                    <a:pt x="19819" y="35667"/>
                  </a:cubicBezTo>
                  <a:cubicBezTo>
                    <a:pt x="19313" y="36413"/>
                    <a:pt x="18513" y="36909"/>
                    <a:pt x="17620" y="37031"/>
                  </a:cubicBezTo>
                  <a:lnTo>
                    <a:pt x="604" y="39367"/>
                  </a:lnTo>
                  <a:lnTo>
                    <a:pt x="982" y="34276"/>
                  </a:lnTo>
                  <a:lnTo>
                    <a:pt x="9552" y="30194"/>
                  </a:lnTo>
                  <a:cubicBezTo>
                    <a:pt x="9669" y="30139"/>
                    <a:pt x="9734" y="30010"/>
                    <a:pt x="9708" y="29883"/>
                  </a:cubicBezTo>
                  <a:lnTo>
                    <a:pt x="7848" y="20582"/>
                  </a:lnTo>
                  <a:cubicBezTo>
                    <a:pt x="8579" y="13206"/>
                    <a:pt x="10395" y="1660"/>
                    <a:pt x="12291" y="638"/>
                  </a:cubicBezTo>
                  <a:close/>
                  <a:moveTo>
                    <a:pt x="12492" y="0"/>
                  </a:moveTo>
                  <a:cubicBezTo>
                    <a:pt x="12486" y="0"/>
                    <a:pt x="12479" y="1"/>
                    <a:pt x="12472" y="1"/>
                  </a:cubicBezTo>
                  <a:cubicBezTo>
                    <a:pt x="9437" y="249"/>
                    <a:pt x="7615" y="17177"/>
                    <a:pt x="7279" y="20568"/>
                  </a:cubicBezTo>
                  <a:cubicBezTo>
                    <a:pt x="7277" y="20596"/>
                    <a:pt x="7278" y="20624"/>
                    <a:pt x="7284" y="20652"/>
                  </a:cubicBezTo>
                  <a:lnTo>
                    <a:pt x="9109" y="29778"/>
                  </a:lnTo>
                  <a:lnTo>
                    <a:pt x="589" y="33835"/>
                  </a:lnTo>
                  <a:cubicBezTo>
                    <a:pt x="497" y="33878"/>
                    <a:pt x="436" y="33968"/>
                    <a:pt x="428" y="34069"/>
                  </a:cubicBezTo>
                  <a:lnTo>
                    <a:pt x="13" y="39674"/>
                  </a:lnTo>
                  <a:cubicBezTo>
                    <a:pt x="1" y="39839"/>
                    <a:pt x="131" y="39978"/>
                    <a:pt x="295" y="39979"/>
                  </a:cubicBezTo>
                  <a:cubicBezTo>
                    <a:pt x="308" y="39978"/>
                    <a:pt x="321" y="39978"/>
                    <a:pt x="333" y="39976"/>
                  </a:cubicBezTo>
                  <a:lnTo>
                    <a:pt x="17696" y="37593"/>
                  </a:lnTo>
                  <a:cubicBezTo>
                    <a:pt x="18749" y="37449"/>
                    <a:pt x="19690" y="36865"/>
                    <a:pt x="20287" y="35986"/>
                  </a:cubicBezTo>
                  <a:cubicBezTo>
                    <a:pt x="20885" y="35107"/>
                    <a:pt x="21080" y="34016"/>
                    <a:pt x="20826" y="32985"/>
                  </a:cubicBezTo>
                  <a:lnTo>
                    <a:pt x="12771" y="216"/>
                  </a:lnTo>
                  <a:cubicBezTo>
                    <a:pt x="12738" y="89"/>
                    <a:pt x="12623" y="0"/>
                    <a:pt x="1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4543950" y="1815650"/>
              <a:ext cx="918300" cy="1251350"/>
            </a:xfrm>
            <a:custGeom>
              <a:avLst/>
              <a:gdLst/>
              <a:ahLst/>
              <a:cxnLst/>
              <a:rect l="l" t="t" r="r" b="b"/>
              <a:pathLst>
                <a:path w="36732" h="50054" extrusionOk="0">
                  <a:moveTo>
                    <a:pt x="18657" y="0"/>
                  </a:moveTo>
                  <a:cubicBezTo>
                    <a:pt x="15879" y="0"/>
                    <a:pt x="13007" y="296"/>
                    <a:pt x="10308" y="861"/>
                  </a:cubicBezTo>
                  <a:cubicBezTo>
                    <a:pt x="7851" y="1374"/>
                    <a:pt x="5538" y="2109"/>
                    <a:pt x="3571" y="3046"/>
                  </a:cubicBezTo>
                  <a:cubicBezTo>
                    <a:pt x="1071" y="4236"/>
                    <a:pt x="0" y="4593"/>
                    <a:pt x="0" y="4593"/>
                  </a:cubicBezTo>
                  <a:cubicBezTo>
                    <a:pt x="0" y="4593"/>
                    <a:pt x="3081" y="44513"/>
                    <a:pt x="3081" y="46537"/>
                  </a:cubicBezTo>
                  <a:cubicBezTo>
                    <a:pt x="3081" y="48561"/>
                    <a:pt x="2962" y="48680"/>
                    <a:pt x="3676" y="49275"/>
                  </a:cubicBezTo>
                  <a:cubicBezTo>
                    <a:pt x="4281" y="49779"/>
                    <a:pt x="7024" y="50053"/>
                    <a:pt x="11825" y="50053"/>
                  </a:cubicBezTo>
                  <a:cubicBezTo>
                    <a:pt x="12695" y="50053"/>
                    <a:pt x="13632" y="50044"/>
                    <a:pt x="14635" y="50026"/>
                  </a:cubicBezTo>
                  <a:cubicBezTo>
                    <a:pt x="17364" y="49976"/>
                    <a:pt x="19968" y="49962"/>
                    <a:pt x="22121" y="49962"/>
                  </a:cubicBezTo>
                  <a:cubicBezTo>
                    <a:pt x="25134" y="49962"/>
                    <a:pt x="27263" y="49990"/>
                    <a:pt x="27610" y="49990"/>
                  </a:cubicBezTo>
                  <a:cubicBezTo>
                    <a:pt x="28205" y="49990"/>
                    <a:pt x="29277" y="49632"/>
                    <a:pt x="29991" y="48561"/>
                  </a:cubicBezTo>
                  <a:cubicBezTo>
                    <a:pt x="30706" y="47489"/>
                    <a:pt x="36496" y="4959"/>
                    <a:pt x="36614" y="4483"/>
                  </a:cubicBezTo>
                  <a:cubicBezTo>
                    <a:pt x="36732" y="4005"/>
                    <a:pt x="27619" y="1251"/>
                    <a:pt x="26777" y="1011"/>
                  </a:cubicBezTo>
                  <a:cubicBezTo>
                    <a:pt x="24383" y="327"/>
                    <a:pt x="21572" y="0"/>
                    <a:pt x="186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4536625" y="1808450"/>
              <a:ext cx="933050" cy="1265625"/>
            </a:xfrm>
            <a:custGeom>
              <a:avLst/>
              <a:gdLst/>
              <a:ahLst/>
              <a:cxnLst/>
              <a:rect l="l" t="t" r="r" b="b"/>
              <a:pathLst>
                <a:path w="37322" h="50625" extrusionOk="0">
                  <a:moveTo>
                    <a:pt x="18942" y="566"/>
                  </a:moveTo>
                  <a:cubicBezTo>
                    <a:pt x="21873" y="566"/>
                    <a:pt x="24649" y="902"/>
                    <a:pt x="26992" y="1572"/>
                  </a:cubicBezTo>
                  <a:cubicBezTo>
                    <a:pt x="28646" y="2044"/>
                    <a:pt x="35732" y="4245"/>
                    <a:pt x="36607" y="4844"/>
                  </a:cubicBezTo>
                  <a:cubicBezTo>
                    <a:pt x="36534" y="5315"/>
                    <a:pt x="36301" y="6968"/>
                    <a:pt x="35754" y="10873"/>
                  </a:cubicBezTo>
                  <a:cubicBezTo>
                    <a:pt x="34212" y="21871"/>
                    <a:pt x="30602" y="47625"/>
                    <a:pt x="30048" y="48691"/>
                  </a:cubicBezTo>
                  <a:cubicBezTo>
                    <a:pt x="29362" y="49721"/>
                    <a:pt x="28345" y="49994"/>
                    <a:pt x="27903" y="49994"/>
                  </a:cubicBezTo>
                  <a:lnTo>
                    <a:pt x="27314" y="49989"/>
                  </a:lnTo>
                  <a:cubicBezTo>
                    <a:pt x="26453" y="49982"/>
                    <a:pt x="24693" y="49966"/>
                    <a:pt x="22431" y="49966"/>
                  </a:cubicBezTo>
                  <a:cubicBezTo>
                    <a:pt x="20270" y="49966"/>
                    <a:pt x="17652" y="49981"/>
                    <a:pt x="14924" y="50030"/>
                  </a:cubicBezTo>
                  <a:cubicBezTo>
                    <a:pt x="13893" y="50049"/>
                    <a:pt x="12961" y="50058"/>
                    <a:pt x="12116" y="50058"/>
                  </a:cubicBezTo>
                  <a:cubicBezTo>
                    <a:pt x="5763" y="50058"/>
                    <a:pt x="4426" y="49575"/>
                    <a:pt x="4152" y="49346"/>
                  </a:cubicBezTo>
                  <a:cubicBezTo>
                    <a:pt x="3641" y="48920"/>
                    <a:pt x="3642" y="48870"/>
                    <a:pt x="3654" y="47575"/>
                  </a:cubicBezTo>
                  <a:cubicBezTo>
                    <a:pt x="3656" y="47358"/>
                    <a:pt x="3658" y="47110"/>
                    <a:pt x="3658" y="46825"/>
                  </a:cubicBezTo>
                  <a:cubicBezTo>
                    <a:pt x="3658" y="44868"/>
                    <a:pt x="861" y="8568"/>
                    <a:pt x="592" y="5075"/>
                  </a:cubicBezTo>
                  <a:cubicBezTo>
                    <a:pt x="1014" y="4918"/>
                    <a:pt x="2088" y="4494"/>
                    <a:pt x="3987" y="3589"/>
                  </a:cubicBezTo>
                  <a:cubicBezTo>
                    <a:pt x="5896" y="2679"/>
                    <a:pt x="8141" y="1951"/>
                    <a:pt x="10658" y="1426"/>
                  </a:cubicBezTo>
                  <a:cubicBezTo>
                    <a:pt x="13405" y="851"/>
                    <a:pt x="16239" y="566"/>
                    <a:pt x="18942" y="566"/>
                  </a:cubicBezTo>
                  <a:close/>
                  <a:moveTo>
                    <a:pt x="18942" y="1"/>
                  </a:moveTo>
                  <a:cubicBezTo>
                    <a:pt x="16199" y="1"/>
                    <a:pt x="13325" y="290"/>
                    <a:pt x="10543" y="872"/>
                  </a:cubicBezTo>
                  <a:cubicBezTo>
                    <a:pt x="7982" y="1406"/>
                    <a:pt x="5694" y="2149"/>
                    <a:pt x="3743" y="3077"/>
                  </a:cubicBezTo>
                  <a:cubicBezTo>
                    <a:pt x="1294" y="4244"/>
                    <a:pt x="213" y="4609"/>
                    <a:pt x="204" y="4613"/>
                  </a:cubicBezTo>
                  <a:cubicBezTo>
                    <a:pt x="79" y="4654"/>
                    <a:pt x="0" y="4774"/>
                    <a:pt x="10" y="4904"/>
                  </a:cubicBezTo>
                  <a:cubicBezTo>
                    <a:pt x="41" y="5302"/>
                    <a:pt x="3091" y="44834"/>
                    <a:pt x="3091" y="46825"/>
                  </a:cubicBezTo>
                  <a:cubicBezTo>
                    <a:pt x="3091" y="47108"/>
                    <a:pt x="3089" y="47355"/>
                    <a:pt x="3087" y="47569"/>
                  </a:cubicBezTo>
                  <a:cubicBezTo>
                    <a:pt x="3074" y="48905"/>
                    <a:pt x="3071" y="49183"/>
                    <a:pt x="3789" y="49780"/>
                  </a:cubicBezTo>
                  <a:cubicBezTo>
                    <a:pt x="4462" y="50342"/>
                    <a:pt x="7258" y="50624"/>
                    <a:pt x="12117" y="50624"/>
                  </a:cubicBezTo>
                  <a:cubicBezTo>
                    <a:pt x="12990" y="50624"/>
                    <a:pt x="13929" y="50616"/>
                    <a:pt x="14934" y="50597"/>
                  </a:cubicBezTo>
                  <a:cubicBezTo>
                    <a:pt x="17659" y="50548"/>
                    <a:pt x="20273" y="50533"/>
                    <a:pt x="22431" y="50533"/>
                  </a:cubicBezTo>
                  <a:cubicBezTo>
                    <a:pt x="24691" y="50533"/>
                    <a:pt x="26449" y="50549"/>
                    <a:pt x="27309" y="50556"/>
                  </a:cubicBezTo>
                  <a:lnTo>
                    <a:pt x="27903" y="50560"/>
                  </a:lnTo>
                  <a:cubicBezTo>
                    <a:pt x="28490" y="50560"/>
                    <a:pt x="29702" y="50234"/>
                    <a:pt x="30520" y="49006"/>
                  </a:cubicBezTo>
                  <a:cubicBezTo>
                    <a:pt x="31004" y="48279"/>
                    <a:pt x="33187" y="33267"/>
                    <a:pt x="36314" y="10952"/>
                  </a:cubicBezTo>
                  <a:cubicBezTo>
                    <a:pt x="36799" y="7494"/>
                    <a:pt x="37149" y="4994"/>
                    <a:pt x="37182" y="4839"/>
                  </a:cubicBezTo>
                  <a:cubicBezTo>
                    <a:pt x="37263" y="4515"/>
                    <a:pt x="37321" y="4280"/>
                    <a:pt x="32437" y="2676"/>
                  </a:cubicBezTo>
                  <a:cubicBezTo>
                    <a:pt x="30038" y="1890"/>
                    <a:pt x="27564" y="1145"/>
                    <a:pt x="27149" y="1026"/>
                  </a:cubicBezTo>
                  <a:cubicBezTo>
                    <a:pt x="24758" y="344"/>
                    <a:pt x="21927" y="1"/>
                    <a:pt x="18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5098750" y="2607025"/>
              <a:ext cx="76075" cy="61225"/>
            </a:xfrm>
            <a:custGeom>
              <a:avLst/>
              <a:gdLst/>
              <a:ahLst/>
              <a:cxnLst/>
              <a:rect l="l" t="t" r="r" b="b"/>
              <a:pathLst>
                <a:path w="3043" h="2449" extrusionOk="0">
                  <a:moveTo>
                    <a:pt x="2721" y="0"/>
                  </a:moveTo>
                  <a:cubicBezTo>
                    <a:pt x="2646" y="0"/>
                    <a:pt x="2571" y="30"/>
                    <a:pt x="2515" y="89"/>
                  </a:cubicBezTo>
                  <a:cubicBezTo>
                    <a:pt x="1775" y="762"/>
                    <a:pt x="984" y="1376"/>
                    <a:pt x="150" y="1928"/>
                  </a:cubicBezTo>
                  <a:cubicBezTo>
                    <a:pt x="47" y="1997"/>
                    <a:pt x="0" y="2126"/>
                    <a:pt x="36" y="2245"/>
                  </a:cubicBezTo>
                  <a:cubicBezTo>
                    <a:pt x="71" y="2365"/>
                    <a:pt x="182" y="2447"/>
                    <a:pt x="306" y="2448"/>
                  </a:cubicBezTo>
                  <a:cubicBezTo>
                    <a:pt x="361" y="2448"/>
                    <a:pt x="415" y="2432"/>
                    <a:pt x="462" y="2402"/>
                  </a:cubicBezTo>
                  <a:cubicBezTo>
                    <a:pt x="1321" y="1834"/>
                    <a:pt x="2134" y="1201"/>
                    <a:pt x="2896" y="507"/>
                  </a:cubicBezTo>
                  <a:cubicBezTo>
                    <a:pt x="3026" y="406"/>
                    <a:pt x="3042" y="215"/>
                    <a:pt x="2931" y="93"/>
                  </a:cubicBezTo>
                  <a:cubicBezTo>
                    <a:pt x="2875" y="31"/>
                    <a:pt x="2798" y="0"/>
                    <a:pt x="2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5213825" y="2219000"/>
              <a:ext cx="179225" cy="342950"/>
            </a:xfrm>
            <a:custGeom>
              <a:avLst/>
              <a:gdLst/>
              <a:ahLst/>
              <a:cxnLst/>
              <a:rect l="l" t="t" r="r" b="b"/>
              <a:pathLst>
                <a:path w="7169" h="13718" extrusionOk="0">
                  <a:moveTo>
                    <a:pt x="6857" y="1"/>
                  </a:moveTo>
                  <a:cubicBezTo>
                    <a:pt x="6726" y="1"/>
                    <a:pt x="6608" y="92"/>
                    <a:pt x="6580" y="225"/>
                  </a:cubicBezTo>
                  <a:cubicBezTo>
                    <a:pt x="6563" y="297"/>
                    <a:pt x="4880" y="7540"/>
                    <a:pt x="153" y="13252"/>
                  </a:cubicBezTo>
                  <a:cubicBezTo>
                    <a:pt x="0" y="13437"/>
                    <a:pt x="131" y="13717"/>
                    <a:pt x="371" y="13718"/>
                  </a:cubicBezTo>
                  <a:cubicBezTo>
                    <a:pt x="456" y="13718"/>
                    <a:pt x="536" y="13680"/>
                    <a:pt x="589" y="13615"/>
                  </a:cubicBezTo>
                  <a:cubicBezTo>
                    <a:pt x="5406" y="7795"/>
                    <a:pt x="7115" y="424"/>
                    <a:pt x="7132" y="350"/>
                  </a:cubicBezTo>
                  <a:cubicBezTo>
                    <a:pt x="7168" y="197"/>
                    <a:pt x="7073" y="43"/>
                    <a:pt x="6920" y="8"/>
                  </a:cubicBezTo>
                  <a:cubicBezTo>
                    <a:pt x="6899" y="3"/>
                    <a:pt x="6878" y="1"/>
                    <a:pt x="6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5395900" y="2664750"/>
              <a:ext cx="165100" cy="82175"/>
            </a:xfrm>
            <a:custGeom>
              <a:avLst/>
              <a:gdLst/>
              <a:ahLst/>
              <a:cxnLst/>
              <a:rect l="l" t="t" r="r" b="b"/>
              <a:pathLst>
                <a:path w="6604" h="3287" extrusionOk="0">
                  <a:moveTo>
                    <a:pt x="321" y="0"/>
                  </a:moveTo>
                  <a:cubicBezTo>
                    <a:pt x="264" y="0"/>
                    <a:pt x="206" y="17"/>
                    <a:pt x="156" y="53"/>
                  </a:cubicBezTo>
                  <a:cubicBezTo>
                    <a:pt x="34" y="140"/>
                    <a:pt x="0" y="307"/>
                    <a:pt x="80" y="435"/>
                  </a:cubicBezTo>
                  <a:cubicBezTo>
                    <a:pt x="154" y="538"/>
                    <a:pt x="1951" y="2996"/>
                    <a:pt x="6304" y="3285"/>
                  </a:cubicBezTo>
                  <a:cubicBezTo>
                    <a:pt x="6312" y="3286"/>
                    <a:pt x="6317" y="3286"/>
                    <a:pt x="6323" y="3286"/>
                  </a:cubicBezTo>
                  <a:lnTo>
                    <a:pt x="6325" y="3286"/>
                  </a:lnTo>
                  <a:cubicBezTo>
                    <a:pt x="6474" y="3281"/>
                    <a:pt x="6594" y="3161"/>
                    <a:pt x="6598" y="3012"/>
                  </a:cubicBezTo>
                  <a:cubicBezTo>
                    <a:pt x="6604" y="2861"/>
                    <a:pt x="6491" y="2734"/>
                    <a:pt x="6343" y="2719"/>
                  </a:cubicBezTo>
                  <a:cubicBezTo>
                    <a:pt x="2272" y="2449"/>
                    <a:pt x="558" y="128"/>
                    <a:pt x="541" y="105"/>
                  </a:cubicBezTo>
                  <a:cubicBezTo>
                    <a:pt x="485" y="36"/>
                    <a:pt x="404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5375050" y="2662275"/>
              <a:ext cx="104575" cy="116525"/>
            </a:xfrm>
            <a:custGeom>
              <a:avLst/>
              <a:gdLst/>
              <a:ahLst/>
              <a:cxnLst/>
              <a:rect l="l" t="t" r="r" b="b"/>
              <a:pathLst>
                <a:path w="4183" h="4661" extrusionOk="0">
                  <a:moveTo>
                    <a:pt x="308" y="0"/>
                  </a:moveTo>
                  <a:cubicBezTo>
                    <a:pt x="285" y="0"/>
                    <a:pt x="262" y="3"/>
                    <a:pt x="239" y="9"/>
                  </a:cubicBezTo>
                  <a:cubicBezTo>
                    <a:pt x="92" y="46"/>
                    <a:pt x="0" y="191"/>
                    <a:pt x="29" y="340"/>
                  </a:cubicBezTo>
                  <a:cubicBezTo>
                    <a:pt x="57" y="453"/>
                    <a:pt x="753" y="3131"/>
                    <a:pt x="3751" y="4631"/>
                  </a:cubicBezTo>
                  <a:cubicBezTo>
                    <a:pt x="3791" y="4650"/>
                    <a:pt x="3834" y="4660"/>
                    <a:pt x="3877" y="4661"/>
                  </a:cubicBezTo>
                  <a:cubicBezTo>
                    <a:pt x="4008" y="4660"/>
                    <a:pt x="4122" y="4569"/>
                    <a:pt x="4152" y="4441"/>
                  </a:cubicBezTo>
                  <a:cubicBezTo>
                    <a:pt x="4182" y="4315"/>
                    <a:pt x="4121" y="4183"/>
                    <a:pt x="4005" y="4123"/>
                  </a:cubicBezTo>
                  <a:cubicBezTo>
                    <a:pt x="1250" y="2746"/>
                    <a:pt x="585" y="227"/>
                    <a:pt x="580" y="203"/>
                  </a:cubicBezTo>
                  <a:cubicBezTo>
                    <a:pt x="543" y="80"/>
                    <a:pt x="430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3624925" y="1542075"/>
              <a:ext cx="1000550" cy="848475"/>
            </a:xfrm>
            <a:custGeom>
              <a:avLst/>
              <a:gdLst/>
              <a:ahLst/>
              <a:cxnLst/>
              <a:rect l="l" t="t" r="r" b="b"/>
              <a:pathLst>
                <a:path w="40022" h="33939" extrusionOk="0">
                  <a:moveTo>
                    <a:pt x="3242" y="1"/>
                  </a:moveTo>
                  <a:lnTo>
                    <a:pt x="1" y="2702"/>
                  </a:lnTo>
                  <a:lnTo>
                    <a:pt x="14963" y="31490"/>
                  </a:lnTo>
                  <a:cubicBezTo>
                    <a:pt x="15757" y="33017"/>
                    <a:pt x="17327" y="33938"/>
                    <a:pt x="18995" y="33938"/>
                  </a:cubicBezTo>
                  <a:cubicBezTo>
                    <a:pt x="19319" y="33938"/>
                    <a:pt x="19646" y="33904"/>
                    <a:pt x="19972" y="33832"/>
                  </a:cubicBezTo>
                  <a:lnTo>
                    <a:pt x="37823" y="29898"/>
                  </a:lnTo>
                  <a:cubicBezTo>
                    <a:pt x="37823" y="29898"/>
                    <a:pt x="40022" y="23868"/>
                    <a:pt x="36761" y="15536"/>
                  </a:cubicBezTo>
                  <a:lnTo>
                    <a:pt x="19940" y="20794"/>
                  </a:lnTo>
                  <a:lnTo>
                    <a:pt x="324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3617100" y="1535000"/>
              <a:ext cx="1015025" cy="862625"/>
            </a:xfrm>
            <a:custGeom>
              <a:avLst/>
              <a:gdLst/>
              <a:ahLst/>
              <a:cxnLst/>
              <a:rect l="l" t="t" r="r" b="b"/>
              <a:pathLst>
                <a:path w="40601" h="34505" extrusionOk="0">
                  <a:moveTo>
                    <a:pt x="3515" y="685"/>
                  </a:moveTo>
                  <a:lnTo>
                    <a:pt x="20032" y="21254"/>
                  </a:lnTo>
                  <a:cubicBezTo>
                    <a:pt x="20086" y="21322"/>
                    <a:pt x="20168" y="21360"/>
                    <a:pt x="20252" y="21360"/>
                  </a:cubicBezTo>
                  <a:cubicBezTo>
                    <a:pt x="20281" y="21360"/>
                    <a:pt x="20309" y="21356"/>
                    <a:pt x="20337" y="21347"/>
                  </a:cubicBezTo>
                  <a:lnTo>
                    <a:pt x="36904" y="16168"/>
                  </a:lnTo>
                  <a:cubicBezTo>
                    <a:pt x="39682" y="23470"/>
                    <a:pt x="38210" y="28988"/>
                    <a:pt x="37916" y="29939"/>
                  </a:cubicBezTo>
                  <a:lnTo>
                    <a:pt x="20225" y="33838"/>
                  </a:lnTo>
                  <a:cubicBezTo>
                    <a:pt x="19920" y="33905"/>
                    <a:pt x="19613" y="33938"/>
                    <a:pt x="19310" y="33938"/>
                  </a:cubicBezTo>
                  <a:cubicBezTo>
                    <a:pt x="17746" y="33938"/>
                    <a:pt x="16271" y="33072"/>
                    <a:pt x="15529" y="31643"/>
                  </a:cubicBezTo>
                  <a:lnTo>
                    <a:pt x="671" y="3056"/>
                  </a:lnTo>
                  <a:lnTo>
                    <a:pt x="3515" y="685"/>
                  </a:lnTo>
                  <a:close/>
                  <a:moveTo>
                    <a:pt x="3559" y="0"/>
                  </a:moveTo>
                  <a:cubicBezTo>
                    <a:pt x="3491" y="0"/>
                    <a:pt x="3426" y="23"/>
                    <a:pt x="3374" y="65"/>
                  </a:cubicBezTo>
                  <a:lnTo>
                    <a:pt x="132" y="2768"/>
                  </a:lnTo>
                  <a:cubicBezTo>
                    <a:pt x="30" y="2853"/>
                    <a:pt x="1" y="2998"/>
                    <a:pt x="62" y="3116"/>
                  </a:cubicBezTo>
                  <a:lnTo>
                    <a:pt x="15025" y="31904"/>
                  </a:lnTo>
                  <a:cubicBezTo>
                    <a:pt x="15867" y="33524"/>
                    <a:pt x="17540" y="34504"/>
                    <a:pt x="19311" y="34504"/>
                  </a:cubicBezTo>
                  <a:cubicBezTo>
                    <a:pt x="19659" y="34504"/>
                    <a:pt x="20006" y="34467"/>
                    <a:pt x="20346" y="34392"/>
                  </a:cubicBezTo>
                  <a:lnTo>
                    <a:pt x="38196" y="30458"/>
                  </a:lnTo>
                  <a:cubicBezTo>
                    <a:pt x="38291" y="30438"/>
                    <a:pt x="38368" y="30370"/>
                    <a:pt x="38402" y="30279"/>
                  </a:cubicBezTo>
                  <a:cubicBezTo>
                    <a:pt x="38494" y="30028"/>
                    <a:pt x="40600" y="24052"/>
                    <a:pt x="37338" y="15716"/>
                  </a:cubicBezTo>
                  <a:cubicBezTo>
                    <a:pt x="37294" y="15605"/>
                    <a:pt x="37187" y="15536"/>
                    <a:pt x="37073" y="15536"/>
                  </a:cubicBezTo>
                  <a:cubicBezTo>
                    <a:pt x="37045" y="15536"/>
                    <a:pt x="37017" y="15540"/>
                    <a:pt x="36989" y="15548"/>
                  </a:cubicBezTo>
                  <a:lnTo>
                    <a:pt x="20354" y="20748"/>
                  </a:lnTo>
                  <a:lnTo>
                    <a:pt x="3777" y="106"/>
                  </a:lnTo>
                  <a:cubicBezTo>
                    <a:pt x="3729" y="47"/>
                    <a:pt x="3659" y="9"/>
                    <a:pt x="3584" y="1"/>
                  </a:cubicBezTo>
                  <a:cubicBezTo>
                    <a:pt x="3575" y="1"/>
                    <a:pt x="3567" y="0"/>
                    <a:pt x="3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4061850" y="2072550"/>
              <a:ext cx="56025" cy="127775"/>
            </a:xfrm>
            <a:custGeom>
              <a:avLst/>
              <a:gdLst/>
              <a:ahLst/>
              <a:cxnLst/>
              <a:rect l="l" t="t" r="r" b="b"/>
              <a:pathLst>
                <a:path w="2241" h="5111" extrusionOk="0">
                  <a:moveTo>
                    <a:pt x="1920" y="0"/>
                  </a:moveTo>
                  <a:cubicBezTo>
                    <a:pt x="1839" y="0"/>
                    <a:pt x="1758" y="36"/>
                    <a:pt x="1702" y="103"/>
                  </a:cubicBezTo>
                  <a:cubicBezTo>
                    <a:pt x="1633" y="195"/>
                    <a:pt x="1" y="2403"/>
                    <a:pt x="189" y="4849"/>
                  </a:cubicBezTo>
                  <a:cubicBezTo>
                    <a:pt x="200" y="4996"/>
                    <a:pt x="323" y="5110"/>
                    <a:pt x="470" y="5110"/>
                  </a:cubicBezTo>
                  <a:lnTo>
                    <a:pt x="493" y="5110"/>
                  </a:lnTo>
                  <a:cubicBezTo>
                    <a:pt x="649" y="5097"/>
                    <a:pt x="765" y="4961"/>
                    <a:pt x="754" y="4805"/>
                  </a:cubicBezTo>
                  <a:cubicBezTo>
                    <a:pt x="583" y="2576"/>
                    <a:pt x="2139" y="464"/>
                    <a:pt x="2156" y="442"/>
                  </a:cubicBezTo>
                  <a:cubicBezTo>
                    <a:pt x="2240" y="317"/>
                    <a:pt x="2211" y="148"/>
                    <a:pt x="2090" y="57"/>
                  </a:cubicBezTo>
                  <a:cubicBezTo>
                    <a:pt x="2039" y="19"/>
                    <a:pt x="1980" y="0"/>
                    <a:pt x="1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4016325" y="2118125"/>
              <a:ext cx="48075" cy="145975"/>
            </a:xfrm>
            <a:custGeom>
              <a:avLst/>
              <a:gdLst/>
              <a:ahLst/>
              <a:cxnLst/>
              <a:rect l="l" t="t" r="r" b="b"/>
              <a:pathLst>
                <a:path w="1923" h="5839" extrusionOk="0">
                  <a:moveTo>
                    <a:pt x="1014" y="1"/>
                  </a:moveTo>
                  <a:cubicBezTo>
                    <a:pt x="889" y="1"/>
                    <a:pt x="774" y="84"/>
                    <a:pt x="740" y="210"/>
                  </a:cubicBezTo>
                  <a:cubicBezTo>
                    <a:pt x="710" y="348"/>
                    <a:pt x="1" y="3627"/>
                    <a:pt x="1324" y="5707"/>
                  </a:cubicBezTo>
                  <a:cubicBezTo>
                    <a:pt x="1376" y="5789"/>
                    <a:pt x="1467" y="5838"/>
                    <a:pt x="1563" y="5838"/>
                  </a:cubicBezTo>
                  <a:cubicBezTo>
                    <a:pt x="1787" y="5837"/>
                    <a:pt x="1922" y="5591"/>
                    <a:pt x="1802" y="5402"/>
                  </a:cubicBezTo>
                  <a:cubicBezTo>
                    <a:pt x="607" y="3522"/>
                    <a:pt x="1286" y="364"/>
                    <a:pt x="1294" y="332"/>
                  </a:cubicBezTo>
                  <a:cubicBezTo>
                    <a:pt x="1319" y="184"/>
                    <a:pt x="1223" y="41"/>
                    <a:pt x="1075" y="7"/>
                  </a:cubicBezTo>
                  <a:cubicBezTo>
                    <a:pt x="1055" y="3"/>
                    <a:pt x="1034" y="1"/>
                    <a:pt x="1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4562225" y="2282075"/>
              <a:ext cx="202250" cy="177900"/>
            </a:xfrm>
            <a:custGeom>
              <a:avLst/>
              <a:gdLst/>
              <a:ahLst/>
              <a:cxnLst/>
              <a:rect l="l" t="t" r="r" b="b"/>
              <a:pathLst>
                <a:path w="8090" h="7116" extrusionOk="0">
                  <a:moveTo>
                    <a:pt x="318" y="0"/>
                  </a:moveTo>
                  <a:cubicBezTo>
                    <a:pt x="253" y="0"/>
                    <a:pt x="188" y="22"/>
                    <a:pt x="134" y="68"/>
                  </a:cubicBezTo>
                  <a:cubicBezTo>
                    <a:pt x="8" y="175"/>
                    <a:pt x="1" y="365"/>
                    <a:pt x="115" y="483"/>
                  </a:cubicBezTo>
                  <a:cubicBezTo>
                    <a:pt x="287" y="685"/>
                    <a:pt x="4366" y="5438"/>
                    <a:pt x="7659" y="7085"/>
                  </a:cubicBezTo>
                  <a:cubicBezTo>
                    <a:pt x="7698" y="7104"/>
                    <a:pt x="7741" y="7115"/>
                    <a:pt x="7786" y="7115"/>
                  </a:cubicBezTo>
                  <a:cubicBezTo>
                    <a:pt x="7916" y="7114"/>
                    <a:pt x="8030" y="7024"/>
                    <a:pt x="8060" y="6897"/>
                  </a:cubicBezTo>
                  <a:cubicBezTo>
                    <a:pt x="8090" y="6769"/>
                    <a:pt x="8029" y="6637"/>
                    <a:pt x="7912" y="6577"/>
                  </a:cubicBezTo>
                  <a:cubicBezTo>
                    <a:pt x="4723" y="4983"/>
                    <a:pt x="588" y="163"/>
                    <a:pt x="546" y="114"/>
                  </a:cubicBezTo>
                  <a:cubicBezTo>
                    <a:pt x="490" y="39"/>
                    <a:pt x="404" y="0"/>
                    <a:pt x="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4589600" y="2345875"/>
              <a:ext cx="193125" cy="214300"/>
            </a:xfrm>
            <a:custGeom>
              <a:avLst/>
              <a:gdLst/>
              <a:ahLst/>
              <a:cxnLst/>
              <a:rect l="l" t="t" r="r" b="b"/>
              <a:pathLst>
                <a:path w="7725" h="8572" extrusionOk="0">
                  <a:moveTo>
                    <a:pt x="319" y="0"/>
                  </a:moveTo>
                  <a:cubicBezTo>
                    <a:pt x="281" y="0"/>
                    <a:pt x="243" y="8"/>
                    <a:pt x="206" y="24"/>
                  </a:cubicBezTo>
                  <a:cubicBezTo>
                    <a:pt x="68" y="84"/>
                    <a:pt x="0" y="241"/>
                    <a:pt x="52" y="383"/>
                  </a:cubicBezTo>
                  <a:cubicBezTo>
                    <a:pt x="151" y="610"/>
                    <a:pt x="2516" y="5969"/>
                    <a:pt x="7284" y="8538"/>
                  </a:cubicBezTo>
                  <a:cubicBezTo>
                    <a:pt x="7326" y="8559"/>
                    <a:pt x="7372" y="8571"/>
                    <a:pt x="7420" y="8571"/>
                  </a:cubicBezTo>
                  <a:lnTo>
                    <a:pt x="7419" y="8570"/>
                  </a:lnTo>
                  <a:cubicBezTo>
                    <a:pt x="7548" y="8570"/>
                    <a:pt x="7661" y="8481"/>
                    <a:pt x="7692" y="8356"/>
                  </a:cubicBezTo>
                  <a:cubicBezTo>
                    <a:pt x="7725" y="8230"/>
                    <a:pt x="7667" y="8100"/>
                    <a:pt x="7554" y="8038"/>
                  </a:cubicBezTo>
                  <a:cubicBezTo>
                    <a:pt x="2960" y="5565"/>
                    <a:pt x="597" y="212"/>
                    <a:pt x="573" y="158"/>
                  </a:cubicBezTo>
                  <a:cubicBezTo>
                    <a:pt x="523" y="58"/>
                    <a:pt x="423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1"/>
            <p:cNvSpPr/>
            <p:nvPr/>
          </p:nvSpPr>
          <p:spPr>
            <a:xfrm>
              <a:off x="3653275" y="1616225"/>
              <a:ext cx="105450" cy="72550"/>
            </a:xfrm>
            <a:custGeom>
              <a:avLst/>
              <a:gdLst/>
              <a:ahLst/>
              <a:cxnLst/>
              <a:rect l="l" t="t" r="r" b="b"/>
              <a:pathLst>
                <a:path w="4218" h="2902" extrusionOk="0">
                  <a:moveTo>
                    <a:pt x="3896" y="1"/>
                  </a:moveTo>
                  <a:cubicBezTo>
                    <a:pt x="3848" y="1"/>
                    <a:pt x="3799" y="13"/>
                    <a:pt x="3754" y="39"/>
                  </a:cubicBezTo>
                  <a:lnTo>
                    <a:pt x="153" y="2380"/>
                  </a:lnTo>
                  <a:cubicBezTo>
                    <a:pt x="48" y="2449"/>
                    <a:pt x="0" y="2578"/>
                    <a:pt x="36" y="2698"/>
                  </a:cubicBezTo>
                  <a:cubicBezTo>
                    <a:pt x="72" y="2818"/>
                    <a:pt x="182" y="2900"/>
                    <a:pt x="308" y="2902"/>
                  </a:cubicBezTo>
                  <a:cubicBezTo>
                    <a:pt x="362" y="2902"/>
                    <a:pt x="416" y="2885"/>
                    <a:pt x="461" y="2856"/>
                  </a:cubicBezTo>
                  <a:lnTo>
                    <a:pt x="4064" y="514"/>
                  </a:lnTo>
                  <a:cubicBezTo>
                    <a:pt x="4186" y="425"/>
                    <a:pt x="4217" y="256"/>
                    <a:pt x="4135" y="130"/>
                  </a:cubicBezTo>
                  <a:cubicBezTo>
                    <a:pt x="4080" y="47"/>
                    <a:pt x="3989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1"/>
            <p:cNvSpPr/>
            <p:nvPr/>
          </p:nvSpPr>
          <p:spPr>
            <a:xfrm>
              <a:off x="3491600" y="1214750"/>
              <a:ext cx="282475" cy="394900"/>
            </a:xfrm>
            <a:custGeom>
              <a:avLst/>
              <a:gdLst/>
              <a:ahLst/>
              <a:cxnLst/>
              <a:rect l="l" t="t" r="r" b="b"/>
              <a:pathLst>
                <a:path w="11299" h="15796" extrusionOk="0">
                  <a:moveTo>
                    <a:pt x="2077" y="0"/>
                  </a:moveTo>
                  <a:cubicBezTo>
                    <a:pt x="1428" y="0"/>
                    <a:pt x="779" y="390"/>
                    <a:pt x="1169" y="1039"/>
                  </a:cubicBezTo>
                  <a:cubicBezTo>
                    <a:pt x="1558" y="1689"/>
                    <a:pt x="3506" y="4806"/>
                    <a:pt x="3506" y="4806"/>
                  </a:cubicBezTo>
                  <a:lnTo>
                    <a:pt x="3896" y="6104"/>
                  </a:lnTo>
                  <a:cubicBezTo>
                    <a:pt x="3896" y="6104"/>
                    <a:pt x="1688" y="6234"/>
                    <a:pt x="1428" y="6623"/>
                  </a:cubicBezTo>
                  <a:cubicBezTo>
                    <a:pt x="1169" y="7013"/>
                    <a:pt x="1298" y="8182"/>
                    <a:pt x="649" y="8961"/>
                  </a:cubicBezTo>
                  <a:cubicBezTo>
                    <a:pt x="0" y="9740"/>
                    <a:pt x="130" y="10519"/>
                    <a:pt x="390" y="11299"/>
                  </a:cubicBezTo>
                  <a:cubicBezTo>
                    <a:pt x="649" y="12078"/>
                    <a:pt x="1428" y="13377"/>
                    <a:pt x="1947" y="13377"/>
                  </a:cubicBezTo>
                  <a:cubicBezTo>
                    <a:pt x="2467" y="13377"/>
                    <a:pt x="2857" y="13117"/>
                    <a:pt x="2857" y="13117"/>
                  </a:cubicBezTo>
                  <a:lnTo>
                    <a:pt x="5334" y="15795"/>
                  </a:lnTo>
                  <a:lnTo>
                    <a:pt x="8575" y="13094"/>
                  </a:lnTo>
                  <a:cubicBezTo>
                    <a:pt x="8575" y="13094"/>
                    <a:pt x="9741" y="11688"/>
                    <a:pt x="9741" y="10390"/>
                  </a:cubicBezTo>
                  <a:cubicBezTo>
                    <a:pt x="9741" y="9091"/>
                    <a:pt x="8831" y="7533"/>
                    <a:pt x="9221" y="6493"/>
                  </a:cubicBezTo>
                  <a:cubicBezTo>
                    <a:pt x="9611" y="5455"/>
                    <a:pt x="11299" y="4157"/>
                    <a:pt x="9870" y="3766"/>
                  </a:cubicBezTo>
                  <a:cubicBezTo>
                    <a:pt x="9614" y="3696"/>
                    <a:pt x="9367" y="3664"/>
                    <a:pt x="9132" y="3664"/>
                  </a:cubicBezTo>
                  <a:cubicBezTo>
                    <a:pt x="8056" y="3664"/>
                    <a:pt x="7249" y="4343"/>
                    <a:pt x="7142" y="5195"/>
                  </a:cubicBezTo>
                  <a:cubicBezTo>
                    <a:pt x="7045" y="5977"/>
                    <a:pt x="7094" y="6244"/>
                    <a:pt x="7124" y="6328"/>
                  </a:cubicBezTo>
                  <a:lnTo>
                    <a:pt x="7124" y="6328"/>
                  </a:lnTo>
                  <a:cubicBezTo>
                    <a:pt x="6949" y="5980"/>
                    <a:pt x="5519" y="3182"/>
                    <a:pt x="4545" y="2208"/>
                  </a:cubicBezTo>
                  <a:cubicBezTo>
                    <a:pt x="3506" y="1169"/>
                    <a:pt x="2727" y="0"/>
                    <a:pt x="2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3483825" y="1207625"/>
              <a:ext cx="278975" cy="409100"/>
            </a:xfrm>
            <a:custGeom>
              <a:avLst/>
              <a:gdLst/>
              <a:ahLst/>
              <a:cxnLst/>
              <a:rect l="l" t="t" r="r" b="b"/>
              <a:pathLst>
                <a:path w="11159" h="16364" extrusionOk="0">
                  <a:moveTo>
                    <a:pt x="2389" y="569"/>
                  </a:moveTo>
                  <a:cubicBezTo>
                    <a:pt x="2723" y="569"/>
                    <a:pt x="3271" y="1182"/>
                    <a:pt x="3801" y="1775"/>
                  </a:cubicBezTo>
                  <a:cubicBezTo>
                    <a:pt x="4066" y="2070"/>
                    <a:pt x="4350" y="2387"/>
                    <a:pt x="4656" y="2694"/>
                  </a:cubicBezTo>
                  <a:cubicBezTo>
                    <a:pt x="5582" y="3619"/>
                    <a:pt x="6975" y="6332"/>
                    <a:pt x="7176" y="6728"/>
                  </a:cubicBezTo>
                  <a:cubicBezTo>
                    <a:pt x="7193" y="6773"/>
                    <a:pt x="7220" y="6815"/>
                    <a:pt x="7253" y="6850"/>
                  </a:cubicBezTo>
                  <a:cubicBezTo>
                    <a:pt x="7308" y="6903"/>
                    <a:pt x="7380" y="6931"/>
                    <a:pt x="7452" y="6931"/>
                  </a:cubicBezTo>
                  <a:cubicBezTo>
                    <a:pt x="7510" y="6931"/>
                    <a:pt x="7568" y="6913"/>
                    <a:pt x="7618" y="6877"/>
                  </a:cubicBezTo>
                  <a:cubicBezTo>
                    <a:pt x="7730" y="6797"/>
                    <a:pt x="7768" y="6646"/>
                    <a:pt x="7708" y="6522"/>
                  </a:cubicBezTo>
                  <a:cubicBezTo>
                    <a:pt x="7705" y="6519"/>
                    <a:pt x="7703" y="6513"/>
                    <a:pt x="7699" y="6507"/>
                  </a:cubicBezTo>
                  <a:cubicBezTo>
                    <a:pt x="7687" y="6457"/>
                    <a:pt x="7647" y="6223"/>
                    <a:pt x="7735" y="5516"/>
                  </a:cubicBezTo>
                  <a:cubicBezTo>
                    <a:pt x="7783" y="5128"/>
                    <a:pt x="8007" y="4781"/>
                    <a:pt x="8363" y="4542"/>
                  </a:cubicBezTo>
                  <a:cubicBezTo>
                    <a:pt x="8668" y="4339"/>
                    <a:pt x="9045" y="4234"/>
                    <a:pt x="9446" y="4234"/>
                  </a:cubicBezTo>
                  <a:cubicBezTo>
                    <a:pt x="9662" y="4234"/>
                    <a:pt x="9884" y="4264"/>
                    <a:pt x="10107" y="4325"/>
                  </a:cubicBezTo>
                  <a:cubicBezTo>
                    <a:pt x="10303" y="4379"/>
                    <a:pt x="10426" y="4450"/>
                    <a:pt x="10453" y="4528"/>
                  </a:cubicBezTo>
                  <a:cubicBezTo>
                    <a:pt x="10527" y="4733"/>
                    <a:pt x="10183" y="5217"/>
                    <a:pt x="9907" y="5607"/>
                  </a:cubicBezTo>
                  <a:cubicBezTo>
                    <a:pt x="9659" y="5958"/>
                    <a:pt x="9401" y="6323"/>
                    <a:pt x="9267" y="6680"/>
                  </a:cubicBezTo>
                  <a:cubicBezTo>
                    <a:pt x="9008" y="7368"/>
                    <a:pt x="9238" y="8215"/>
                    <a:pt x="9460" y="9034"/>
                  </a:cubicBezTo>
                  <a:cubicBezTo>
                    <a:pt x="9612" y="9591"/>
                    <a:pt x="9767" y="10168"/>
                    <a:pt x="9767" y="10675"/>
                  </a:cubicBezTo>
                  <a:cubicBezTo>
                    <a:pt x="9767" y="11778"/>
                    <a:pt x="8817" y="13012"/>
                    <a:pt x="8683" y="13179"/>
                  </a:cubicBezTo>
                  <a:lnTo>
                    <a:pt x="5671" y="15691"/>
                  </a:lnTo>
                  <a:lnTo>
                    <a:pt x="3377" y="13210"/>
                  </a:lnTo>
                  <a:cubicBezTo>
                    <a:pt x="3323" y="13152"/>
                    <a:pt x="3247" y="13119"/>
                    <a:pt x="3168" y="13119"/>
                  </a:cubicBezTo>
                  <a:cubicBezTo>
                    <a:pt x="3112" y="13119"/>
                    <a:pt x="3057" y="13135"/>
                    <a:pt x="3010" y="13167"/>
                  </a:cubicBezTo>
                  <a:cubicBezTo>
                    <a:pt x="3007" y="13169"/>
                    <a:pt x="2680" y="13379"/>
                    <a:pt x="2258" y="13379"/>
                  </a:cubicBezTo>
                  <a:cubicBezTo>
                    <a:pt x="1991" y="13379"/>
                    <a:pt x="1266" y="12387"/>
                    <a:pt x="969" y="11494"/>
                  </a:cubicBezTo>
                  <a:cubicBezTo>
                    <a:pt x="702" y="10694"/>
                    <a:pt x="644" y="10068"/>
                    <a:pt x="1178" y="9428"/>
                  </a:cubicBezTo>
                  <a:cubicBezTo>
                    <a:pt x="1630" y="8886"/>
                    <a:pt x="1743" y="8184"/>
                    <a:pt x="1827" y="7672"/>
                  </a:cubicBezTo>
                  <a:cubicBezTo>
                    <a:pt x="1868" y="7422"/>
                    <a:pt x="1910" y="7162"/>
                    <a:pt x="1969" y="7075"/>
                  </a:cubicBezTo>
                  <a:cubicBezTo>
                    <a:pt x="2122" y="6919"/>
                    <a:pt x="3155" y="6735"/>
                    <a:pt x="4223" y="6672"/>
                  </a:cubicBezTo>
                  <a:cubicBezTo>
                    <a:pt x="4406" y="6662"/>
                    <a:pt x="4530" y="6483"/>
                    <a:pt x="4478" y="6308"/>
                  </a:cubicBezTo>
                  <a:lnTo>
                    <a:pt x="4089" y="5010"/>
                  </a:lnTo>
                  <a:cubicBezTo>
                    <a:pt x="4081" y="4986"/>
                    <a:pt x="4072" y="4962"/>
                    <a:pt x="4058" y="4940"/>
                  </a:cubicBezTo>
                  <a:cubicBezTo>
                    <a:pt x="4038" y="4910"/>
                    <a:pt x="2107" y="1818"/>
                    <a:pt x="1723" y="1179"/>
                  </a:cubicBezTo>
                  <a:cubicBezTo>
                    <a:pt x="1601" y="975"/>
                    <a:pt x="1655" y="879"/>
                    <a:pt x="1673" y="848"/>
                  </a:cubicBezTo>
                  <a:cubicBezTo>
                    <a:pt x="1765" y="687"/>
                    <a:pt x="2066" y="569"/>
                    <a:pt x="2389" y="569"/>
                  </a:cubicBezTo>
                  <a:close/>
                  <a:moveTo>
                    <a:pt x="2388" y="1"/>
                  </a:moveTo>
                  <a:cubicBezTo>
                    <a:pt x="1848" y="1"/>
                    <a:pt x="1375" y="222"/>
                    <a:pt x="1180" y="566"/>
                  </a:cubicBezTo>
                  <a:cubicBezTo>
                    <a:pt x="1091" y="722"/>
                    <a:pt x="982" y="1046"/>
                    <a:pt x="1236" y="1470"/>
                  </a:cubicBezTo>
                  <a:cubicBezTo>
                    <a:pt x="1602" y="2078"/>
                    <a:pt x="3348" y="4874"/>
                    <a:pt x="3557" y="5208"/>
                  </a:cubicBezTo>
                  <a:lnTo>
                    <a:pt x="3834" y="6130"/>
                  </a:lnTo>
                  <a:cubicBezTo>
                    <a:pt x="2952" y="6200"/>
                    <a:pt x="1760" y="6365"/>
                    <a:pt x="1503" y="6750"/>
                  </a:cubicBezTo>
                  <a:cubicBezTo>
                    <a:pt x="1370" y="6950"/>
                    <a:pt x="1323" y="7243"/>
                    <a:pt x="1267" y="7580"/>
                  </a:cubicBezTo>
                  <a:cubicBezTo>
                    <a:pt x="1191" y="8053"/>
                    <a:pt x="1095" y="8640"/>
                    <a:pt x="742" y="9064"/>
                  </a:cubicBezTo>
                  <a:cubicBezTo>
                    <a:pt x="1" y="9954"/>
                    <a:pt x="154" y="10844"/>
                    <a:pt x="431" y="11674"/>
                  </a:cubicBezTo>
                  <a:cubicBezTo>
                    <a:pt x="625" y="12256"/>
                    <a:pt x="1452" y="13946"/>
                    <a:pt x="2258" y="13946"/>
                  </a:cubicBezTo>
                  <a:cubicBezTo>
                    <a:pt x="2614" y="13946"/>
                    <a:pt x="2916" y="13842"/>
                    <a:pt x="3108" y="13755"/>
                  </a:cubicBezTo>
                  <a:lnTo>
                    <a:pt x="5436" y="16273"/>
                  </a:lnTo>
                  <a:cubicBezTo>
                    <a:pt x="5490" y="16331"/>
                    <a:pt x="5566" y="16363"/>
                    <a:pt x="5645" y="16363"/>
                  </a:cubicBezTo>
                  <a:cubicBezTo>
                    <a:pt x="5711" y="16363"/>
                    <a:pt x="5774" y="16340"/>
                    <a:pt x="5825" y="16297"/>
                  </a:cubicBezTo>
                  <a:lnTo>
                    <a:pt x="9068" y="13596"/>
                  </a:lnTo>
                  <a:cubicBezTo>
                    <a:pt x="9081" y="13584"/>
                    <a:pt x="9092" y="13572"/>
                    <a:pt x="9103" y="13559"/>
                  </a:cubicBezTo>
                  <a:cubicBezTo>
                    <a:pt x="9154" y="13499"/>
                    <a:pt x="10334" y="12060"/>
                    <a:pt x="10334" y="10674"/>
                  </a:cubicBezTo>
                  <a:cubicBezTo>
                    <a:pt x="10334" y="10091"/>
                    <a:pt x="10168" y="9478"/>
                    <a:pt x="10007" y="8884"/>
                  </a:cubicBezTo>
                  <a:cubicBezTo>
                    <a:pt x="9799" y="8118"/>
                    <a:pt x="9603" y="7395"/>
                    <a:pt x="9797" y="6878"/>
                  </a:cubicBezTo>
                  <a:cubicBezTo>
                    <a:pt x="9905" y="6589"/>
                    <a:pt x="10141" y="6256"/>
                    <a:pt x="10370" y="5933"/>
                  </a:cubicBezTo>
                  <a:cubicBezTo>
                    <a:pt x="10776" y="5360"/>
                    <a:pt x="11159" y="4818"/>
                    <a:pt x="10987" y="4336"/>
                  </a:cubicBezTo>
                  <a:cubicBezTo>
                    <a:pt x="10891" y="4072"/>
                    <a:pt x="10646" y="3884"/>
                    <a:pt x="10255" y="3777"/>
                  </a:cubicBezTo>
                  <a:cubicBezTo>
                    <a:pt x="9983" y="3703"/>
                    <a:pt x="9710" y="3666"/>
                    <a:pt x="9445" y="3666"/>
                  </a:cubicBezTo>
                  <a:cubicBezTo>
                    <a:pt x="8931" y="3666"/>
                    <a:pt x="8445" y="3804"/>
                    <a:pt x="8047" y="4071"/>
                  </a:cubicBezTo>
                  <a:cubicBezTo>
                    <a:pt x="7559" y="4397"/>
                    <a:pt x="7239" y="4898"/>
                    <a:pt x="7172" y="5444"/>
                  </a:cubicBezTo>
                  <a:cubicBezTo>
                    <a:pt x="7170" y="5461"/>
                    <a:pt x="7168" y="5476"/>
                    <a:pt x="7166" y="5492"/>
                  </a:cubicBezTo>
                  <a:cubicBezTo>
                    <a:pt x="6612" y="4473"/>
                    <a:pt x="5738" y="2972"/>
                    <a:pt x="5056" y="2292"/>
                  </a:cubicBezTo>
                  <a:cubicBezTo>
                    <a:pt x="4759" y="1993"/>
                    <a:pt x="4482" y="1684"/>
                    <a:pt x="4223" y="1395"/>
                  </a:cubicBezTo>
                  <a:cubicBezTo>
                    <a:pt x="3526" y="616"/>
                    <a:pt x="2976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3522725" y="1487225"/>
              <a:ext cx="49300" cy="62550"/>
            </a:xfrm>
            <a:custGeom>
              <a:avLst/>
              <a:gdLst/>
              <a:ahLst/>
              <a:cxnLst/>
              <a:rect l="l" t="t" r="r" b="b"/>
              <a:pathLst>
                <a:path w="1972" h="2502" extrusionOk="0">
                  <a:moveTo>
                    <a:pt x="322" y="0"/>
                  </a:moveTo>
                  <a:cubicBezTo>
                    <a:pt x="268" y="0"/>
                    <a:pt x="213" y="16"/>
                    <a:pt x="165" y="48"/>
                  </a:cubicBezTo>
                  <a:cubicBezTo>
                    <a:pt x="39" y="132"/>
                    <a:pt x="0" y="298"/>
                    <a:pt x="77" y="428"/>
                  </a:cubicBezTo>
                  <a:lnTo>
                    <a:pt x="1376" y="2375"/>
                  </a:lnTo>
                  <a:cubicBezTo>
                    <a:pt x="1428" y="2454"/>
                    <a:pt x="1517" y="2502"/>
                    <a:pt x="1611" y="2502"/>
                  </a:cubicBezTo>
                  <a:lnTo>
                    <a:pt x="1611" y="2502"/>
                  </a:lnTo>
                  <a:cubicBezTo>
                    <a:pt x="1837" y="2501"/>
                    <a:pt x="1971" y="2249"/>
                    <a:pt x="1847" y="2061"/>
                  </a:cubicBezTo>
                  <a:lnTo>
                    <a:pt x="549" y="113"/>
                  </a:lnTo>
                  <a:cubicBezTo>
                    <a:pt x="493" y="40"/>
                    <a:pt x="408" y="0"/>
                    <a:pt x="322" y="0"/>
                  </a:cubicBezTo>
                  <a:close/>
                  <a:moveTo>
                    <a:pt x="1611" y="2502"/>
                  </a:moveTo>
                  <a:lnTo>
                    <a:pt x="1611" y="2502"/>
                  </a:lnTo>
                  <a:cubicBezTo>
                    <a:pt x="1611" y="2502"/>
                    <a:pt x="1611" y="2502"/>
                    <a:pt x="1611" y="2502"/>
                  </a:cubicBezTo>
                  <a:lnTo>
                    <a:pt x="1612" y="2502"/>
                  </a:lnTo>
                  <a:cubicBezTo>
                    <a:pt x="1612" y="2502"/>
                    <a:pt x="1612" y="2502"/>
                    <a:pt x="1611" y="250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结果分析</a:t>
            </a:r>
            <a:endParaRPr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62F0E4-8840-4A70-B109-0F7311EAF586}"/>
              </a:ext>
            </a:extLst>
          </p:cNvPr>
          <p:cNvSpPr txBox="1"/>
          <p:nvPr/>
        </p:nvSpPr>
        <p:spPr>
          <a:xfrm>
            <a:off x="183766" y="89562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266700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Overall Epoch: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951B14-3463-435B-AFDE-607EC190884E}"/>
              </a:ext>
            </a:extLst>
          </p:cNvPr>
          <p:cNvSpPr txBox="1"/>
          <p:nvPr/>
        </p:nvSpPr>
        <p:spPr>
          <a:xfrm>
            <a:off x="183766" y="1801049"/>
            <a:ext cx="6857833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266700"/>
            <a:endParaRPr lang="en-US" altLang="zh-CN" sz="1800" kern="100" dirty="0">
              <a:solidFill>
                <a:schemeClr val="lt2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/>
            <a:r>
              <a:rPr lang="en-US" altLang="zh-CN" sz="18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Epoch Min loss</a:t>
            </a:r>
            <a:r>
              <a:rPr lang="zh-CN" altLang="en-US" sz="18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（即每个</a:t>
            </a:r>
            <a:r>
              <a:rPr lang="en-US" altLang="zh-CN" sz="18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overall epoch</a:t>
            </a:r>
            <a:r>
              <a:rPr lang="zh-CN" altLang="en-US" sz="18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中最小的</a:t>
            </a:r>
            <a:r>
              <a:rPr lang="en-US" altLang="zh-CN" sz="18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loss</a:t>
            </a:r>
            <a:r>
              <a:rPr lang="zh-CN" altLang="en-US" sz="18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 marL="228600" indent="266700"/>
            <a:r>
              <a:rPr lang="en-US" altLang="zh-CN" sz="16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Loss</a:t>
            </a:r>
            <a:r>
              <a:rPr lang="zh-CN" altLang="en-US" sz="16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0.000377——epoch:88</a:t>
            </a:r>
          </a:p>
          <a:p>
            <a:pPr marL="228600" indent="266700"/>
            <a:r>
              <a:rPr lang="en-US" altLang="zh-CN" sz="16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Loss :  3.8e-5——epoch:89</a:t>
            </a:r>
          </a:p>
          <a:p>
            <a:pPr marL="228600" indent="266700"/>
            <a:r>
              <a:rPr lang="en-US" altLang="zh-CN" sz="16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Loss</a:t>
            </a:r>
            <a:r>
              <a:rPr lang="zh-CN" altLang="en-US" sz="16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kern="100" dirty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4.68e-6</a:t>
            </a:r>
            <a:r>
              <a:rPr lang="en-US" altLang="zh-CN" sz="16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en-US" altLang="zh-CN" sz="1600" kern="100" dirty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epoch:79</a:t>
            </a:r>
          </a:p>
          <a:p>
            <a:pPr marL="228600" indent="266700"/>
            <a:endParaRPr lang="en-US" altLang="zh-CN" sz="1600" kern="100" dirty="0">
              <a:solidFill>
                <a:schemeClr val="lt2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/>
            <a:r>
              <a:rPr lang="en-US" altLang="zh-CN" sz="18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Epoch Average loss</a:t>
            </a:r>
            <a:r>
              <a:rPr lang="zh-CN" altLang="en-US" sz="18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（即每个</a:t>
            </a:r>
            <a:r>
              <a:rPr lang="en-US" altLang="zh-CN" sz="18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overall epoch</a:t>
            </a:r>
            <a:r>
              <a:rPr lang="zh-CN" altLang="en-US" sz="18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中平均的</a:t>
            </a:r>
            <a:r>
              <a:rPr lang="en-US" altLang="zh-CN" sz="18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loss</a:t>
            </a:r>
            <a:r>
              <a:rPr lang="zh-CN" altLang="en-US" sz="18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 marL="228600" indent="266700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Overall Epoch : 1  Loss: 0.069389</a:t>
            </a:r>
          </a:p>
          <a:p>
            <a:pPr marL="228600" indent="266700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Overall Epoch : 2  Loss: 0.014872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Overall Epoch : 3  Loss: </a:t>
            </a:r>
            <a:r>
              <a:rPr lang="en-US" altLang="zh-CN" sz="1600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0.010585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5663F07-9EAD-4AA0-ACDC-B9D080C7CD35}"/>
              </a:ext>
            </a:extLst>
          </p:cNvPr>
          <p:cNvSpPr txBox="1"/>
          <p:nvPr/>
        </p:nvSpPr>
        <p:spPr>
          <a:xfrm>
            <a:off x="723900" y="1216274"/>
            <a:ext cx="7184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Accuracy of the network on the 10000 test images: 92.460 % / </a:t>
            </a:r>
            <a:r>
              <a:rPr lang="en-US" altLang="zh-CN" sz="1600" kern="100" dirty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92.890%</a:t>
            </a:r>
            <a:r>
              <a:rPr lang="en-US" altLang="zh-CN" sz="16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/ 92.770%</a:t>
            </a:r>
          </a:p>
          <a:p>
            <a:r>
              <a:rPr lang="en-US" altLang="zh-CN" sz="16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Avg loss:0.001600 / 0.000120 / 0.011167</a:t>
            </a:r>
            <a:endParaRPr lang="zh-CN" altLang="en-US" sz="1600" kern="100" dirty="0">
              <a:solidFill>
                <a:schemeClr val="lt2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8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结果分析</a:t>
            </a:r>
            <a:endParaRPr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B671DA-5DD1-43D0-903E-79514454D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401" y="503794"/>
            <a:ext cx="2757274" cy="20679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67FA4A2-7A92-4793-947E-C51A70BC3BEA}"/>
              </a:ext>
            </a:extLst>
          </p:cNvPr>
          <p:cNvSpPr txBox="1"/>
          <p:nvPr/>
        </p:nvSpPr>
        <p:spPr>
          <a:xfrm>
            <a:off x="7539696" y="1300577"/>
            <a:ext cx="16043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buNone/>
            </a:pPr>
            <a:r>
              <a:rPr lang="zh-CN" altLang="en-US" sz="1800" kern="100" dirty="0">
                <a:solidFill>
                  <a:srgbClr val="56547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第一个</a:t>
            </a:r>
            <a:r>
              <a:rPr lang="en-US" altLang="zh-CN" sz="1800" kern="100" dirty="0">
                <a:solidFill>
                  <a:srgbClr val="56547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Overall Epoch</a:t>
            </a:r>
            <a:r>
              <a:rPr lang="zh-CN" altLang="en-US" sz="1800" kern="100" dirty="0">
                <a:solidFill>
                  <a:srgbClr val="56547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结束的整体</a:t>
            </a:r>
            <a:r>
              <a:rPr lang="en-US" altLang="zh-CN" sz="1800" kern="100" dirty="0">
                <a:solidFill>
                  <a:srgbClr val="56547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loss</a:t>
            </a:r>
            <a:r>
              <a:rPr lang="zh-CN" altLang="en-US" sz="1800" kern="100" dirty="0">
                <a:solidFill>
                  <a:srgbClr val="56547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曲线</a:t>
            </a:r>
            <a:endParaRPr lang="en-US" altLang="zh-CN" sz="1800" kern="100" dirty="0">
              <a:solidFill>
                <a:srgbClr val="56547C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1A9B55-4939-4E3E-9A83-336CFF42C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668832"/>
            <a:ext cx="2961254" cy="222094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D9C0A7F-3E6E-4E8C-8755-784AFF3A8187}"/>
              </a:ext>
            </a:extLst>
          </p:cNvPr>
          <p:cNvSpPr txBox="1"/>
          <p:nvPr/>
        </p:nvSpPr>
        <p:spPr>
          <a:xfrm>
            <a:off x="7539696" y="3317637"/>
            <a:ext cx="16043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buNone/>
            </a:pPr>
            <a:r>
              <a:rPr lang="zh-CN" altLang="en-US" sz="1800" kern="100" dirty="0">
                <a:solidFill>
                  <a:srgbClr val="56547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第二个</a:t>
            </a:r>
            <a:r>
              <a:rPr lang="en-US" altLang="zh-CN" sz="1800" kern="100" dirty="0">
                <a:solidFill>
                  <a:srgbClr val="56547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Overall Epoch</a:t>
            </a:r>
            <a:r>
              <a:rPr lang="zh-CN" altLang="en-US" sz="1800" kern="100" dirty="0">
                <a:solidFill>
                  <a:srgbClr val="56547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结束的整体</a:t>
            </a:r>
            <a:r>
              <a:rPr lang="en-US" altLang="zh-CN" sz="1800" kern="100" dirty="0">
                <a:solidFill>
                  <a:srgbClr val="56547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loss</a:t>
            </a:r>
            <a:r>
              <a:rPr lang="zh-CN" altLang="en-US" sz="1800" kern="100" dirty="0">
                <a:solidFill>
                  <a:srgbClr val="56547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曲线</a:t>
            </a:r>
            <a:endParaRPr lang="en-US" altLang="zh-CN" sz="1800" kern="100" dirty="0">
              <a:solidFill>
                <a:srgbClr val="56547C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149D5E-B206-40C4-9D04-388BC6D02976}"/>
              </a:ext>
            </a:extLst>
          </p:cNvPr>
          <p:cNvSpPr txBox="1"/>
          <p:nvPr/>
        </p:nvSpPr>
        <p:spPr>
          <a:xfrm>
            <a:off x="3034392" y="1648420"/>
            <a:ext cx="16043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buNone/>
            </a:pPr>
            <a:r>
              <a:rPr lang="zh-CN" altLang="en-US" sz="1800" kern="100" dirty="0">
                <a:solidFill>
                  <a:srgbClr val="56547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第一个</a:t>
            </a:r>
            <a:r>
              <a:rPr lang="en-US" altLang="zh-CN" sz="1800" kern="100" dirty="0">
                <a:solidFill>
                  <a:srgbClr val="56547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Overall Epoch</a:t>
            </a:r>
            <a:r>
              <a:rPr lang="zh-CN" altLang="en-US" sz="1800" kern="100" dirty="0">
                <a:solidFill>
                  <a:srgbClr val="56547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结束的整体</a:t>
            </a:r>
            <a:r>
              <a:rPr lang="en-US" altLang="zh-CN" sz="1800" kern="100" dirty="0">
                <a:solidFill>
                  <a:srgbClr val="56547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acc</a:t>
            </a:r>
            <a:r>
              <a:rPr lang="zh-CN" altLang="en-US" sz="1800" kern="100" dirty="0">
                <a:solidFill>
                  <a:srgbClr val="56547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曲线</a:t>
            </a:r>
            <a:endParaRPr lang="en-US" altLang="zh-CN" sz="1800" kern="100" dirty="0">
              <a:solidFill>
                <a:srgbClr val="56547C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938A74-C7E2-4564-A430-94671D361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00" y="877875"/>
            <a:ext cx="2847292" cy="21354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7132797-9279-4249-8A44-835116CE0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254" y="3066593"/>
            <a:ext cx="2729138" cy="204685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58D8E2C-D23C-46A6-ACA3-36E6FF124F3C}"/>
              </a:ext>
            </a:extLst>
          </p:cNvPr>
          <p:cNvSpPr txBox="1"/>
          <p:nvPr/>
        </p:nvSpPr>
        <p:spPr>
          <a:xfrm>
            <a:off x="2961254" y="3722667"/>
            <a:ext cx="16043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buNone/>
            </a:pPr>
            <a:r>
              <a:rPr lang="zh-CN" altLang="en-US" sz="1800" kern="100" dirty="0">
                <a:solidFill>
                  <a:srgbClr val="56547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第二个</a:t>
            </a:r>
            <a:r>
              <a:rPr lang="en-US" altLang="zh-CN" sz="1800" kern="100" dirty="0">
                <a:solidFill>
                  <a:srgbClr val="56547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Overall Epoch</a:t>
            </a:r>
            <a:r>
              <a:rPr lang="zh-CN" altLang="en-US" sz="1800" kern="100" dirty="0">
                <a:solidFill>
                  <a:srgbClr val="56547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结束的整体</a:t>
            </a:r>
            <a:r>
              <a:rPr lang="en-US" altLang="zh-CN" sz="1800" kern="100" dirty="0">
                <a:solidFill>
                  <a:srgbClr val="56547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acc</a:t>
            </a:r>
            <a:r>
              <a:rPr lang="zh-CN" altLang="en-US" sz="1800" kern="100" dirty="0">
                <a:solidFill>
                  <a:srgbClr val="56547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曲线</a:t>
            </a:r>
            <a:endParaRPr lang="en-US" altLang="zh-CN" sz="1800" kern="100" dirty="0">
              <a:solidFill>
                <a:srgbClr val="56547C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3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" name="Google Shape;3005;p62"/>
          <p:cNvSpPr/>
          <p:nvPr/>
        </p:nvSpPr>
        <p:spPr>
          <a:xfrm rot="-4027679">
            <a:off x="1921001" y="-138242"/>
            <a:ext cx="4896711" cy="542000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6" name="Google Shape;3006;p6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感谢垂听</a:t>
            </a:r>
            <a:endParaRPr dirty="0"/>
          </a:p>
        </p:txBody>
      </p:sp>
      <p:sp>
        <p:nvSpPr>
          <p:cNvPr id="3007" name="Google Shape;3007;p6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/>
              <a:t>Thanks for listening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77303" y="15461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572003" y="14212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lt2"/>
                </a:solidFill>
              </a:rPr>
              <a:t>数据集分析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1"/>
          </p:nvPr>
        </p:nvSpPr>
        <p:spPr>
          <a:xfrm>
            <a:off x="572003" y="18195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2"/>
                </a:solidFill>
              </a:rPr>
              <a:t>D</a:t>
            </a:r>
            <a:r>
              <a:rPr lang="en-US" altLang="zh-CN" dirty="0" err="1">
                <a:solidFill>
                  <a:schemeClr val="lt2"/>
                </a:solidFill>
              </a:rPr>
              <a:t>ataSet</a:t>
            </a:r>
            <a:r>
              <a:rPr lang="en-US" altLang="zh-CN" dirty="0">
                <a:solidFill>
                  <a:schemeClr val="lt2"/>
                </a:solidFill>
              </a:rPr>
              <a:t> Analysis--</a:t>
            </a:r>
            <a:r>
              <a:rPr lang="en-US" altLang="zh-CN" dirty="0" err="1">
                <a:solidFill>
                  <a:schemeClr val="lt2"/>
                </a:solidFill>
              </a:rPr>
              <a:t>FashionMNIST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ctrTitle" idx="2"/>
          </p:nvPr>
        </p:nvSpPr>
        <p:spPr>
          <a:xfrm>
            <a:off x="572003" y="30918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lt2"/>
                </a:solidFill>
              </a:rPr>
              <a:t>网络结构优化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3"/>
          </p:nvPr>
        </p:nvSpPr>
        <p:spPr>
          <a:xfrm>
            <a:off x="572003" y="34901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2"/>
                </a:solidFill>
              </a:rPr>
              <a:t>Network Structure Optimization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377303" y="32134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74503" y="15461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574503" y="32134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16" name="Google Shape;316;p31"/>
          <p:cNvSpPr txBox="1">
            <a:spLocks noGrp="1"/>
          </p:cNvSpPr>
          <p:nvPr>
            <p:ph type="ctrTitle" idx="15"/>
          </p:nvPr>
        </p:nvSpPr>
        <p:spPr>
          <a:xfrm>
            <a:off x="5842903" y="14212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lt2"/>
                </a:solidFill>
              </a:rPr>
              <a:t>网络结构初步搭建</a:t>
            </a:r>
          </a:p>
        </p:txBody>
      </p:sp>
      <p:sp>
        <p:nvSpPr>
          <p:cNvPr id="317" name="Google Shape;317;p31"/>
          <p:cNvSpPr txBox="1">
            <a:spLocks noGrp="1"/>
          </p:cNvSpPr>
          <p:nvPr>
            <p:ph type="subTitle" idx="16"/>
          </p:nvPr>
        </p:nvSpPr>
        <p:spPr>
          <a:xfrm>
            <a:off x="5842903" y="18195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dirty="0">
                <a:solidFill>
                  <a:schemeClr val="lt2"/>
                </a:solidFill>
              </a:rPr>
              <a:t>Initial construction of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dirty="0">
                <a:solidFill>
                  <a:schemeClr val="lt2"/>
                </a:solidFill>
              </a:rPr>
              <a:t>network structure</a:t>
            </a:r>
          </a:p>
        </p:txBody>
      </p:sp>
      <p:sp>
        <p:nvSpPr>
          <p:cNvPr id="318" name="Google Shape;318;p31"/>
          <p:cNvSpPr txBox="1">
            <a:spLocks noGrp="1"/>
          </p:cNvSpPr>
          <p:nvPr>
            <p:ph type="ctrTitle" idx="17"/>
          </p:nvPr>
        </p:nvSpPr>
        <p:spPr>
          <a:xfrm>
            <a:off x="5842903" y="30918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lt2"/>
                </a:solidFill>
              </a:rPr>
              <a:t>实验结果分析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8"/>
          </p:nvPr>
        </p:nvSpPr>
        <p:spPr>
          <a:xfrm>
            <a:off x="5842903" y="34901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2"/>
                </a:solidFill>
              </a:rPr>
              <a:t>Analysis of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2"/>
                </a:solidFill>
              </a:rPr>
              <a:t>experimental results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899753" y="274955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lt2"/>
                </a:solidFill>
              </a:rPr>
              <a:t>数据集分析</a:t>
            </a:r>
          </a:p>
        </p:txBody>
      </p:sp>
      <p:sp>
        <p:nvSpPr>
          <p:cNvPr id="530" name="Google Shape;530;p34"/>
          <p:cNvSpPr/>
          <p:nvPr/>
        </p:nvSpPr>
        <p:spPr>
          <a:xfrm>
            <a:off x="3902050" y="1314599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34"/>
          <p:cNvGrpSpPr/>
          <p:nvPr/>
        </p:nvGrpSpPr>
        <p:grpSpPr>
          <a:xfrm>
            <a:off x="6025569" y="1547598"/>
            <a:ext cx="1524512" cy="3199926"/>
            <a:chOff x="5431588" y="1307171"/>
            <a:chExt cx="1423580" cy="2988072"/>
          </a:xfrm>
        </p:grpSpPr>
        <p:sp>
          <p:nvSpPr>
            <p:cNvPr id="532" name="Google Shape;532;p34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4"/>
          <p:cNvGrpSpPr/>
          <p:nvPr/>
        </p:nvGrpSpPr>
        <p:grpSpPr>
          <a:xfrm>
            <a:off x="4330173" y="1963985"/>
            <a:ext cx="1891146" cy="2887347"/>
            <a:chOff x="3605604" y="1716301"/>
            <a:chExt cx="1765941" cy="2696187"/>
          </a:xfrm>
        </p:grpSpPr>
        <p:sp>
          <p:nvSpPr>
            <p:cNvPr id="556" name="Google Shape;556;p34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34"/>
          <p:cNvSpPr txBox="1">
            <a:spLocks noGrp="1"/>
          </p:cNvSpPr>
          <p:nvPr>
            <p:ph type="subTitle" idx="1"/>
          </p:nvPr>
        </p:nvSpPr>
        <p:spPr>
          <a:xfrm>
            <a:off x="888315" y="2961171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solidFill>
                  <a:schemeClr val="lt2"/>
                </a:solidFill>
              </a:rPr>
              <a:t>DataSet</a:t>
            </a:r>
            <a:r>
              <a:rPr lang="en-US" altLang="zh-CN" dirty="0">
                <a:solidFill>
                  <a:schemeClr val="lt2"/>
                </a:solidFill>
              </a:rPr>
              <a:t> Analysis--</a:t>
            </a:r>
            <a:r>
              <a:rPr lang="en-US" altLang="zh-CN" dirty="0" err="1">
                <a:solidFill>
                  <a:schemeClr val="lt2"/>
                </a:solidFill>
              </a:rPr>
              <a:t>FashionMNIST</a:t>
            </a:r>
            <a:endParaRPr lang="en-US" altLang="zh-CN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607" name="Google Shape;607;p34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不同于</a:t>
            </a:r>
            <a:r>
              <a:rPr 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MNIST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手写数据集，</a:t>
            </a:r>
            <a:r>
              <a:rPr 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Fashion-MNIST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数据集包含了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个类别的图像，分别是：</a:t>
            </a:r>
            <a:r>
              <a:rPr lang="en-US" sz="16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t-shirt（T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恤），</a:t>
            </a:r>
            <a:r>
              <a:rPr 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trouser（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牛仔裤），</a:t>
            </a:r>
            <a:r>
              <a:rPr 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pullover（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套衫），</a:t>
            </a:r>
            <a:r>
              <a:rPr 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dress（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裙子），</a:t>
            </a:r>
            <a:r>
              <a:rPr 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coat（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外套），</a:t>
            </a:r>
            <a:r>
              <a:rPr 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sandal（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凉鞋），</a:t>
            </a:r>
            <a:r>
              <a:rPr 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shirt（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衬衫），</a:t>
            </a:r>
            <a:r>
              <a:rPr 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sneaker（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运动鞋），</a:t>
            </a:r>
            <a:r>
              <a:rPr 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bag（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包），</a:t>
            </a:r>
            <a:r>
              <a:rPr 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ankle boot（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短靴）。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zh-CN" sz="14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zh-CN" sz="14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zh-CN" sz="14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zh-CN" sz="14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zh-CN" sz="14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zh-CN" sz="14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zh-CN" sz="14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训练数据集每个类别含有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6000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个样本，测试数据集每个类别含有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个样本，一共有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个类别，故而训练数据集共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60000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个样本，测试数据集共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10000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个样本。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图像是一个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28*28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的像素数组，每个像素的值为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0~255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之间的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位无符号整数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最后一维表示通道个数。由于为灰度图像，故通道数为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zh-CN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en-US" altLang="zh-CN" dirty="0" err="1"/>
              <a:t>ataSet</a:t>
            </a:r>
            <a:r>
              <a:rPr lang="en-US" altLang="zh-CN" dirty="0"/>
              <a:t> </a:t>
            </a:r>
            <a:r>
              <a:rPr lang="zh-CN" altLang="en-US" dirty="0"/>
              <a:t>基于的数据集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C65AF3-118D-4531-9F79-EA5853FCC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016021"/>
            <a:ext cx="6355631" cy="1280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我们使用</a:t>
            </a:r>
            <a:r>
              <a:rPr lang="en-US" altLang="zh-CN" sz="14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的框架进行深度学习，通过</a:t>
            </a:r>
            <a:r>
              <a:rPr lang="en-US" altLang="zh-CN" sz="14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torchvision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4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torchvision.datasets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包来下载这个数据集，第一次调用时会自动从网上获取数据。</a:t>
            </a:r>
            <a:endParaRPr lang="en-US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</a:t>
            </a:r>
            <a:endParaRPr lang="en-US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zh-CN" sz="1050" kern="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4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torchvision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对数据集下载到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路径下，并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对训练集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进行一定的变换</a:t>
            </a:r>
            <a:endParaRPr lang="en-US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主要进行随机左右翻转，并转化为张量</a:t>
            </a:r>
            <a:endParaRPr lang="en-US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将加载好的数据装入</a:t>
            </a:r>
            <a:r>
              <a:rPr lang="en-US" altLang="zh-CN" sz="14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Dataloader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</a:t>
            </a:r>
            <a:endParaRPr lang="en-US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取</a:t>
            </a:r>
            <a:r>
              <a:rPr lang="en-US" altLang="zh-CN" sz="14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BatchSize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128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train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的数据集进行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shuffle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（随机打乱），</a:t>
            </a:r>
            <a:endParaRPr lang="en-US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num_worker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设置为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（一次性创建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个进程，同步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进去，速度更快）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zh-CN" altLang="zh-CN" sz="14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zh-CN" sz="14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zh-CN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数据集处理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CA64E0-753C-4946-BFE3-B512AB806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273258"/>
            <a:ext cx="3947502" cy="9525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3F6697E-BC95-43D0-B4A9-520AA269A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353" y="1417575"/>
            <a:ext cx="7872142" cy="4801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3A135B0-EDE0-41E0-AD61-341B2533E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" y="3698077"/>
            <a:ext cx="7590178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6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9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lt2"/>
                </a:solidFill>
              </a:rPr>
              <a:t>网络结构</a:t>
            </a:r>
            <a:br>
              <a:rPr lang="en-US" altLang="zh-CN" dirty="0">
                <a:solidFill>
                  <a:schemeClr val="lt2"/>
                </a:solidFill>
              </a:rPr>
            </a:br>
            <a:r>
              <a:rPr lang="zh-CN" altLang="en-US" dirty="0">
                <a:solidFill>
                  <a:schemeClr val="lt2"/>
                </a:solidFill>
              </a:rPr>
              <a:t>初步搭建</a:t>
            </a:r>
          </a:p>
        </p:txBody>
      </p:sp>
      <p:sp>
        <p:nvSpPr>
          <p:cNvPr id="1023" name="Google Shape;1023;p3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dirty="0">
                <a:solidFill>
                  <a:schemeClr val="lt2"/>
                </a:solidFill>
              </a:rPr>
              <a:t>Initial construction of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dirty="0">
                <a:solidFill>
                  <a:schemeClr val="lt2"/>
                </a:solidFill>
              </a:rPr>
              <a:t>network structure</a:t>
            </a:r>
          </a:p>
        </p:txBody>
      </p:sp>
      <p:sp>
        <p:nvSpPr>
          <p:cNvPr id="1024" name="Google Shape;1024;p39"/>
          <p:cNvSpPr txBox="1">
            <a:spLocks noGrp="1"/>
          </p:cNvSpPr>
          <p:nvPr>
            <p:ph type="title" idx="2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025" name="Google Shape;1025;p39"/>
          <p:cNvGrpSpPr/>
          <p:nvPr/>
        </p:nvGrpSpPr>
        <p:grpSpPr>
          <a:xfrm>
            <a:off x="530397" y="586375"/>
            <a:ext cx="4677778" cy="4019820"/>
            <a:chOff x="815175" y="238100"/>
            <a:chExt cx="6094825" cy="5237550"/>
          </a:xfrm>
        </p:grpSpPr>
        <p:sp>
          <p:nvSpPr>
            <p:cNvPr id="1026" name="Google Shape;1026;p39"/>
            <p:cNvSpPr/>
            <p:nvPr/>
          </p:nvSpPr>
          <p:spPr>
            <a:xfrm>
              <a:off x="972950" y="418450"/>
              <a:ext cx="5471300" cy="4680625"/>
            </a:xfrm>
            <a:custGeom>
              <a:avLst/>
              <a:gdLst/>
              <a:ahLst/>
              <a:cxnLst/>
              <a:rect l="l" t="t" r="r" b="b"/>
              <a:pathLst>
                <a:path w="218852" h="187225" extrusionOk="0">
                  <a:moveTo>
                    <a:pt x="141436" y="0"/>
                  </a:moveTo>
                  <a:cubicBezTo>
                    <a:pt x="133917" y="0"/>
                    <a:pt x="126400" y="1762"/>
                    <a:pt x="119263" y="5720"/>
                  </a:cubicBezTo>
                  <a:cubicBezTo>
                    <a:pt x="104474" y="13920"/>
                    <a:pt x="95167" y="31175"/>
                    <a:pt x="77239" y="33599"/>
                  </a:cubicBezTo>
                  <a:cubicBezTo>
                    <a:pt x="75347" y="33855"/>
                    <a:pt x="73558" y="33967"/>
                    <a:pt x="71850" y="33967"/>
                  </a:cubicBezTo>
                  <a:cubicBezTo>
                    <a:pt x="59436" y="33967"/>
                    <a:pt x="51333" y="28033"/>
                    <a:pt x="39842" y="28033"/>
                  </a:cubicBezTo>
                  <a:cubicBezTo>
                    <a:pt x="35425" y="28033"/>
                    <a:pt x="30508" y="28909"/>
                    <a:pt x="24653" y="31337"/>
                  </a:cubicBezTo>
                  <a:cubicBezTo>
                    <a:pt x="15532" y="35119"/>
                    <a:pt x="7671" y="41986"/>
                    <a:pt x="4072" y="51333"/>
                  </a:cubicBezTo>
                  <a:cubicBezTo>
                    <a:pt x="1" y="61910"/>
                    <a:pt x="3516" y="69816"/>
                    <a:pt x="7859" y="79672"/>
                  </a:cubicBezTo>
                  <a:cubicBezTo>
                    <a:pt x="12547" y="90312"/>
                    <a:pt x="14716" y="102029"/>
                    <a:pt x="14288" y="113641"/>
                  </a:cubicBezTo>
                  <a:cubicBezTo>
                    <a:pt x="13905" y="123973"/>
                    <a:pt x="9712" y="133642"/>
                    <a:pt x="9692" y="143933"/>
                  </a:cubicBezTo>
                  <a:cubicBezTo>
                    <a:pt x="9657" y="162089"/>
                    <a:pt x="20737" y="180171"/>
                    <a:pt x="38789" y="185137"/>
                  </a:cubicBezTo>
                  <a:cubicBezTo>
                    <a:pt x="40683" y="185657"/>
                    <a:pt x="42573" y="185897"/>
                    <a:pt x="44461" y="185897"/>
                  </a:cubicBezTo>
                  <a:cubicBezTo>
                    <a:pt x="65118" y="185897"/>
                    <a:pt x="85540" y="157242"/>
                    <a:pt x="108336" y="155167"/>
                  </a:cubicBezTo>
                  <a:cubicBezTo>
                    <a:pt x="109017" y="155105"/>
                    <a:pt x="109681" y="155075"/>
                    <a:pt x="110329" y="155075"/>
                  </a:cubicBezTo>
                  <a:cubicBezTo>
                    <a:pt x="122037" y="155075"/>
                    <a:pt x="128598" y="164843"/>
                    <a:pt x="136618" y="172175"/>
                  </a:cubicBezTo>
                  <a:cubicBezTo>
                    <a:pt x="146299" y="181027"/>
                    <a:pt x="158973" y="187224"/>
                    <a:pt x="172247" y="187224"/>
                  </a:cubicBezTo>
                  <a:cubicBezTo>
                    <a:pt x="172874" y="187224"/>
                    <a:pt x="173502" y="187210"/>
                    <a:pt x="174132" y="187182"/>
                  </a:cubicBezTo>
                  <a:cubicBezTo>
                    <a:pt x="203883" y="185858"/>
                    <a:pt x="218852" y="153223"/>
                    <a:pt x="205593" y="128028"/>
                  </a:cubicBezTo>
                  <a:cubicBezTo>
                    <a:pt x="200229" y="117834"/>
                    <a:pt x="197705" y="107961"/>
                    <a:pt x="200669" y="96676"/>
                  </a:cubicBezTo>
                  <a:cubicBezTo>
                    <a:pt x="203795" y="84778"/>
                    <a:pt x="209809" y="72127"/>
                    <a:pt x="207915" y="59548"/>
                  </a:cubicBezTo>
                  <a:cubicBezTo>
                    <a:pt x="205096" y="40828"/>
                    <a:pt x="191638" y="21954"/>
                    <a:pt x="174279" y="10619"/>
                  </a:cubicBezTo>
                  <a:cubicBezTo>
                    <a:pt x="164206" y="4040"/>
                    <a:pt x="152819" y="0"/>
                    <a:pt x="141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932425" y="3096950"/>
              <a:ext cx="114825" cy="85775"/>
            </a:xfrm>
            <a:custGeom>
              <a:avLst/>
              <a:gdLst/>
              <a:ahLst/>
              <a:cxnLst/>
              <a:rect l="l" t="t" r="r" b="b"/>
              <a:pathLst>
                <a:path w="4593" h="3431" extrusionOk="0">
                  <a:moveTo>
                    <a:pt x="3260" y="1"/>
                  </a:moveTo>
                  <a:cubicBezTo>
                    <a:pt x="3224" y="1"/>
                    <a:pt x="3199" y="1"/>
                    <a:pt x="3190" y="2"/>
                  </a:cubicBezTo>
                  <a:cubicBezTo>
                    <a:pt x="2222" y="92"/>
                    <a:pt x="408" y="832"/>
                    <a:pt x="171" y="1893"/>
                  </a:cubicBezTo>
                  <a:cubicBezTo>
                    <a:pt x="0" y="2658"/>
                    <a:pt x="579" y="3331"/>
                    <a:pt x="1325" y="3421"/>
                  </a:cubicBezTo>
                  <a:cubicBezTo>
                    <a:pt x="1383" y="3427"/>
                    <a:pt x="1441" y="3431"/>
                    <a:pt x="1499" y="3431"/>
                  </a:cubicBezTo>
                  <a:cubicBezTo>
                    <a:pt x="2205" y="3431"/>
                    <a:pt x="2911" y="2945"/>
                    <a:pt x="3375" y="2462"/>
                  </a:cubicBezTo>
                  <a:cubicBezTo>
                    <a:pt x="3966" y="1849"/>
                    <a:pt x="4587" y="44"/>
                    <a:pt x="4587" y="43"/>
                  </a:cubicBezTo>
                  <a:cubicBezTo>
                    <a:pt x="4593" y="26"/>
                    <a:pt x="3551" y="1"/>
                    <a:pt x="326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932425" y="3096950"/>
              <a:ext cx="114825" cy="85775"/>
            </a:xfrm>
            <a:custGeom>
              <a:avLst/>
              <a:gdLst/>
              <a:ahLst/>
              <a:cxnLst/>
              <a:rect l="l" t="t" r="r" b="b"/>
              <a:pathLst>
                <a:path w="4593" h="3431" extrusionOk="0">
                  <a:moveTo>
                    <a:pt x="3260" y="1"/>
                  </a:moveTo>
                  <a:cubicBezTo>
                    <a:pt x="3224" y="1"/>
                    <a:pt x="3199" y="1"/>
                    <a:pt x="3190" y="2"/>
                  </a:cubicBezTo>
                  <a:cubicBezTo>
                    <a:pt x="2222" y="92"/>
                    <a:pt x="408" y="832"/>
                    <a:pt x="171" y="1893"/>
                  </a:cubicBezTo>
                  <a:cubicBezTo>
                    <a:pt x="0" y="2658"/>
                    <a:pt x="579" y="3331"/>
                    <a:pt x="1325" y="3421"/>
                  </a:cubicBezTo>
                  <a:cubicBezTo>
                    <a:pt x="1383" y="3427"/>
                    <a:pt x="1441" y="3431"/>
                    <a:pt x="1499" y="3431"/>
                  </a:cubicBezTo>
                  <a:cubicBezTo>
                    <a:pt x="2205" y="3431"/>
                    <a:pt x="2911" y="2945"/>
                    <a:pt x="3375" y="2462"/>
                  </a:cubicBezTo>
                  <a:cubicBezTo>
                    <a:pt x="3966" y="1849"/>
                    <a:pt x="4587" y="44"/>
                    <a:pt x="4587" y="43"/>
                  </a:cubicBezTo>
                  <a:cubicBezTo>
                    <a:pt x="4593" y="26"/>
                    <a:pt x="3551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3175500" y="281600"/>
              <a:ext cx="2179050" cy="1184950"/>
            </a:xfrm>
            <a:custGeom>
              <a:avLst/>
              <a:gdLst/>
              <a:ahLst/>
              <a:cxnLst/>
              <a:rect l="l" t="t" r="r" b="b"/>
              <a:pathLst>
                <a:path w="87162" h="47398" extrusionOk="0">
                  <a:moveTo>
                    <a:pt x="23130" y="1"/>
                  </a:moveTo>
                  <a:cubicBezTo>
                    <a:pt x="14624" y="1"/>
                    <a:pt x="6604" y="5264"/>
                    <a:pt x="3559" y="13823"/>
                  </a:cubicBezTo>
                  <a:cubicBezTo>
                    <a:pt x="0" y="23827"/>
                    <a:pt x="4699" y="35089"/>
                    <a:pt x="14326" y="39572"/>
                  </a:cubicBezTo>
                  <a:cubicBezTo>
                    <a:pt x="17191" y="40905"/>
                    <a:pt x="20181" y="41531"/>
                    <a:pt x="23113" y="41531"/>
                  </a:cubicBezTo>
                  <a:cubicBezTo>
                    <a:pt x="26942" y="41531"/>
                    <a:pt x="30673" y="40463"/>
                    <a:pt x="33896" y="38509"/>
                  </a:cubicBezTo>
                  <a:cubicBezTo>
                    <a:pt x="35493" y="37540"/>
                    <a:pt x="37299" y="37026"/>
                    <a:pt x="39112" y="37026"/>
                  </a:cubicBezTo>
                  <a:cubicBezTo>
                    <a:pt x="40269" y="37026"/>
                    <a:pt x="41428" y="37235"/>
                    <a:pt x="42538" y="37668"/>
                  </a:cubicBezTo>
                  <a:lnTo>
                    <a:pt x="47403" y="39565"/>
                  </a:lnTo>
                  <a:lnTo>
                    <a:pt x="48631" y="36416"/>
                  </a:lnTo>
                  <a:lnTo>
                    <a:pt x="55734" y="39188"/>
                  </a:lnTo>
                  <a:lnTo>
                    <a:pt x="56870" y="38823"/>
                  </a:lnTo>
                  <a:cubicBezTo>
                    <a:pt x="57551" y="38605"/>
                    <a:pt x="58249" y="38499"/>
                    <a:pt x="58943" y="38499"/>
                  </a:cubicBezTo>
                  <a:cubicBezTo>
                    <a:pt x="60672" y="38499"/>
                    <a:pt x="62368" y="39159"/>
                    <a:pt x="63655" y="40392"/>
                  </a:cubicBezTo>
                  <a:lnTo>
                    <a:pt x="66499" y="43119"/>
                  </a:lnTo>
                  <a:lnTo>
                    <a:pt x="70358" y="43137"/>
                  </a:lnTo>
                  <a:cubicBezTo>
                    <a:pt x="72434" y="43148"/>
                    <a:pt x="74425" y="43960"/>
                    <a:pt x="75914" y="45406"/>
                  </a:cubicBezTo>
                  <a:lnTo>
                    <a:pt x="76257" y="45738"/>
                  </a:lnTo>
                  <a:cubicBezTo>
                    <a:pt x="77370" y="46818"/>
                    <a:pt x="78845" y="47397"/>
                    <a:pt x="80350" y="47397"/>
                  </a:cubicBezTo>
                  <a:cubicBezTo>
                    <a:pt x="80936" y="47397"/>
                    <a:pt x="81526" y="47310"/>
                    <a:pt x="82102" y="47130"/>
                  </a:cubicBezTo>
                  <a:lnTo>
                    <a:pt x="85978" y="45919"/>
                  </a:lnTo>
                  <a:cubicBezTo>
                    <a:pt x="86804" y="45660"/>
                    <a:pt x="87161" y="44687"/>
                    <a:pt x="86696" y="43956"/>
                  </a:cubicBezTo>
                  <a:lnTo>
                    <a:pt x="83942" y="39622"/>
                  </a:lnTo>
                  <a:cubicBezTo>
                    <a:pt x="83201" y="38456"/>
                    <a:pt x="82107" y="37556"/>
                    <a:pt x="80819" y="37054"/>
                  </a:cubicBezTo>
                  <a:lnTo>
                    <a:pt x="52667" y="26071"/>
                  </a:lnTo>
                  <a:lnTo>
                    <a:pt x="53719" y="23373"/>
                  </a:lnTo>
                  <a:lnTo>
                    <a:pt x="52699" y="21945"/>
                  </a:lnTo>
                  <a:lnTo>
                    <a:pt x="48852" y="21474"/>
                  </a:lnTo>
                  <a:cubicBezTo>
                    <a:pt x="46067" y="20388"/>
                    <a:pt x="43923" y="18074"/>
                    <a:pt x="43118" y="15194"/>
                  </a:cubicBezTo>
                  <a:cubicBezTo>
                    <a:pt x="41423" y="9123"/>
                    <a:pt x="36995" y="3893"/>
                    <a:pt x="30669" y="1426"/>
                  </a:cubicBezTo>
                  <a:cubicBezTo>
                    <a:pt x="28190" y="459"/>
                    <a:pt x="25639" y="1"/>
                    <a:pt x="231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3167325" y="273825"/>
              <a:ext cx="2196275" cy="1200300"/>
            </a:xfrm>
            <a:custGeom>
              <a:avLst/>
              <a:gdLst/>
              <a:ahLst/>
              <a:cxnLst/>
              <a:rect l="l" t="t" r="r" b="b"/>
              <a:pathLst>
                <a:path w="87851" h="48012" extrusionOk="0">
                  <a:moveTo>
                    <a:pt x="23442" y="607"/>
                  </a:moveTo>
                  <a:cubicBezTo>
                    <a:pt x="25953" y="607"/>
                    <a:pt x="28469" y="1077"/>
                    <a:pt x="30885" y="2019"/>
                  </a:cubicBezTo>
                  <a:cubicBezTo>
                    <a:pt x="36933" y="4378"/>
                    <a:pt x="41405" y="9324"/>
                    <a:pt x="43154" y="15587"/>
                  </a:cubicBezTo>
                  <a:cubicBezTo>
                    <a:pt x="43972" y="18519"/>
                    <a:pt x="46184" y="20942"/>
                    <a:pt x="49069" y="22068"/>
                  </a:cubicBezTo>
                  <a:cubicBezTo>
                    <a:pt x="49092" y="22077"/>
                    <a:pt x="49117" y="22083"/>
                    <a:pt x="49143" y="22086"/>
                  </a:cubicBezTo>
                  <a:lnTo>
                    <a:pt x="52857" y="22540"/>
                  </a:lnTo>
                  <a:lnTo>
                    <a:pt x="53703" y="23727"/>
                  </a:lnTo>
                  <a:lnTo>
                    <a:pt x="52711" y="26273"/>
                  </a:lnTo>
                  <a:cubicBezTo>
                    <a:pt x="52650" y="26428"/>
                    <a:pt x="52727" y="26603"/>
                    <a:pt x="52883" y="26665"/>
                  </a:cubicBezTo>
                  <a:lnTo>
                    <a:pt x="81037" y="37648"/>
                  </a:lnTo>
                  <a:cubicBezTo>
                    <a:pt x="82265" y="38125"/>
                    <a:pt x="83309" y="38983"/>
                    <a:pt x="84014" y="40096"/>
                  </a:cubicBezTo>
                  <a:lnTo>
                    <a:pt x="86768" y="44430"/>
                  </a:lnTo>
                  <a:cubicBezTo>
                    <a:pt x="87125" y="44993"/>
                    <a:pt x="86851" y="45743"/>
                    <a:pt x="86215" y="45941"/>
                  </a:cubicBezTo>
                  <a:lnTo>
                    <a:pt x="82338" y="47152"/>
                  </a:lnTo>
                  <a:cubicBezTo>
                    <a:pt x="81792" y="47323"/>
                    <a:pt x="81232" y="47406"/>
                    <a:pt x="80676" y="47406"/>
                  </a:cubicBezTo>
                  <a:cubicBezTo>
                    <a:pt x="79248" y="47406"/>
                    <a:pt x="77850" y="46857"/>
                    <a:pt x="76795" y="45833"/>
                  </a:cubicBezTo>
                  <a:lnTo>
                    <a:pt x="76453" y="45499"/>
                  </a:lnTo>
                  <a:cubicBezTo>
                    <a:pt x="74908" y="43997"/>
                    <a:pt x="72840" y="43151"/>
                    <a:pt x="70686" y="43146"/>
                  </a:cubicBezTo>
                  <a:lnTo>
                    <a:pt x="66949" y="43128"/>
                  </a:lnTo>
                  <a:lnTo>
                    <a:pt x="64192" y="40484"/>
                  </a:lnTo>
                  <a:cubicBezTo>
                    <a:pt x="62849" y="39196"/>
                    <a:pt x="61079" y="38507"/>
                    <a:pt x="59273" y="38507"/>
                  </a:cubicBezTo>
                  <a:cubicBezTo>
                    <a:pt x="58548" y="38507"/>
                    <a:pt x="57818" y="38618"/>
                    <a:pt x="57106" y="38846"/>
                  </a:cubicBezTo>
                  <a:lnTo>
                    <a:pt x="56071" y="39177"/>
                  </a:lnTo>
                  <a:lnTo>
                    <a:pt x="49067" y="36445"/>
                  </a:lnTo>
                  <a:cubicBezTo>
                    <a:pt x="49031" y="36431"/>
                    <a:pt x="48994" y="36424"/>
                    <a:pt x="48958" y="36424"/>
                  </a:cubicBezTo>
                  <a:cubicBezTo>
                    <a:pt x="48836" y="36424"/>
                    <a:pt x="48721" y="36498"/>
                    <a:pt x="48675" y="36618"/>
                  </a:cubicBezTo>
                  <a:lnTo>
                    <a:pt x="47557" y="39483"/>
                  </a:lnTo>
                  <a:lnTo>
                    <a:pt x="42975" y="37696"/>
                  </a:lnTo>
                  <a:cubicBezTo>
                    <a:pt x="41830" y="37250"/>
                    <a:pt x="40631" y="37029"/>
                    <a:pt x="39427" y="37029"/>
                  </a:cubicBezTo>
                  <a:cubicBezTo>
                    <a:pt x="37587" y="37029"/>
                    <a:pt x="35739" y="37545"/>
                    <a:pt x="34066" y="38560"/>
                  </a:cubicBezTo>
                  <a:cubicBezTo>
                    <a:pt x="30812" y="40533"/>
                    <a:pt x="27139" y="41531"/>
                    <a:pt x="23451" y="41531"/>
                  </a:cubicBezTo>
                  <a:cubicBezTo>
                    <a:pt x="20502" y="41531"/>
                    <a:pt x="17544" y="40893"/>
                    <a:pt x="14781" y="39607"/>
                  </a:cubicBezTo>
                  <a:cubicBezTo>
                    <a:pt x="5336" y="35210"/>
                    <a:pt x="675" y="24065"/>
                    <a:pt x="4173" y="14236"/>
                  </a:cubicBezTo>
                  <a:cubicBezTo>
                    <a:pt x="6047" y="8968"/>
                    <a:pt x="9873" y="4789"/>
                    <a:pt x="14949" y="2471"/>
                  </a:cubicBezTo>
                  <a:cubicBezTo>
                    <a:pt x="17667" y="1230"/>
                    <a:pt x="20551" y="607"/>
                    <a:pt x="23442" y="607"/>
                  </a:cubicBezTo>
                  <a:close/>
                  <a:moveTo>
                    <a:pt x="23443" y="1"/>
                  </a:moveTo>
                  <a:cubicBezTo>
                    <a:pt x="20466" y="1"/>
                    <a:pt x="17496" y="642"/>
                    <a:pt x="14698" y="1920"/>
                  </a:cubicBezTo>
                  <a:cubicBezTo>
                    <a:pt x="9472" y="4307"/>
                    <a:pt x="5531" y="8609"/>
                    <a:pt x="3601" y="14033"/>
                  </a:cubicBezTo>
                  <a:cubicBezTo>
                    <a:pt x="0" y="24154"/>
                    <a:pt x="4799" y="35628"/>
                    <a:pt x="14526" y="40156"/>
                  </a:cubicBezTo>
                  <a:cubicBezTo>
                    <a:pt x="17371" y="41481"/>
                    <a:pt x="20417" y="42137"/>
                    <a:pt x="23452" y="42137"/>
                  </a:cubicBezTo>
                  <a:cubicBezTo>
                    <a:pt x="27249" y="42137"/>
                    <a:pt x="31030" y="41110"/>
                    <a:pt x="34380" y="39078"/>
                  </a:cubicBezTo>
                  <a:cubicBezTo>
                    <a:pt x="35957" y="38122"/>
                    <a:pt x="37698" y="37636"/>
                    <a:pt x="39429" y="37636"/>
                  </a:cubicBezTo>
                  <a:cubicBezTo>
                    <a:pt x="40558" y="37636"/>
                    <a:pt x="41683" y="37842"/>
                    <a:pt x="42755" y="38260"/>
                  </a:cubicBezTo>
                  <a:lnTo>
                    <a:pt x="47621" y="40157"/>
                  </a:lnTo>
                  <a:cubicBezTo>
                    <a:pt x="47657" y="40172"/>
                    <a:pt x="47694" y="40179"/>
                    <a:pt x="47731" y="40179"/>
                  </a:cubicBezTo>
                  <a:cubicBezTo>
                    <a:pt x="47852" y="40179"/>
                    <a:pt x="47966" y="40105"/>
                    <a:pt x="48012" y="39986"/>
                  </a:cubicBezTo>
                  <a:lnTo>
                    <a:pt x="49129" y="37119"/>
                  </a:lnTo>
                  <a:lnTo>
                    <a:pt x="55950" y="39780"/>
                  </a:lnTo>
                  <a:cubicBezTo>
                    <a:pt x="55985" y="39794"/>
                    <a:pt x="56022" y="39801"/>
                    <a:pt x="56059" y="39801"/>
                  </a:cubicBezTo>
                  <a:cubicBezTo>
                    <a:pt x="56090" y="39801"/>
                    <a:pt x="56122" y="39796"/>
                    <a:pt x="56152" y="39786"/>
                  </a:cubicBezTo>
                  <a:lnTo>
                    <a:pt x="57290" y="39423"/>
                  </a:lnTo>
                  <a:cubicBezTo>
                    <a:pt x="57940" y="39215"/>
                    <a:pt x="58608" y="39114"/>
                    <a:pt x="59271" y="39114"/>
                  </a:cubicBezTo>
                  <a:cubicBezTo>
                    <a:pt x="60924" y="39114"/>
                    <a:pt x="62544" y="39744"/>
                    <a:pt x="63773" y="40923"/>
                  </a:cubicBezTo>
                  <a:lnTo>
                    <a:pt x="66617" y="43650"/>
                  </a:lnTo>
                  <a:cubicBezTo>
                    <a:pt x="66673" y="43704"/>
                    <a:pt x="66748" y="43734"/>
                    <a:pt x="66825" y="43734"/>
                  </a:cubicBezTo>
                  <a:lnTo>
                    <a:pt x="70684" y="43752"/>
                  </a:lnTo>
                  <a:cubicBezTo>
                    <a:pt x="72681" y="43758"/>
                    <a:pt x="74598" y="44541"/>
                    <a:pt x="76030" y="45934"/>
                  </a:cubicBezTo>
                  <a:lnTo>
                    <a:pt x="76373" y="46268"/>
                  </a:lnTo>
                  <a:cubicBezTo>
                    <a:pt x="77526" y="47386"/>
                    <a:pt x="79068" y="48011"/>
                    <a:pt x="80675" y="48011"/>
                  </a:cubicBezTo>
                  <a:cubicBezTo>
                    <a:pt x="81300" y="48011"/>
                    <a:pt x="81921" y="47916"/>
                    <a:pt x="82519" y="47730"/>
                  </a:cubicBezTo>
                  <a:lnTo>
                    <a:pt x="86396" y="46519"/>
                  </a:lnTo>
                  <a:cubicBezTo>
                    <a:pt x="87413" y="46201"/>
                    <a:pt x="87850" y="45005"/>
                    <a:pt x="87279" y="44105"/>
                  </a:cubicBezTo>
                  <a:lnTo>
                    <a:pt x="84526" y="39772"/>
                  </a:lnTo>
                  <a:cubicBezTo>
                    <a:pt x="83752" y="38548"/>
                    <a:pt x="82606" y="37606"/>
                    <a:pt x="81257" y="37083"/>
                  </a:cubicBezTo>
                  <a:lnTo>
                    <a:pt x="53386" y="26210"/>
                  </a:lnTo>
                  <a:lnTo>
                    <a:pt x="54329" y="23794"/>
                  </a:lnTo>
                  <a:cubicBezTo>
                    <a:pt x="54365" y="23698"/>
                    <a:pt x="54352" y="23591"/>
                    <a:pt x="54293" y="23508"/>
                  </a:cubicBezTo>
                  <a:lnTo>
                    <a:pt x="53275" y="22079"/>
                  </a:lnTo>
                  <a:cubicBezTo>
                    <a:pt x="53225" y="22010"/>
                    <a:pt x="53149" y="21965"/>
                    <a:pt x="53064" y="21956"/>
                  </a:cubicBezTo>
                  <a:lnTo>
                    <a:pt x="49255" y="21489"/>
                  </a:lnTo>
                  <a:cubicBezTo>
                    <a:pt x="46563" y="20427"/>
                    <a:pt x="44502" y="18162"/>
                    <a:pt x="43738" y="15425"/>
                  </a:cubicBezTo>
                  <a:cubicBezTo>
                    <a:pt x="41936" y="8976"/>
                    <a:pt x="37333" y="3883"/>
                    <a:pt x="31106" y="1455"/>
                  </a:cubicBezTo>
                  <a:cubicBezTo>
                    <a:pt x="28618" y="484"/>
                    <a:pt x="26028" y="1"/>
                    <a:pt x="23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3150025" y="245925"/>
              <a:ext cx="2179025" cy="1184950"/>
            </a:xfrm>
            <a:custGeom>
              <a:avLst/>
              <a:gdLst/>
              <a:ahLst/>
              <a:cxnLst/>
              <a:rect l="l" t="t" r="r" b="b"/>
              <a:pathLst>
                <a:path w="87161" h="47398" extrusionOk="0">
                  <a:moveTo>
                    <a:pt x="23129" y="0"/>
                  </a:moveTo>
                  <a:cubicBezTo>
                    <a:pt x="14624" y="0"/>
                    <a:pt x="6604" y="5264"/>
                    <a:pt x="3560" y="13822"/>
                  </a:cubicBezTo>
                  <a:cubicBezTo>
                    <a:pt x="1" y="23827"/>
                    <a:pt x="4699" y="35088"/>
                    <a:pt x="14327" y="39570"/>
                  </a:cubicBezTo>
                  <a:cubicBezTo>
                    <a:pt x="17191" y="40903"/>
                    <a:pt x="20181" y="41530"/>
                    <a:pt x="23113" y="41530"/>
                  </a:cubicBezTo>
                  <a:cubicBezTo>
                    <a:pt x="26942" y="41530"/>
                    <a:pt x="30672" y="40462"/>
                    <a:pt x="33895" y="38507"/>
                  </a:cubicBezTo>
                  <a:cubicBezTo>
                    <a:pt x="35493" y="37538"/>
                    <a:pt x="37299" y="37024"/>
                    <a:pt x="39112" y="37024"/>
                  </a:cubicBezTo>
                  <a:cubicBezTo>
                    <a:pt x="40268" y="37024"/>
                    <a:pt x="41427" y="37233"/>
                    <a:pt x="42537" y="37666"/>
                  </a:cubicBezTo>
                  <a:lnTo>
                    <a:pt x="47402" y="39564"/>
                  </a:lnTo>
                  <a:lnTo>
                    <a:pt x="48630" y="36416"/>
                  </a:lnTo>
                  <a:lnTo>
                    <a:pt x="55733" y="39186"/>
                  </a:lnTo>
                  <a:lnTo>
                    <a:pt x="56870" y="38823"/>
                  </a:lnTo>
                  <a:cubicBezTo>
                    <a:pt x="57551" y="38604"/>
                    <a:pt x="58250" y="38498"/>
                    <a:pt x="58944" y="38498"/>
                  </a:cubicBezTo>
                  <a:cubicBezTo>
                    <a:pt x="60674" y="38498"/>
                    <a:pt x="62368" y="39158"/>
                    <a:pt x="63655" y="40392"/>
                  </a:cubicBezTo>
                  <a:lnTo>
                    <a:pt x="66499" y="43119"/>
                  </a:lnTo>
                  <a:lnTo>
                    <a:pt x="70357" y="43137"/>
                  </a:lnTo>
                  <a:cubicBezTo>
                    <a:pt x="72433" y="43147"/>
                    <a:pt x="74424" y="43960"/>
                    <a:pt x="75914" y="45406"/>
                  </a:cubicBezTo>
                  <a:lnTo>
                    <a:pt x="76257" y="45738"/>
                  </a:lnTo>
                  <a:cubicBezTo>
                    <a:pt x="77370" y="46818"/>
                    <a:pt x="78844" y="47397"/>
                    <a:pt x="80350" y="47397"/>
                  </a:cubicBezTo>
                  <a:cubicBezTo>
                    <a:pt x="80935" y="47397"/>
                    <a:pt x="81526" y="47310"/>
                    <a:pt x="82101" y="47130"/>
                  </a:cubicBezTo>
                  <a:lnTo>
                    <a:pt x="85978" y="45919"/>
                  </a:lnTo>
                  <a:cubicBezTo>
                    <a:pt x="86805" y="45660"/>
                    <a:pt x="87161" y="44687"/>
                    <a:pt x="86697" y="43956"/>
                  </a:cubicBezTo>
                  <a:lnTo>
                    <a:pt x="83943" y="39622"/>
                  </a:lnTo>
                  <a:cubicBezTo>
                    <a:pt x="83202" y="38455"/>
                    <a:pt x="82106" y="37555"/>
                    <a:pt x="80820" y="37053"/>
                  </a:cubicBezTo>
                  <a:lnTo>
                    <a:pt x="52666" y="26071"/>
                  </a:lnTo>
                  <a:lnTo>
                    <a:pt x="53718" y="23372"/>
                  </a:lnTo>
                  <a:lnTo>
                    <a:pt x="48852" y="21474"/>
                  </a:lnTo>
                  <a:cubicBezTo>
                    <a:pt x="46066" y="20388"/>
                    <a:pt x="43921" y="18073"/>
                    <a:pt x="43118" y="15194"/>
                  </a:cubicBezTo>
                  <a:cubicBezTo>
                    <a:pt x="41422" y="9122"/>
                    <a:pt x="36994" y="3893"/>
                    <a:pt x="30668" y="1425"/>
                  </a:cubicBezTo>
                  <a:cubicBezTo>
                    <a:pt x="28190" y="458"/>
                    <a:pt x="25638" y="0"/>
                    <a:pt x="23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3141850" y="238100"/>
              <a:ext cx="2196250" cy="1200350"/>
            </a:xfrm>
            <a:custGeom>
              <a:avLst/>
              <a:gdLst/>
              <a:ahLst/>
              <a:cxnLst/>
              <a:rect l="l" t="t" r="r" b="b"/>
              <a:pathLst>
                <a:path w="87850" h="48014" extrusionOk="0">
                  <a:moveTo>
                    <a:pt x="23441" y="607"/>
                  </a:moveTo>
                  <a:cubicBezTo>
                    <a:pt x="25952" y="607"/>
                    <a:pt x="28469" y="1077"/>
                    <a:pt x="30886" y="2020"/>
                  </a:cubicBezTo>
                  <a:cubicBezTo>
                    <a:pt x="36933" y="4379"/>
                    <a:pt x="41404" y="9324"/>
                    <a:pt x="43154" y="15588"/>
                  </a:cubicBezTo>
                  <a:cubicBezTo>
                    <a:pt x="43973" y="18519"/>
                    <a:pt x="46185" y="20943"/>
                    <a:pt x="49071" y="22068"/>
                  </a:cubicBezTo>
                  <a:lnTo>
                    <a:pt x="53655" y="23857"/>
                  </a:lnTo>
                  <a:lnTo>
                    <a:pt x="52710" y="26273"/>
                  </a:lnTo>
                  <a:cubicBezTo>
                    <a:pt x="52651" y="26429"/>
                    <a:pt x="52727" y="26604"/>
                    <a:pt x="52882" y="26665"/>
                  </a:cubicBezTo>
                  <a:lnTo>
                    <a:pt x="81035" y="37648"/>
                  </a:lnTo>
                  <a:cubicBezTo>
                    <a:pt x="82264" y="38124"/>
                    <a:pt x="83309" y="38983"/>
                    <a:pt x="84014" y="40097"/>
                  </a:cubicBezTo>
                  <a:lnTo>
                    <a:pt x="86767" y="44432"/>
                  </a:lnTo>
                  <a:cubicBezTo>
                    <a:pt x="87126" y="44995"/>
                    <a:pt x="86851" y="45743"/>
                    <a:pt x="86214" y="45943"/>
                  </a:cubicBezTo>
                  <a:lnTo>
                    <a:pt x="82337" y="47154"/>
                  </a:lnTo>
                  <a:cubicBezTo>
                    <a:pt x="81791" y="47324"/>
                    <a:pt x="81231" y="47408"/>
                    <a:pt x="80676" y="47408"/>
                  </a:cubicBezTo>
                  <a:cubicBezTo>
                    <a:pt x="79248" y="47408"/>
                    <a:pt x="77851" y="46858"/>
                    <a:pt x="76796" y="45833"/>
                  </a:cubicBezTo>
                  <a:lnTo>
                    <a:pt x="76452" y="45501"/>
                  </a:lnTo>
                  <a:cubicBezTo>
                    <a:pt x="74909" y="43997"/>
                    <a:pt x="72841" y="43153"/>
                    <a:pt x="70686" y="43147"/>
                  </a:cubicBezTo>
                  <a:lnTo>
                    <a:pt x="66948" y="43130"/>
                  </a:lnTo>
                  <a:lnTo>
                    <a:pt x="64191" y="40486"/>
                  </a:lnTo>
                  <a:cubicBezTo>
                    <a:pt x="62848" y="39197"/>
                    <a:pt x="61078" y="38508"/>
                    <a:pt x="59272" y="38508"/>
                  </a:cubicBezTo>
                  <a:cubicBezTo>
                    <a:pt x="58547" y="38508"/>
                    <a:pt x="57817" y="38619"/>
                    <a:pt x="57106" y="38846"/>
                  </a:cubicBezTo>
                  <a:lnTo>
                    <a:pt x="56070" y="39177"/>
                  </a:lnTo>
                  <a:lnTo>
                    <a:pt x="49068" y="36446"/>
                  </a:lnTo>
                  <a:cubicBezTo>
                    <a:pt x="49032" y="36433"/>
                    <a:pt x="48995" y="36426"/>
                    <a:pt x="48957" y="36426"/>
                  </a:cubicBezTo>
                  <a:cubicBezTo>
                    <a:pt x="48916" y="36426"/>
                    <a:pt x="48875" y="36434"/>
                    <a:pt x="48836" y="36452"/>
                  </a:cubicBezTo>
                  <a:cubicBezTo>
                    <a:pt x="48762" y="36483"/>
                    <a:pt x="48705" y="36544"/>
                    <a:pt x="48676" y="36618"/>
                  </a:cubicBezTo>
                  <a:lnTo>
                    <a:pt x="47557" y="39485"/>
                  </a:lnTo>
                  <a:lnTo>
                    <a:pt x="42975" y="37697"/>
                  </a:lnTo>
                  <a:cubicBezTo>
                    <a:pt x="41831" y="37251"/>
                    <a:pt x="40631" y="37030"/>
                    <a:pt x="39428" y="37030"/>
                  </a:cubicBezTo>
                  <a:cubicBezTo>
                    <a:pt x="37588" y="37030"/>
                    <a:pt x="35739" y="37546"/>
                    <a:pt x="34066" y="38561"/>
                  </a:cubicBezTo>
                  <a:cubicBezTo>
                    <a:pt x="30813" y="40535"/>
                    <a:pt x="27140" y="41533"/>
                    <a:pt x="23452" y="41533"/>
                  </a:cubicBezTo>
                  <a:cubicBezTo>
                    <a:pt x="20504" y="41533"/>
                    <a:pt x="17545" y="40895"/>
                    <a:pt x="14782" y="39608"/>
                  </a:cubicBezTo>
                  <a:cubicBezTo>
                    <a:pt x="5335" y="35212"/>
                    <a:pt x="675" y="24066"/>
                    <a:pt x="4173" y="14236"/>
                  </a:cubicBezTo>
                  <a:cubicBezTo>
                    <a:pt x="6046" y="8968"/>
                    <a:pt x="9872" y="4791"/>
                    <a:pt x="14950" y="2471"/>
                  </a:cubicBezTo>
                  <a:cubicBezTo>
                    <a:pt x="17666" y="1230"/>
                    <a:pt x="20550" y="607"/>
                    <a:pt x="23441" y="607"/>
                  </a:cubicBezTo>
                  <a:close/>
                  <a:moveTo>
                    <a:pt x="23441" y="1"/>
                  </a:moveTo>
                  <a:cubicBezTo>
                    <a:pt x="20464" y="1"/>
                    <a:pt x="17494" y="642"/>
                    <a:pt x="14697" y="1921"/>
                  </a:cubicBezTo>
                  <a:cubicBezTo>
                    <a:pt x="9471" y="4308"/>
                    <a:pt x="5530" y="8609"/>
                    <a:pt x="3602" y="14033"/>
                  </a:cubicBezTo>
                  <a:cubicBezTo>
                    <a:pt x="1" y="24154"/>
                    <a:pt x="4800" y="35630"/>
                    <a:pt x="14525" y="40158"/>
                  </a:cubicBezTo>
                  <a:cubicBezTo>
                    <a:pt x="17369" y="41482"/>
                    <a:pt x="20415" y="42138"/>
                    <a:pt x="23451" y="42138"/>
                  </a:cubicBezTo>
                  <a:cubicBezTo>
                    <a:pt x="27248" y="42138"/>
                    <a:pt x="31029" y="41111"/>
                    <a:pt x="34380" y="39080"/>
                  </a:cubicBezTo>
                  <a:cubicBezTo>
                    <a:pt x="35956" y="38123"/>
                    <a:pt x="37697" y="37637"/>
                    <a:pt x="39428" y="37637"/>
                  </a:cubicBezTo>
                  <a:cubicBezTo>
                    <a:pt x="40557" y="37637"/>
                    <a:pt x="41681" y="37843"/>
                    <a:pt x="42753" y="38262"/>
                  </a:cubicBezTo>
                  <a:lnTo>
                    <a:pt x="47619" y="40159"/>
                  </a:lnTo>
                  <a:cubicBezTo>
                    <a:pt x="47655" y="40173"/>
                    <a:pt x="47692" y="40180"/>
                    <a:pt x="47728" y="40180"/>
                  </a:cubicBezTo>
                  <a:cubicBezTo>
                    <a:pt x="47850" y="40180"/>
                    <a:pt x="47965" y="40107"/>
                    <a:pt x="48012" y="39987"/>
                  </a:cubicBezTo>
                  <a:lnTo>
                    <a:pt x="49129" y="37121"/>
                  </a:lnTo>
                  <a:lnTo>
                    <a:pt x="55949" y="39782"/>
                  </a:lnTo>
                  <a:cubicBezTo>
                    <a:pt x="55984" y="39795"/>
                    <a:pt x="56022" y="39802"/>
                    <a:pt x="56059" y="39802"/>
                  </a:cubicBezTo>
                  <a:cubicBezTo>
                    <a:pt x="56090" y="39802"/>
                    <a:pt x="56122" y="39797"/>
                    <a:pt x="56152" y="39787"/>
                  </a:cubicBezTo>
                  <a:lnTo>
                    <a:pt x="57289" y="39423"/>
                  </a:lnTo>
                  <a:cubicBezTo>
                    <a:pt x="57940" y="39215"/>
                    <a:pt x="58608" y="39113"/>
                    <a:pt x="59271" y="39113"/>
                  </a:cubicBezTo>
                  <a:cubicBezTo>
                    <a:pt x="60924" y="39113"/>
                    <a:pt x="62543" y="39744"/>
                    <a:pt x="63772" y="40924"/>
                  </a:cubicBezTo>
                  <a:lnTo>
                    <a:pt x="66616" y="43649"/>
                  </a:lnTo>
                  <a:cubicBezTo>
                    <a:pt x="66672" y="43704"/>
                    <a:pt x="66746" y="43734"/>
                    <a:pt x="66824" y="43734"/>
                  </a:cubicBezTo>
                  <a:lnTo>
                    <a:pt x="70683" y="43752"/>
                  </a:lnTo>
                  <a:cubicBezTo>
                    <a:pt x="72681" y="43759"/>
                    <a:pt x="74599" y="44541"/>
                    <a:pt x="76030" y="45935"/>
                  </a:cubicBezTo>
                  <a:lnTo>
                    <a:pt x="76373" y="46268"/>
                  </a:lnTo>
                  <a:cubicBezTo>
                    <a:pt x="77525" y="47387"/>
                    <a:pt x="79068" y="48013"/>
                    <a:pt x="80674" y="48013"/>
                  </a:cubicBezTo>
                  <a:cubicBezTo>
                    <a:pt x="81299" y="48012"/>
                    <a:pt x="81922" y="47917"/>
                    <a:pt x="82518" y="47731"/>
                  </a:cubicBezTo>
                  <a:lnTo>
                    <a:pt x="86395" y="46519"/>
                  </a:lnTo>
                  <a:cubicBezTo>
                    <a:pt x="87412" y="46202"/>
                    <a:pt x="87850" y="45005"/>
                    <a:pt x="87278" y="44105"/>
                  </a:cubicBezTo>
                  <a:lnTo>
                    <a:pt x="84525" y="39772"/>
                  </a:lnTo>
                  <a:cubicBezTo>
                    <a:pt x="83751" y="38548"/>
                    <a:pt x="82605" y="37605"/>
                    <a:pt x="81256" y="37083"/>
                  </a:cubicBezTo>
                  <a:lnTo>
                    <a:pt x="53385" y="26211"/>
                  </a:lnTo>
                  <a:lnTo>
                    <a:pt x="54328" y="23795"/>
                  </a:lnTo>
                  <a:cubicBezTo>
                    <a:pt x="54389" y="23639"/>
                    <a:pt x="54312" y="23463"/>
                    <a:pt x="54156" y="23402"/>
                  </a:cubicBezTo>
                  <a:lnTo>
                    <a:pt x="49289" y="21504"/>
                  </a:lnTo>
                  <a:cubicBezTo>
                    <a:pt x="46581" y="20447"/>
                    <a:pt x="44505" y="18174"/>
                    <a:pt x="43736" y="15425"/>
                  </a:cubicBezTo>
                  <a:cubicBezTo>
                    <a:pt x="41935" y="8975"/>
                    <a:pt x="37333" y="3884"/>
                    <a:pt x="31106" y="1456"/>
                  </a:cubicBezTo>
                  <a:cubicBezTo>
                    <a:pt x="28617" y="485"/>
                    <a:pt x="26026" y="1"/>
                    <a:pt x="2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4509900" y="1092275"/>
              <a:ext cx="780875" cy="313250"/>
            </a:xfrm>
            <a:custGeom>
              <a:avLst/>
              <a:gdLst/>
              <a:ahLst/>
              <a:cxnLst/>
              <a:rect l="l" t="t" r="r" b="b"/>
              <a:pathLst>
                <a:path w="31235" h="12530" extrusionOk="0">
                  <a:moveTo>
                    <a:pt x="345" y="1"/>
                  </a:moveTo>
                  <a:cubicBezTo>
                    <a:pt x="224" y="1"/>
                    <a:pt x="109" y="74"/>
                    <a:pt x="63" y="194"/>
                  </a:cubicBezTo>
                  <a:cubicBezTo>
                    <a:pt x="0" y="352"/>
                    <a:pt x="81" y="530"/>
                    <a:pt x="240" y="589"/>
                  </a:cubicBezTo>
                  <a:lnTo>
                    <a:pt x="30799" y="12509"/>
                  </a:lnTo>
                  <a:cubicBezTo>
                    <a:pt x="30834" y="12523"/>
                    <a:pt x="30872" y="12530"/>
                    <a:pt x="30910" y="12530"/>
                  </a:cubicBezTo>
                  <a:cubicBezTo>
                    <a:pt x="31056" y="12530"/>
                    <a:pt x="31181" y="12427"/>
                    <a:pt x="31207" y="12283"/>
                  </a:cubicBezTo>
                  <a:cubicBezTo>
                    <a:pt x="31234" y="12140"/>
                    <a:pt x="31155" y="11997"/>
                    <a:pt x="31019" y="11945"/>
                  </a:cubicBezTo>
                  <a:lnTo>
                    <a:pt x="460" y="24"/>
                  </a:lnTo>
                  <a:cubicBezTo>
                    <a:pt x="422" y="8"/>
                    <a:pt x="383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4230200" y="1003925"/>
              <a:ext cx="237625" cy="193250"/>
            </a:xfrm>
            <a:custGeom>
              <a:avLst/>
              <a:gdLst/>
              <a:ahLst/>
              <a:cxnLst/>
              <a:rect l="l" t="t" r="r" b="b"/>
              <a:pathLst>
                <a:path w="9505" h="7730" extrusionOk="0">
                  <a:moveTo>
                    <a:pt x="2473" y="0"/>
                  </a:moveTo>
                  <a:cubicBezTo>
                    <a:pt x="2351" y="0"/>
                    <a:pt x="2237" y="74"/>
                    <a:pt x="2191" y="193"/>
                  </a:cubicBezTo>
                  <a:lnTo>
                    <a:pt x="62" y="5649"/>
                  </a:lnTo>
                  <a:cubicBezTo>
                    <a:pt x="1" y="5806"/>
                    <a:pt x="79" y="5981"/>
                    <a:pt x="234" y="6043"/>
                  </a:cubicBezTo>
                  <a:lnTo>
                    <a:pt x="4504" y="7708"/>
                  </a:lnTo>
                  <a:cubicBezTo>
                    <a:pt x="4539" y="7721"/>
                    <a:pt x="4577" y="7729"/>
                    <a:pt x="4615" y="7729"/>
                  </a:cubicBezTo>
                  <a:lnTo>
                    <a:pt x="4615" y="7728"/>
                  </a:lnTo>
                  <a:cubicBezTo>
                    <a:pt x="4615" y="7728"/>
                    <a:pt x="4616" y="7728"/>
                    <a:pt x="4617" y="7728"/>
                  </a:cubicBezTo>
                  <a:cubicBezTo>
                    <a:pt x="4762" y="7728"/>
                    <a:pt x="4886" y="7624"/>
                    <a:pt x="4913" y="7482"/>
                  </a:cubicBezTo>
                  <a:cubicBezTo>
                    <a:pt x="4940" y="7338"/>
                    <a:pt x="4861" y="7196"/>
                    <a:pt x="4725" y="7143"/>
                  </a:cubicBezTo>
                  <a:lnTo>
                    <a:pt x="736" y="5588"/>
                  </a:lnTo>
                  <a:lnTo>
                    <a:pt x="2646" y="695"/>
                  </a:lnTo>
                  <a:lnTo>
                    <a:pt x="9045" y="3192"/>
                  </a:lnTo>
                  <a:cubicBezTo>
                    <a:pt x="9083" y="3208"/>
                    <a:pt x="9122" y="3215"/>
                    <a:pt x="9161" y="3215"/>
                  </a:cubicBezTo>
                  <a:cubicBezTo>
                    <a:pt x="9282" y="3215"/>
                    <a:pt x="9397" y="3142"/>
                    <a:pt x="9443" y="3023"/>
                  </a:cubicBezTo>
                  <a:cubicBezTo>
                    <a:pt x="9505" y="2865"/>
                    <a:pt x="9425" y="2687"/>
                    <a:pt x="9265" y="2628"/>
                  </a:cubicBezTo>
                  <a:lnTo>
                    <a:pt x="2583" y="21"/>
                  </a:lnTo>
                  <a:cubicBezTo>
                    <a:pt x="2547" y="7"/>
                    <a:pt x="2510" y="0"/>
                    <a:pt x="2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4248275" y="790575"/>
              <a:ext cx="717675" cy="399425"/>
            </a:xfrm>
            <a:custGeom>
              <a:avLst/>
              <a:gdLst/>
              <a:ahLst/>
              <a:cxnLst/>
              <a:rect l="l" t="t" r="r" b="b"/>
              <a:pathLst>
                <a:path w="28707" h="15977" extrusionOk="0">
                  <a:moveTo>
                    <a:pt x="2072" y="0"/>
                  </a:moveTo>
                  <a:cubicBezTo>
                    <a:pt x="1951" y="0"/>
                    <a:pt x="1836" y="74"/>
                    <a:pt x="1790" y="194"/>
                  </a:cubicBezTo>
                  <a:lnTo>
                    <a:pt x="60" y="4625"/>
                  </a:lnTo>
                  <a:cubicBezTo>
                    <a:pt x="0" y="4781"/>
                    <a:pt x="77" y="4957"/>
                    <a:pt x="233" y="5018"/>
                  </a:cubicBezTo>
                  <a:lnTo>
                    <a:pt x="28271" y="15954"/>
                  </a:lnTo>
                  <a:cubicBezTo>
                    <a:pt x="28305" y="15969"/>
                    <a:pt x="28343" y="15975"/>
                    <a:pt x="28381" y="15975"/>
                  </a:cubicBezTo>
                  <a:lnTo>
                    <a:pt x="28381" y="15977"/>
                  </a:lnTo>
                  <a:cubicBezTo>
                    <a:pt x="28527" y="15977"/>
                    <a:pt x="28652" y="15872"/>
                    <a:pt x="28679" y="15729"/>
                  </a:cubicBezTo>
                  <a:cubicBezTo>
                    <a:pt x="28706" y="15586"/>
                    <a:pt x="28627" y="15444"/>
                    <a:pt x="28491" y="15392"/>
                  </a:cubicBezTo>
                  <a:lnTo>
                    <a:pt x="735" y="4563"/>
                  </a:lnTo>
                  <a:lnTo>
                    <a:pt x="2244" y="696"/>
                  </a:lnTo>
                  <a:lnTo>
                    <a:pt x="9093" y="3368"/>
                  </a:lnTo>
                  <a:cubicBezTo>
                    <a:pt x="9131" y="3384"/>
                    <a:pt x="9170" y="3391"/>
                    <a:pt x="9209" y="3391"/>
                  </a:cubicBezTo>
                  <a:cubicBezTo>
                    <a:pt x="9330" y="3391"/>
                    <a:pt x="9444" y="3318"/>
                    <a:pt x="9491" y="3199"/>
                  </a:cubicBezTo>
                  <a:cubicBezTo>
                    <a:pt x="9553" y="3040"/>
                    <a:pt x="9472" y="2863"/>
                    <a:pt x="9313" y="2804"/>
                  </a:cubicBezTo>
                  <a:lnTo>
                    <a:pt x="2182" y="21"/>
                  </a:lnTo>
                  <a:cubicBezTo>
                    <a:pt x="2146" y="7"/>
                    <a:pt x="2109" y="0"/>
                    <a:pt x="2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5012325" y="1199425"/>
              <a:ext cx="293425" cy="123125"/>
            </a:xfrm>
            <a:custGeom>
              <a:avLst/>
              <a:gdLst/>
              <a:ahLst/>
              <a:cxnLst/>
              <a:rect l="l" t="t" r="r" b="b"/>
              <a:pathLst>
                <a:path w="11737" h="4925" extrusionOk="0">
                  <a:moveTo>
                    <a:pt x="341" y="1"/>
                  </a:moveTo>
                  <a:cubicBezTo>
                    <a:pt x="220" y="1"/>
                    <a:pt x="106" y="74"/>
                    <a:pt x="60" y="193"/>
                  </a:cubicBezTo>
                  <a:cubicBezTo>
                    <a:pt x="0" y="347"/>
                    <a:pt x="74" y="521"/>
                    <a:pt x="227" y="584"/>
                  </a:cubicBezTo>
                  <a:lnTo>
                    <a:pt x="11301" y="4903"/>
                  </a:lnTo>
                  <a:cubicBezTo>
                    <a:pt x="11336" y="4916"/>
                    <a:pt x="11373" y="4924"/>
                    <a:pt x="11411" y="4924"/>
                  </a:cubicBezTo>
                  <a:cubicBezTo>
                    <a:pt x="11556" y="4924"/>
                    <a:pt x="11681" y="4821"/>
                    <a:pt x="11709" y="4678"/>
                  </a:cubicBezTo>
                  <a:cubicBezTo>
                    <a:pt x="11736" y="4535"/>
                    <a:pt x="11657" y="4393"/>
                    <a:pt x="11521" y="4339"/>
                  </a:cubicBezTo>
                  <a:lnTo>
                    <a:pt x="447" y="20"/>
                  </a:lnTo>
                  <a:cubicBezTo>
                    <a:pt x="412" y="7"/>
                    <a:pt x="376" y="1"/>
                    <a:pt x="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3389750" y="542875"/>
              <a:ext cx="292875" cy="292875"/>
            </a:xfrm>
            <a:custGeom>
              <a:avLst/>
              <a:gdLst/>
              <a:ahLst/>
              <a:cxnLst/>
              <a:rect l="l" t="t" r="r" b="b"/>
              <a:pathLst>
                <a:path w="11715" h="11715" extrusionOk="0">
                  <a:moveTo>
                    <a:pt x="5858" y="1"/>
                  </a:moveTo>
                  <a:cubicBezTo>
                    <a:pt x="4304" y="1"/>
                    <a:pt x="2815" y="618"/>
                    <a:pt x="1716" y="1717"/>
                  </a:cubicBezTo>
                  <a:cubicBezTo>
                    <a:pt x="618" y="2815"/>
                    <a:pt x="0" y="4305"/>
                    <a:pt x="0" y="5858"/>
                  </a:cubicBezTo>
                  <a:cubicBezTo>
                    <a:pt x="0" y="7412"/>
                    <a:pt x="618" y="8902"/>
                    <a:pt x="1716" y="9999"/>
                  </a:cubicBezTo>
                  <a:cubicBezTo>
                    <a:pt x="2815" y="11097"/>
                    <a:pt x="4304" y="11715"/>
                    <a:pt x="5858" y="11715"/>
                  </a:cubicBezTo>
                  <a:cubicBezTo>
                    <a:pt x="7410" y="11715"/>
                    <a:pt x="8900" y="11097"/>
                    <a:pt x="9999" y="9999"/>
                  </a:cubicBezTo>
                  <a:cubicBezTo>
                    <a:pt x="11097" y="8902"/>
                    <a:pt x="11714" y="7412"/>
                    <a:pt x="11714" y="5858"/>
                  </a:cubicBezTo>
                  <a:cubicBezTo>
                    <a:pt x="11714" y="4305"/>
                    <a:pt x="11097" y="2815"/>
                    <a:pt x="9999" y="1717"/>
                  </a:cubicBezTo>
                  <a:cubicBezTo>
                    <a:pt x="8900" y="618"/>
                    <a:pt x="7410" y="1"/>
                    <a:pt x="5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3374225" y="535300"/>
              <a:ext cx="326825" cy="308100"/>
            </a:xfrm>
            <a:custGeom>
              <a:avLst/>
              <a:gdLst/>
              <a:ahLst/>
              <a:cxnLst/>
              <a:rect l="l" t="t" r="r" b="b"/>
              <a:pathLst>
                <a:path w="13073" h="12324" extrusionOk="0">
                  <a:moveTo>
                    <a:pt x="6486" y="607"/>
                  </a:moveTo>
                  <a:cubicBezTo>
                    <a:pt x="7173" y="607"/>
                    <a:pt x="7856" y="736"/>
                    <a:pt x="8496" y="987"/>
                  </a:cubicBezTo>
                  <a:cubicBezTo>
                    <a:pt x="10589" y="1804"/>
                    <a:pt x="11984" y="3800"/>
                    <a:pt x="12031" y="6047"/>
                  </a:cubicBezTo>
                  <a:cubicBezTo>
                    <a:pt x="12078" y="8292"/>
                    <a:pt x="10766" y="10345"/>
                    <a:pt x="8709" y="11248"/>
                  </a:cubicBezTo>
                  <a:cubicBezTo>
                    <a:pt x="7991" y="11563"/>
                    <a:pt x="7232" y="11716"/>
                    <a:pt x="6479" y="11716"/>
                  </a:cubicBezTo>
                  <a:cubicBezTo>
                    <a:pt x="5073" y="11716"/>
                    <a:pt x="3688" y="11182"/>
                    <a:pt x="2632" y="10170"/>
                  </a:cubicBezTo>
                  <a:cubicBezTo>
                    <a:pt x="1012" y="8613"/>
                    <a:pt x="487" y="6235"/>
                    <a:pt x="1304" y="4143"/>
                  </a:cubicBezTo>
                  <a:cubicBezTo>
                    <a:pt x="2159" y="1951"/>
                    <a:pt x="4263" y="607"/>
                    <a:pt x="6484" y="607"/>
                  </a:cubicBezTo>
                  <a:close/>
                  <a:moveTo>
                    <a:pt x="6486" y="1"/>
                  </a:moveTo>
                  <a:cubicBezTo>
                    <a:pt x="4021" y="1"/>
                    <a:pt x="1689" y="1492"/>
                    <a:pt x="740" y="3923"/>
                  </a:cubicBezTo>
                  <a:cubicBezTo>
                    <a:pt x="0" y="5819"/>
                    <a:pt x="245" y="7957"/>
                    <a:pt x="1394" y="9637"/>
                  </a:cubicBezTo>
                  <a:cubicBezTo>
                    <a:pt x="2541" y="11318"/>
                    <a:pt x="4445" y="12324"/>
                    <a:pt x="6480" y="12324"/>
                  </a:cubicBezTo>
                  <a:cubicBezTo>
                    <a:pt x="9440" y="12320"/>
                    <a:pt x="11980" y="10210"/>
                    <a:pt x="12527" y="7299"/>
                  </a:cubicBezTo>
                  <a:cubicBezTo>
                    <a:pt x="13072" y="4390"/>
                    <a:pt x="11473" y="1502"/>
                    <a:pt x="8716" y="422"/>
                  </a:cubicBezTo>
                  <a:cubicBezTo>
                    <a:pt x="7984" y="136"/>
                    <a:pt x="7229" y="1"/>
                    <a:pt x="64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3409050" y="549675"/>
              <a:ext cx="277925" cy="288525"/>
            </a:xfrm>
            <a:custGeom>
              <a:avLst/>
              <a:gdLst/>
              <a:ahLst/>
              <a:cxnLst/>
              <a:rect l="l" t="t" r="r" b="b"/>
              <a:pathLst>
                <a:path w="11117" h="11541" extrusionOk="0">
                  <a:moveTo>
                    <a:pt x="5877" y="1"/>
                  </a:moveTo>
                  <a:cubicBezTo>
                    <a:pt x="5085" y="1"/>
                    <a:pt x="4284" y="187"/>
                    <a:pt x="3535" y="556"/>
                  </a:cubicBezTo>
                  <a:cubicBezTo>
                    <a:pt x="2203" y="1209"/>
                    <a:pt x="1139" y="2387"/>
                    <a:pt x="578" y="3827"/>
                  </a:cubicBezTo>
                  <a:cubicBezTo>
                    <a:pt x="15" y="5268"/>
                    <a:pt x="1" y="6855"/>
                    <a:pt x="539" y="8238"/>
                  </a:cubicBezTo>
                  <a:cubicBezTo>
                    <a:pt x="1075" y="9621"/>
                    <a:pt x="2118" y="10687"/>
                    <a:pt x="3440" y="11203"/>
                  </a:cubicBezTo>
                  <a:cubicBezTo>
                    <a:pt x="4018" y="11428"/>
                    <a:pt x="4627" y="11540"/>
                    <a:pt x="5242" y="11540"/>
                  </a:cubicBezTo>
                  <a:cubicBezTo>
                    <a:pt x="6034" y="11540"/>
                    <a:pt x="6834" y="11354"/>
                    <a:pt x="7584" y="10985"/>
                  </a:cubicBezTo>
                  <a:cubicBezTo>
                    <a:pt x="8915" y="10332"/>
                    <a:pt x="9979" y="9154"/>
                    <a:pt x="10541" y="7714"/>
                  </a:cubicBezTo>
                  <a:cubicBezTo>
                    <a:pt x="11103" y="6274"/>
                    <a:pt x="11117" y="4686"/>
                    <a:pt x="10580" y="3303"/>
                  </a:cubicBezTo>
                  <a:cubicBezTo>
                    <a:pt x="10044" y="1920"/>
                    <a:pt x="8999" y="854"/>
                    <a:pt x="7678" y="338"/>
                  </a:cubicBezTo>
                  <a:cubicBezTo>
                    <a:pt x="7101" y="113"/>
                    <a:pt x="6491" y="1"/>
                    <a:pt x="58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3387675" y="544725"/>
              <a:ext cx="320775" cy="298450"/>
            </a:xfrm>
            <a:custGeom>
              <a:avLst/>
              <a:gdLst/>
              <a:ahLst/>
              <a:cxnLst/>
              <a:rect l="l" t="t" r="r" b="b"/>
              <a:pathLst>
                <a:path w="12831" h="11938" extrusionOk="0">
                  <a:moveTo>
                    <a:pt x="6909" y="596"/>
                  </a:moveTo>
                  <a:cubicBezTo>
                    <a:pt x="7413" y="596"/>
                    <a:pt x="7915" y="668"/>
                    <a:pt x="8401" y="808"/>
                  </a:cubicBezTo>
                  <a:cubicBezTo>
                    <a:pt x="10960" y="2070"/>
                    <a:pt x="12153" y="5142"/>
                    <a:pt x="11115" y="7803"/>
                  </a:cubicBezTo>
                  <a:cubicBezTo>
                    <a:pt x="10267" y="9976"/>
                    <a:pt x="8140" y="11343"/>
                    <a:pt x="5923" y="11343"/>
                  </a:cubicBezTo>
                  <a:cubicBezTo>
                    <a:pt x="5425" y="11343"/>
                    <a:pt x="4923" y="11274"/>
                    <a:pt x="4430" y="11130"/>
                  </a:cubicBezTo>
                  <a:cubicBezTo>
                    <a:pt x="1870" y="9868"/>
                    <a:pt x="679" y="6796"/>
                    <a:pt x="1715" y="4136"/>
                  </a:cubicBezTo>
                  <a:cubicBezTo>
                    <a:pt x="2563" y="1963"/>
                    <a:pt x="4691" y="596"/>
                    <a:pt x="6909" y="596"/>
                  </a:cubicBezTo>
                  <a:close/>
                  <a:moveTo>
                    <a:pt x="6911" y="1"/>
                  </a:moveTo>
                  <a:cubicBezTo>
                    <a:pt x="4433" y="1"/>
                    <a:pt x="2088" y="1516"/>
                    <a:pt x="1151" y="3915"/>
                  </a:cubicBezTo>
                  <a:cubicBezTo>
                    <a:pt x="0" y="6866"/>
                    <a:pt x="1323" y="10273"/>
                    <a:pt x="4210" y="11693"/>
                  </a:cubicBezTo>
                  <a:cubicBezTo>
                    <a:pt x="4761" y="11854"/>
                    <a:pt x="5331" y="11937"/>
                    <a:pt x="5904" y="11937"/>
                  </a:cubicBezTo>
                  <a:cubicBezTo>
                    <a:pt x="5909" y="11937"/>
                    <a:pt x="5913" y="11937"/>
                    <a:pt x="5918" y="11937"/>
                  </a:cubicBezTo>
                  <a:cubicBezTo>
                    <a:pt x="8396" y="11937"/>
                    <a:pt x="10743" y="10423"/>
                    <a:pt x="11679" y="8023"/>
                  </a:cubicBezTo>
                  <a:cubicBezTo>
                    <a:pt x="12830" y="5072"/>
                    <a:pt x="11507" y="1665"/>
                    <a:pt x="8620" y="247"/>
                  </a:cubicBezTo>
                  <a:cubicBezTo>
                    <a:pt x="8054" y="80"/>
                    <a:pt x="7479" y="1"/>
                    <a:pt x="69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3423825" y="641300"/>
              <a:ext cx="784350" cy="594650"/>
            </a:xfrm>
            <a:custGeom>
              <a:avLst/>
              <a:gdLst/>
              <a:ahLst/>
              <a:cxnLst/>
              <a:rect l="l" t="t" r="r" b="b"/>
              <a:pathLst>
                <a:path w="31374" h="23786" extrusionOk="0">
                  <a:moveTo>
                    <a:pt x="30102" y="0"/>
                  </a:moveTo>
                  <a:cubicBezTo>
                    <a:pt x="30077" y="0"/>
                    <a:pt x="30052" y="3"/>
                    <a:pt x="30027" y="9"/>
                  </a:cubicBezTo>
                  <a:cubicBezTo>
                    <a:pt x="29871" y="50"/>
                    <a:pt x="29773" y="205"/>
                    <a:pt x="29805" y="362"/>
                  </a:cubicBezTo>
                  <a:cubicBezTo>
                    <a:pt x="30758" y="4080"/>
                    <a:pt x="30521" y="7942"/>
                    <a:pt x="29121" y="11528"/>
                  </a:cubicBezTo>
                  <a:cubicBezTo>
                    <a:pt x="27346" y="16078"/>
                    <a:pt x="23907" y="19666"/>
                    <a:pt x="19432" y="21628"/>
                  </a:cubicBezTo>
                  <a:cubicBezTo>
                    <a:pt x="17078" y="22661"/>
                    <a:pt x="14586" y="23178"/>
                    <a:pt x="12090" y="23178"/>
                  </a:cubicBezTo>
                  <a:cubicBezTo>
                    <a:pt x="9844" y="23178"/>
                    <a:pt x="7595" y="22759"/>
                    <a:pt x="5440" y="21919"/>
                  </a:cubicBezTo>
                  <a:cubicBezTo>
                    <a:pt x="3667" y="21229"/>
                    <a:pt x="2013" y="20266"/>
                    <a:pt x="536" y="19067"/>
                  </a:cubicBezTo>
                  <a:cubicBezTo>
                    <a:pt x="480" y="19019"/>
                    <a:pt x="410" y="18996"/>
                    <a:pt x="342" y="18996"/>
                  </a:cubicBezTo>
                  <a:cubicBezTo>
                    <a:pt x="254" y="18996"/>
                    <a:pt x="167" y="19034"/>
                    <a:pt x="108" y="19107"/>
                  </a:cubicBezTo>
                  <a:cubicBezTo>
                    <a:pt x="1" y="19239"/>
                    <a:pt x="22" y="19432"/>
                    <a:pt x="155" y="19536"/>
                  </a:cubicBezTo>
                  <a:cubicBezTo>
                    <a:pt x="1680" y="20776"/>
                    <a:pt x="3388" y="21770"/>
                    <a:pt x="5220" y="22483"/>
                  </a:cubicBezTo>
                  <a:cubicBezTo>
                    <a:pt x="7447" y="23351"/>
                    <a:pt x="9771" y="23785"/>
                    <a:pt x="12091" y="23785"/>
                  </a:cubicBezTo>
                  <a:cubicBezTo>
                    <a:pt x="14670" y="23785"/>
                    <a:pt x="17244" y="23251"/>
                    <a:pt x="19674" y="22182"/>
                  </a:cubicBezTo>
                  <a:cubicBezTo>
                    <a:pt x="24295" y="20156"/>
                    <a:pt x="27850" y="16449"/>
                    <a:pt x="29685" y="11748"/>
                  </a:cubicBezTo>
                  <a:cubicBezTo>
                    <a:pt x="31130" y="8042"/>
                    <a:pt x="31374" y="4054"/>
                    <a:pt x="30391" y="213"/>
                  </a:cubicBezTo>
                  <a:cubicBezTo>
                    <a:pt x="30350" y="83"/>
                    <a:pt x="30231" y="0"/>
                    <a:pt x="30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3238175" y="688775"/>
              <a:ext cx="151500" cy="392200"/>
            </a:xfrm>
            <a:custGeom>
              <a:avLst/>
              <a:gdLst/>
              <a:ahLst/>
              <a:cxnLst/>
              <a:rect l="l" t="t" r="r" b="b"/>
              <a:pathLst>
                <a:path w="6060" h="15688" extrusionOk="0">
                  <a:moveTo>
                    <a:pt x="1110" y="0"/>
                  </a:moveTo>
                  <a:cubicBezTo>
                    <a:pt x="963" y="0"/>
                    <a:pt x="834" y="109"/>
                    <a:pt x="813" y="259"/>
                  </a:cubicBezTo>
                  <a:cubicBezTo>
                    <a:pt x="0" y="5806"/>
                    <a:pt x="1684" y="11392"/>
                    <a:pt x="5433" y="15587"/>
                  </a:cubicBezTo>
                  <a:cubicBezTo>
                    <a:pt x="5490" y="15651"/>
                    <a:pt x="5572" y="15687"/>
                    <a:pt x="5658" y="15687"/>
                  </a:cubicBezTo>
                  <a:cubicBezTo>
                    <a:pt x="5920" y="15687"/>
                    <a:pt x="6060" y="15379"/>
                    <a:pt x="5885" y="15183"/>
                  </a:cubicBezTo>
                  <a:cubicBezTo>
                    <a:pt x="2256" y="11124"/>
                    <a:pt x="626" y="5716"/>
                    <a:pt x="1413" y="348"/>
                  </a:cubicBezTo>
                  <a:cubicBezTo>
                    <a:pt x="1436" y="182"/>
                    <a:pt x="1322" y="29"/>
                    <a:pt x="1156" y="4"/>
                  </a:cubicBezTo>
                  <a:cubicBezTo>
                    <a:pt x="1141" y="2"/>
                    <a:pt x="1125" y="0"/>
                    <a:pt x="1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3264075" y="291050"/>
              <a:ext cx="826975" cy="377825"/>
            </a:xfrm>
            <a:custGeom>
              <a:avLst/>
              <a:gdLst/>
              <a:ahLst/>
              <a:cxnLst/>
              <a:rect l="l" t="t" r="r" b="b"/>
              <a:pathLst>
                <a:path w="33079" h="15113" extrusionOk="0">
                  <a:moveTo>
                    <a:pt x="18499" y="0"/>
                  </a:moveTo>
                  <a:cubicBezTo>
                    <a:pt x="10938" y="0"/>
                    <a:pt x="3785" y="4570"/>
                    <a:pt x="876" y="12027"/>
                  </a:cubicBezTo>
                  <a:cubicBezTo>
                    <a:pt x="531" y="12910"/>
                    <a:pt x="252" y="13818"/>
                    <a:pt x="42" y="14744"/>
                  </a:cubicBezTo>
                  <a:cubicBezTo>
                    <a:pt x="1" y="14932"/>
                    <a:pt x="144" y="15112"/>
                    <a:pt x="339" y="15112"/>
                  </a:cubicBezTo>
                  <a:cubicBezTo>
                    <a:pt x="480" y="15112"/>
                    <a:pt x="602" y="15014"/>
                    <a:pt x="634" y="14876"/>
                  </a:cubicBezTo>
                  <a:cubicBezTo>
                    <a:pt x="837" y="13982"/>
                    <a:pt x="1106" y="13103"/>
                    <a:pt x="1440" y="12247"/>
                  </a:cubicBezTo>
                  <a:cubicBezTo>
                    <a:pt x="4256" y="5029"/>
                    <a:pt x="11181" y="606"/>
                    <a:pt x="18499" y="606"/>
                  </a:cubicBezTo>
                  <a:cubicBezTo>
                    <a:pt x="20705" y="606"/>
                    <a:pt x="22946" y="1008"/>
                    <a:pt x="25121" y="1856"/>
                  </a:cubicBezTo>
                  <a:cubicBezTo>
                    <a:pt x="27992" y="2976"/>
                    <a:pt x="30547" y="4811"/>
                    <a:pt x="32509" y="7162"/>
                  </a:cubicBezTo>
                  <a:cubicBezTo>
                    <a:pt x="32569" y="7232"/>
                    <a:pt x="32653" y="7268"/>
                    <a:pt x="32739" y="7268"/>
                  </a:cubicBezTo>
                  <a:cubicBezTo>
                    <a:pt x="32807" y="7268"/>
                    <a:pt x="32876" y="7245"/>
                    <a:pt x="32933" y="7198"/>
                  </a:cubicBezTo>
                  <a:cubicBezTo>
                    <a:pt x="33060" y="7091"/>
                    <a:pt x="33078" y="6903"/>
                    <a:pt x="32974" y="6774"/>
                  </a:cubicBezTo>
                  <a:cubicBezTo>
                    <a:pt x="30947" y="4345"/>
                    <a:pt x="28308" y="2449"/>
                    <a:pt x="25343" y="1292"/>
                  </a:cubicBezTo>
                  <a:cubicBezTo>
                    <a:pt x="23095" y="415"/>
                    <a:pt x="20778" y="0"/>
                    <a:pt x="18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4104700" y="498900"/>
              <a:ext cx="60550" cy="96325"/>
            </a:xfrm>
            <a:custGeom>
              <a:avLst/>
              <a:gdLst/>
              <a:ahLst/>
              <a:cxnLst/>
              <a:rect l="l" t="t" r="r" b="b"/>
              <a:pathLst>
                <a:path w="2422" h="3853" extrusionOk="0">
                  <a:moveTo>
                    <a:pt x="344" y="0"/>
                  </a:moveTo>
                  <a:cubicBezTo>
                    <a:pt x="286" y="0"/>
                    <a:pt x="228" y="17"/>
                    <a:pt x="176" y="51"/>
                  </a:cubicBezTo>
                  <a:cubicBezTo>
                    <a:pt x="41" y="140"/>
                    <a:pt x="0" y="321"/>
                    <a:pt x="84" y="460"/>
                  </a:cubicBezTo>
                  <a:cubicBezTo>
                    <a:pt x="753" y="1469"/>
                    <a:pt x="1321" y="2542"/>
                    <a:pt x="1779" y="3663"/>
                  </a:cubicBezTo>
                  <a:cubicBezTo>
                    <a:pt x="1826" y="3777"/>
                    <a:pt x="1937" y="3852"/>
                    <a:pt x="2061" y="3852"/>
                  </a:cubicBezTo>
                  <a:lnTo>
                    <a:pt x="2059" y="3851"/>
                  </a:lnTo>
                  <a:cubicBezTo>
                    <a:pt x="2274" y="3851"/>
                    <a:pt x="2421" y="3634"/>
                    <a:pt x="2339" y="3434"/>
                  </a:cubicBezTo>
                  <a:cubicBezTo>
                    <a:pt x="1866" y="2275"/>
                    <a:pt x="1280" y="1167"/>
                    <a:pt x="589" y="124"/>
                  </a:cubicBezTo>
                  <a:cubicBezTo>
                    <a:pt x="529" y="43"/>
                    <a:pt x="437" y="0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2846275" y="456450"/>
              <a:ext cx="833700" cy="837800"/>
            </a:xfrm>
            <a:custGeom>
              <a:avLst/>
              <a:gdLst/>
              <a:ahLst/>
              <a:cxnLst/>
              <a:rect l="l" t="t" r="r" b="b"/>
              <a:pathLst>
                <a:path w="33348" h="33512" extrusionOk="0">
                  <a:moveTo>
                    <a:pt x="18026" y="1"/>
                  </a:moveTo>
                  <a:cubicBezTo>
                    <a:pt x="9981" y="1"/>
                    <a:pt x="2862" y="5829"/>
                    <a:pt x="1507" y="14022"/>
                  </a:cubicBezTo>
                  <a:cubicBezTo>
                    <a:pt x="1" y="23135"/>
                    <a:pt x="6189" y="31775"/>
                    <a:pt x="15302" y="33282"/>
                  </a:cubicBezTo>
                  <a:cubicBezTo>
                    <a:pt x="16229" y="33435"/>
                    <a:pt x="17155" y="33511"/>
                    <a:pt x="18075" y="33511"/>
                  </a:cubicBezTo>
                  <a:cubicBezTo>
                    <a:pt x="20814" y="33511"/>
                    <a:pt x="23496" y="32838"/>
                    <a:pt x="25954" y="31518"/>
                  </a:cubicBezTo>
                  <a:cubicBezTo>
                    <a:pt x="26132" y="31421"/>
                    <a:pt x="26277" y="31273"/>
                    <a:pt x="26368" y="31092"/>
                  </a:cubicBezTo>
                  <a:cubicBezTo>
                    <a:pt x="25701" y="30777"/>
                    <a:pt x="25067" y="30421"/>
                    <a:pt x="24451" y="30043"/>
                  </a:cubicBezTo>
                  <a:cubicBezTo>
                    <a:pt x="22434" y="31022"/>
                    <a:pt x="20263" y="31525"/>
                    <a:pt x="18049" y="31525"/>
                  </a:cubicBezTo>
                  <a:cubicBezTo>
                    <a:pt x="17245" y="31525"/>
                    <a:pt x="16436" y="31459"/>
                    <a:pt x="15627" y="31325"/>
                  </a:cubicBezTo>
                  <a:cubicBezTo>
                    <a:pt x="7592" y="29997"/>
                    <a:pt x="2136" y="22380"/>
                    <a:pt x="3465" y="14346"/>
                  </a:cubicBezTo>
                  <a:cubicBezTo>
                    <a:pt x="4659" y="7123"/>
                    <a:pt x="10934" y="1985"/>
                    <a:pt x="18027" y="1985"/>
                  </a:cubicBezTo>
                  <a:cubicBezTo>
                    <a:pt x="18824" y="1985"/>
                    <a:pt x="19632" y="2050"/>
                    <a:pt x="20444" y="2184"/>
                  </a:cubicBezTo>
                  <a:cubicBezTo>
                    <a:pt x="26015" y="3106"/>
                    <a:pt x="30505" y="7034"/>
                    <a:pt x="32162" y="12437"/>
                  </a:cubicBezTo>
                  <a:cubicBezTo>
                    <a:pt x="32197" y="12551"/>
                    <a:pt x="32254" y="12658"/>
                    <a:pt x="32328" y="12752"/>
                  </a:cubicBezTo>
                  <a:cubicBezTo>
                    <a:pt x="32632" y="12231"/>
                    <a:pt x="33000" y="11368"/>
                    <a:pt x="33348" y="9972"/>
                  </a:cubicBezTo>
                  <a:cubicBezTo>
                    <a:pt x="31079" y="4828"/>
                    <a:pt x="26417" y="1162"/>
                    <a:pt x="20768" y="227"/>
                  </a:cubicBezTo>
                  <a:cubicBezTo>
                    <a:pt x="19847" y="74"/>
                    <a:pt x="18931" y="1"/>
                    <a:pt x="18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4326550" y="1227500"/>
              <a:ext cx="43775" cy="50800"/>
            </a:xfrm>
            <a:custGeom>
              <a:avLst/>
              <a:gdLst/>
              <a:ahLst/>
              <a:cxnLst/>
              <a:rect l="l" t="t" r="r" b="b"/>
              <a:pathLst>
                <a:path w="1751" h="2032" extrusionOk="0">
                  <a:moveTo>
                    <a:pt x="343" y="1"/>
                  </a:moveTo>
                  <a:cubicBezTo>
                    <a:pt x="282" y="1"/>
                    <a:pt x="221" y="19"/>
                    <a:pt x="168" y="57"/>
                  </a:cubicBezTo>
                  <a:cubicBezTo>
                    <a:pt x="33" y="153"/>
                    <a:pt x="0" y="341"/>
                    <a:pt x="95" y="476"/>
                  </a:cubicBezTo>
                  <a:lnTo>
                    <a:pt x="1113" y="1905"/>
                  </a:lnTo>
                  <a:cubicBezTo>
                    <a:pt x="1171" y="1984"/>
                    <a:pt x="1263" y="2031"/>
                    <a:pt x="1361" y="2031"/>
                  </a:cubicBezTo>
                  <a:cubicBezTo>
                    <a:pt x="1607" y="2031"/>
                    <a:pt x="1750" y="1754"/>
                    <a:pt x="1607" y="1553"/>
                  </a:cubicBezTo>
                  <a:lnTo>
                    <a:pt x="589" y="125"/>
                  </a:lnTo>
                  <a:cubicBezTo>
                    <a:pt x="529" y="44"/>
                    <a:pt x="437" y="1"/>
                    <a:pt x="3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1089175" y="2557725"/>
              <a:ext cx="2847675" cy="2684500"/>
            </a:xfrm>
            <a:custGeom>
              <a:avLst/>
              <a:gdLst/>
              <a:ahLst/>
              <a:cxnLst/>
              <a:rect l="l" t="t" r="r" b="b"/>
              <a:pathLst>
                <a:path w="113907" h="107380" extrusionOk="0">
                  <a:moveTo>
                    <a:pt x="34572" y="0"/>
                  </a:moveTo>
                  <a:lnTo>
                    <a:pt x="1" y="41864"/>
                  </a:lnTo>
                  <a:lnTo>
                    <a:pt x="79335" y="107379"/>
                  </a:lnTo>
                  <a:lnTo>
                    <a:pt x="113907" y="65515"/>
                  </a:lnTo>
                  <a:lnTo>
                    <a:pt x="34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1080425" y="2550050"/>
              <a:ext cx="2864625" cy="2699725"/>
            </a:xfrm>
            <a:custGeom>
              <a:avLst/>
              <a:gdLst/>
              <a:ahLst/>
              <a:cxnLst/>
              <a:rect l="l" t="t" r="r" b="b"/>
              <a:pathLst>
                <a:path w="114585" h="107989" extrusionOk="0">
                  <a:moveTo>
                    <a:pt x="34956" y="729"/>
                  </a:moveTo>
                  <a:lnTo>
                    <a:pt x="113819" y="65865"/>
                  </a:lnTo>
                  <a:lnTo>
                    <a:pt x="79631" y="107259"/>
                  </a:lnTo>
                  <a:lnTo>
                    <a:pt x="768" y="42125"/>
                  </a:lnTo>
                  <a:lnTo>
                    <a:pt x="34956" y="729"/>
                  </a:lnTo>
                  <a:close/>
                  <a:moveTo>
                    <a:pt x="34911" y="0"/>
                  </a:moveTo>
                  <a:cubicBezTo>
                    <a:pt x="34903" y="0"/>
                    <a:pt x="34894" y="1"/>
                    <a:pt x="34886" y="1"/>
                  </a:cubicBezTo>
                  <a:cubicBezTo>
                    <a:pt x="34805" y="9"/>
                    <a:pt x="34732" y="48"/>
                    <a:pt x="34681" y="111"/>
                  </a:cubicBezTo>
                  <a:lnTo>
                    <a:pt x="106" y="41972"/>
                  </a:lnTo>
                  <a:cubicBezTo>
                    <a:pt x="1" y="42101"/>
                    <a:pt x="19" y="42293"/>
                    <a:pt x="148" y="42399"/>
                  </a:cubicBezTo>
                  <a:lnTo>
                    <a:pt x="79478" y="107919"/>
                  </a:lnTo>
                  <a:cubicBezTo>
                    <a:pt x="79533" y="107964"/>
                    <a:pt x="79601" y="107988"/>
                    <a:pt x="79671" y="107988"/>
                  </a:cubicBezTo>
                  <a:cubicBezTo>
                    <a:pt x="79681" y="107988"/>
                    <a:pt x="79691" y="107988"/>
                    <a:pt x="79700" y="107987"/>
                  </a:cubicBezTo>
                  <a:cubicBezTo>
                    <a:pt x="79780" y="107981"/>
                    <a:pt x="79853" y="107940"/>
                    <a:pt x="79905" y="107879"/>
                  </a:cubicBezTo>
                  <a:lnTo>
                    <a:pt x="114480" y="66016"/>
                  </a:lnTo>
                  <a:cubicBezTo>
                    <a:pt x="114585" y="65887"/>
                    <a:pt x="114567" y="65696"/>
                    <a:pt x="114438" y="65590"/>
                  </a:cubicBezTo>
                  <a:lnTo>
                    <a:pt x="35107" y="69"/>
                  </a:lnTo>
                  <a:cubicBezTo>
                    <a:pt x="35051" y="25"/>
                    <a:pt x="34982" y="0"/>
                    <a:pt x="34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1334525" y="2787450"/>
              <a:ext cx="2353700" cy="2207400"/>
            </a:xfrm>
            <a:custGeom>
              <a:avLst/>
              <a:gdLst/>
              <a:ahLst/>
              <a:cxnLst/>
              <a:rect l="l" t="t" r="r" b="b"/>
              <a:pathLst>
                <a:path w="94148" h="88296" extrusionOk="0">
                  <a:moveTo>
                    <a:pt x="29039" y="0"/>
                  </a:moveTo>
                  <a:cubicBezTo>
                    <a:pt x="27913" y="1364"/>
                    <a:pt x="26285" y="2068"/>
                    <a:pt x="24645" y="2068"/>
                  </a:cubicBezTo>
                  <a:cubicBezTo>
                    <a:pt x="23722" y="2068"/>
                    <a:pt x="22795" y="1845"/>
                    <a:pt x="21951" y="1391"/>
                  </a:cubicBezTo>
                  <a:lnTo>
                    <a:pt x="253" y="27660"/>
                  </a:lnTo>
                  <a:cubicBezTo>
                    <a:pt x="1936" y="29725"/>
                    <a:pt x="1987" y="32754"/>
                    <a:pt x="227" y="34884"/>
                  </a:cubicBezTo>
                  <a:cubicBezTo>
                    <a:pt x="155" y="34971"/>
                    <a:pt x="76" y="35051"/>
                    <a:pt x="1" y="35132"/>
                  </a:cubicBezTo>
                  <a:lnTo>
                    <a:pt x="64370" y="88296"/>
                  </a:lnTo>
                  <a:cubicBezTo>
                    <a:pt x="64436" y="88206"/>
                    <a:pt x="64499" y="88115"/>
                    <a:pt x="64570" y="88027"/>
                  </a:cubicBezTo>
                  <a:cubicBezTo>
                    <a:pt x="65697" y="86663"/>
                    <a:pt x="67326" y="85958"/>
                    <a:pt x="68968" y="85958"/>
                  </a:cubicBezTo>
                  <a:cubicBezTo>
                    <a:pt x="70245" y="85958"/>
                    <a:pt x="71530" y="86385"/>
                    <a:pt x="72592" y="87262"/>
                  </a:cubicBezTo>
                  <a:lnTo>
                    <a:pt x="94147" y="61163"/>
                  </a:lnTo>
                  <a:cubicBezTo>
                    <a:pt x="91721" y="59159"/>
                    <a:pt x="91379" y="55568"/>
                    <a:pt x="93382" y="53142"/>
                  </a:cubicBezTo>
                  <a:lnTo>
                    <a:pt x="29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1326025" y="2779850"/>
              <a:ext cx="2370700" cy="2222575"/>
            </a:xfrm>
            <a:custGeom>
              <a:avLst/>
              <a:gdLst/>
              <a:ahLst/>
              <a:cxnLst/>
              <a:rect l="l" t="t" r="r" b="b"/>
              <a:pathLst>
                <a:path w="94828" h="88903" extrusionOk="0">
                  <a:moveTo>
                    <a:pt x="29414" y="725"/>
                  </a:moveTo>
                  <a:lnTo>
                    <a:pt x="93302" y="53492"/>
                  </a:lnTo>
                  <a:cubicBezTo>
                    <a:pt x="92410" y="54686"/>
                    <a:pt x="92000" y="56150"/>
                    <a:pt x="92142" y="57643"/>
                  </a:cubicBezTo>
                  <a:cubicBezTo>
                    <a:pt x="92285" y="59138"/>
                    <a:pt x="92964" y="60497"/>
                    <a:pt x="94065" y="61502"/>
                  </a:cubicBezTo>
                  <a:lnTo>
                    <a:pt x="72887" y="87145"/>
                  </a:lnTo>
                  <a:cubicBezTo>
                    <a:pt x="71845" y="86368"/>
                    <a:pt x="70600" y="85959"/>
                    <a:pt x="69308" y="85959"/>
                  </a:cubicBezTo>
                  <a:cubicBezTo>
                    <a:pt x="69118" y="85959"/>
                    <a:pt x="68926" y="85968"/>
                    <a:pt x="68734" y="85986"/>
                  </a:cubicBezTo>
                  <a:cubicBezTo>
                    <a:pt x="67149" y="86132"/>
                    <a:pt x="65688" y="86907"/>
                    <a:pt x="64677" y="88137"/>
                  </a:cubicBezTo>
                  <a:cubicBezTo>
                    <a:pt x="64669" y="88146"/>
                    <a:pt x="64663" y="88154"/>
                    <a:pt x="64656" y="88163"/>
                  </a:cubicBezTo>
                  <a:lnTo>
                    <a:pt x="780" y="35406"/>
                  </a:lnTo>
                  <a:cubicBezTo>
                    <a:pt x="788" y="35398"/>
                    <a:pt x="794" y="35389"/>
                    <a:pt x="801" y="35381"/>
                  </a:cubicBezTo>
                  <a:cubicBezTo>
                    <a:pt x="2564" y="33246"/>
                    <a:pt x="2626" y="30168"/>
                    <a:pt x="983" y="27971"/>
                  </a:cubicBezTo>
                  <a:lnTo>
                    <a:pt x="22370" y="2075"/>
                  </a:lnTo>
                  <a:cubicBezTo>
                    <a:pt x="23201" y="2478"/>
                    <a:pt x="24092" y="2674"/>
                    <a:pt x="24977" y="2674"/>
                  </a:cubicBezTo>
                  <a:cubicBezTo>
                    <a:pt x="26626" y="2674"/>
                    <a:pt x="28252" y="1995"/>
                    <a:pt x="29414" y="725"/>
                  </a:cubicBezTo>
                  <a:close/>
                  <a:moveTo>
                    <a:pt x="29379" y="0"/>
                  </a:moveTo>
                  <a:cubicBezTo>
                    <a:pt x="29292" y="0"/>
                    <a:pt x="29205" y="38"/>
                    <a:pt x="29145" y="111"/>
                  </a:cubicBezTo>
                  <a:cubicBezTo>
                    <a:pt x="28092" y="1385"/>
                    <a:pt x="26546" y="2068"/>
                    <a:pt x="24976" y="2068"/>
                  </a:cubicBezTo>
                  <a:cubicBezTo>
                    <a:pt x="24110" y="2068"/>
                    <a:pt x="23236" y="1860"/>
                    <a:pt x="22434" y="1428"/>
                  </a:cubicBezTo>
                  <a:cubicBezTo>
                    <a:pt x="22389" y="1404"/>
                    <a:pt x="22340" y="1392"/>
                    <a:pt x="22291" y="1392"/>
                  </a:cubicBezTo>
                  <a:cubicBezTo>
                    <a:pt x="22204" y="1392"/>
                    <a:pt x="22117" y="1431"/>
                    <a:pt x="22058" y="1502"/>
                  </a:cubicBezTo>
                  <a:lnTo>
                    <a:pt x="360" y="27773"/>
                  </a:lnTo>
                  <a:cubicBezTo>
                    <a:pt x="268" y="27885"/>
                    <a:pt x="268" y="28046"/>
                    <a:pt x="359" y="28158"/>
                  </a:cubicBezTo>
                  <a:cubicBezTo>
                    <a:pt x="1978" y="30143"/>
                    <a:pt x="1967" y="33019"/>
                    <a:pt x="333" y="34997"/>
                  </a:cubicBezTo>
                  <a:cubicBezTo>
                    <a:pt x="285" y="35055"/>
                    <a:pt x="233" y="35110"/>
                    <a:pt x="181" y="35165"/>
                  </a:cubicBezTo>
                  <a:lnTo>
                    <a:pt x="119" y="35230"/>
                  </a:lnTo>
                  <a:cubicBezTo>
                    <a:pt x="1" y="35357"/>
                    <a:pt x="14" y="35558"/>
                    <a:pt x="148" y="35670"/>
                  </a:cubicBezTo>
                  <a:lnTo>
                    <a:pt x="64517" y="88833"/>
                  </a:lnTo>
                  <a:cubicBezTo>
                    <a:pt x="64572" y="88878"/>
                    <a:pt x="64639" y="88903"/>
                    <a:pt x="64710" y="88903"/>
                  </a:cubicBezTo>
                  <a:cubicBezTo>
                    <a:pt x="64723" y="88903"/>
                    <a:pt x="64736" y="88902"/>
                    <a:pt x="64747" y="88900"/>
                  </a:cubicBezTo>
                  <a:cubicBezTo>
                    <a:pt x="64831" y="88890"/>
                    <a:pt x="64905" y="88846"/>
                    <a:pt x="64954" y="88779"/>
                  </a:cubicBezTo>
                  <a:lnTo>
                    <a:pt x="65007" y="88706"/>
                  </a:lnTo>
                  <a:cubicBezTo>
                    <a:pt x="65051" y="88645"/>
                    <a:pt x="65095" y="88583"/>
                    <a:pt x="65145" y="88523"/>
                  </a:cubicBezTo>
                  <a:cubicBezTo>
                    <a:pt x="66055" y="87420"/>
                    <a:pt x="67368" y="86724"/>
                    <a:pt x="68791" y="86588"/>
                  </a:cubicBezTo>
                  <a:cubicBezTo>
                    <a:pt x="68961" y="86571"/>
                    <a:pt x="69132" y="86563"/>
                    <a:pt x="69302" y="86563"/>
                  </a:cubicBezTo>
                  <a:cubicBezTo>
                    <a:pt x="70551" y="86563"/>
                    <a:pt x="71767" y="86997"/>
                    <a:pt x="72738" y="87800"/>
                  </a:cubicBezTo>
                  <a:cubicBezTo>
                    <a:pt x="72793" y="87845"/>
                    <a:pt x="72861" y="87869"/>
                    <a:pt x="72931" y="87869"/>
                  </a:cubicBezTo>
                  <a:cubicBezTo>
                    <a:pt x="72941" y="87869"/>
                    <a:pt x="72951" y="87869"/>
                    <a:pt x="72961" y="87868"/>
                  </a:cubicBezTo>
                  <a:cubicBezTo>
                    <a:pt x="73040" y="87860"/>
                    <a:pt x="73114" y="87821"/>
                    <a:pt x="73165" y="87760"/>
                  </a:cubicBezTo>
                  <a:lnTo>
                    <a:pt x="94720" y="61659"/>
                  </a:lnTo>
                  <a:cubicBezTo>
                    <a:pt x="94827" y="61531"/>
                    <a:pt x="94809" y="61339"/>
                    <a:pt x="94680" y="61234"/>
                  </a:cubicBezTo>
                  <a:cubicBezTo>
                    <a:pt x="93577" y="60322"/>
                    <a:pt x="92882" y="59011"/>
                    <a:pt x="92745" y="57586"/>
                  </a:cubicBezTo>
                  <a:cubicBezTo>
                    <a:pt x="92609" y="56161"/>
                    <a:pt x="93044" y="54742"/>
                    <a:pt x="93956" y="53639"/>
                  </a:cubicBezTo>
                  <a:cubicBezTo>
                    <a:pt x="94063" y="53510"/>
                    <a:pt x="94045" y="53318"/>
                    <a:pt x="93916" y="53212"/>
                  </a:cubicBezTo>
                  <a:lnTo>
                    <a:pt x="29572" y="70"/>
                  </a:lnTo>
                  <a:cubicBezTo>
                    <a:pt x="29515" y="23"/>
                    <a:pt x="29447" y="0"/>
                    <a:pt x="29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2027825" y="3702725"/>
              <a:ext cx="811500" cy="635825"/>
            </a:xfrm>
            <a:custGeom>
              <a:avLst/>
              <a:gdLst/>
              <a:ahLst/>
              <a:cxnLst/>
              <a:rect l="l" t="t" r="r" b="b"/>
              <a:pathLst>
                <a:path w="32460" h="25433" extrusionOk="0">
                  <a:moveTo>
                    <a:pt x="3322" y="0"/>
                  </a:moveTo>
                  <a:cubicBezTo>
                    <a:pt x="3199" y="0"/>
                    <a:pt x="3083" y="75"/>
                    <a:pt x="3038" y="197"/>
                  </a:cubicBezTo>
                  <a:cubicBezTo>
                    <a:pt x="1" y="7659"/>
                    <a:pt x="2136" y="16123"/>
                    <a:pt x="8354" y="21258"/>
                  </a:cubicBezTo>
                  <a:cubicBezTo>
                    <a:pt x="11730" y="24046"/>
                    <a:pt x="15888" y="25432"/>
                    <a:pt x="20039" y="25432"/>
                  </a:cubicBezTo>
                  <a:cubicBezTo>
                    <a:pt x="24460" y="25432"/>
                    <a:pt x="28872" y="23862"/>
                    <a:pt x="32326" y="20740"/>
                  </a:cubicBezTo>
                  <a:cubicBezTo>
                    <a:pt x="32449" y="20627"/>
                    <a:pt x="32460" y="20435"/>
                    <a:pt x="32347" y="20312"/>
                  </a:cubicBezTo>
                  <a:cubicBezTo>
                    <a:pt x="32287" y="20245"/>
                    <a:pt x="32205" y="20211"/>
                    <a:pt x="32122" y="20211"/>
                  </a:cubicBezTo>
                  <a:cubicBezTo>
                    <a:pt x="32050" y="20211"/>
                    <a:pt x="31977" y="20237"/>
                    <a:pt x="31919" y="20289"/>
                  </a:cubicBezTo>
                  <a:cubicBezTo>
                    <a:pt x="28581" y="23308"/>
                    <a:pt x="24313" y="24827"/>
                    <a:pt x="20039" y="24827"/>
                  </a:cubicBezTo>
                  <a:cubicBezTo>
                    <a:pt x="16025" y="24827"/>
                    <a:pt x="12004" y="23487"/>
                    <a:pt x="8739" y="20791"/>
                  </a:cubicBezTo>
                  <a:cubicBezTo>
                    <a:pt x="2728" y="15825"/>
                    <a:pt x="661" y="7640"/>
                    <a:pt x="3599" y="425"/>
                  </a:cubicBezTo>
                  <a:cubicBezTo>
                    <a:pt x="3668" y="268"/>
                    <a:pt x="3594" y="87"/>
                    <a:pt x="3436" y="22"/>
                  </a:cubicBezTo>
                  <a:cubicBezTo>
                    <a:pt x="3399" y="7"/>
                    <a:pt x="3360" y="0"/>
                    <a:pt x="33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2158525" y="3472850"/>
              <a:ext cx="170225" cy="143975"/>
            </a:xfrm>
            <a:custGeom>
              <a:avLst/>
              <a:gdLst/>
              <a:ahLst/>
              <a:cxnLst/>
              <a:rect l="l" t="t" r="r" b="b"/>
              <a:pathLst>
                <a:path w="6809" h="5759" extrusionOk="0">
                  <a:moveTo>
                    <a:pt x="6462" y="1"/>
                  </a:moveTo>
                  <a:cubicBezTo>
                    <a:pt x="6415" y="1"/>
                    <a:pt x="6367" y="12"/>
                    <a:pt x="6323" y="35"/>
                  </a:cubicBezTo>
                  <a:cubicBezTo>
                    <a:pt x="4145" y="1170"/>
                    <a:pt x="2240" y="2714"/>
                    <a:pt x="663" y="4624"/>
                  </a:cubicBezTo>
                  <a:cubicBezTo>
                    <a:pt x="487" y="4838"/>
                    <a:pt x="315" y="5054"/>
                    <a:pt x="150" y="5274"/>
                  </a:cubicBezTo>
                  <a:cubicBezTo>
                    <a:pt x="0" y="5473"/>
                    <a:pt x="142" y="5758"/>
                    <a:pt x="392" y="5758"/>
                  </a:cubicBezTo>
                  <a:cubicBezTo>
                    <a:pt x="487" y="5758"/>
                    <a:pt x="577" y="5714"/>
                    <a:pt x="634" y="5638"/>
                  </a:cubicBezTo>
                  <a:cubicBezTo>
                    <a:pt x="794" y="5426"/>
                    <a:pt x="960" y="5217"/>
                    <a:pt x="1130" y="5009"/>
                  </a:cubicBezTo>
                  <a:cubicBezTo>
                    <a:pt x="2655" y="3163"/>
                    <a:pt x="4497" y="1670"/>
                    <a:pt x="6603" y="573"/>
                  </a:cubicBezTo>
                  <a:cubicBezTo>
                    <a:pt x="6751" y="496"/>
                    <a:pt x="6808" y="312"/>
                    <a:pt x="6732" y="164"/>
                  </a:cubicBezTo>
                  <a:cubicBezTo>
                    <a:pt x="6677" y="60"/>
                    <a:pt x="6571" y="1"/>
                    <a:pt x="64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2371800" y="3421450"/>
              <a:ext cx="660850" cy="655850"/>
            </a:xfrm>
            <a:custGeom>
              <a:avLst/>
              <a:gdLst/>
              <a:ahLst/>
              <a:cxnLst/>
              <a:rect l="l" t="t" r="r" b="b"/>
              <a:pathLst>
                <a:path w="26434" h="26234" extrusionOk="0">
                  <a:moveTo>
                    <a:pt x="6321" y="1"/>
                  </a:moveTo>
                  <a:cubicBezTo>
                    <a:pt x="4289" y="1"/>
                    <a:pt x="2236" y="341"/>
                    <a:pt x="239" y="1035"/>
                  </a:cubicBezTo>
                  <a:cubicBezTo>
                    <a:pt x="82" y="1091"/>
                    <a:pt x="0" y="1263"/>
                    <a:pt x="55" y="1420"/>
                  </a:cubicBezTo>
                  <a:cubicBezTo>
                    <a:pt x="99" y="1545"/>
                    <a:pt x="216" y="1624"/>
                    <a:pt x="341" y="1624"/>
                  </a:cubicBezTo>
                  <a:cubicBezTo>
                    <a:pt x="373" y="1624"/>
                    <a:pt x="406" y="1618"/>
                    <a:pt x="438" y="1608"/>
                  </a:cubicBezTo>
                  <a:cubicBezTo>
                    <a:pt x="2370" y="936"/>
                    <a:pt x="4355" y="606"/>
                    <a:pt x="6321" y="606"/>
                  </a:cubicBezTo>
                  <a:cubicBezTo>
                    <a:pt x="10369" y="606"/>
                    <a:pt x="14333" y="2004"/>
                    <a:pt x="17577" y="4684"/>
                  </a:cubicBezTo>
                  <a:cubicBezTo>
                    <a:pt x="23789" y="9816"/>
                    <a:pt x="25768" y="18501"/>
                    <a:pt x="22389" y="25804"/>
                  </a:cubicBezTo>
                  <a:cubicBezTo>
                    <a:pt x="22297" y="26004"/>
                    <a:pt x="22442" y="26234"/>
                    <a:pt x="22662" y="26234"/>
                  </a:cubicBezTo>
                  <a:cubicBezTo>
                    <a:pt x="22662" y="26234"/>
                    <a:pt x="22663" y="26234"/>
                    <a:pt x="22664" y="26234"/>
                  </a:cubicBezTo>
                  <a:cubicBezTo>
                    <a:pt x="22665" y="26234"/>
                    <a:pt x="22666" y="26234"/>
                    <a:pt x="22667" y="26234"/>
                  </a:cubicBezTo>
                  <a:cubicBezTo>
                    <a:pt x="22784" y="26234"/>
                    <a:pt x="22889" y="26165"/>
                    <a:pt x="22938" y="26058"/>
                  </a:cubicBezTo>
                  <a:cubicBezTo>
                    <a:pt x="26434" y="18505"/>
                    <a:pt x="24388" y="9523"/>
                    <a:pt x="17963" y="4216"/>
                  </a:cubicBezTo>
                  <a:cubicBezTo>
                    <a:pt x="14607" y="1445"/>
                    <a:pt x="10508" y="1"/>
                    <a:pt x="6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2115450" y="3467225"/>
              <a:ext cx="826625" cy="826625"/>
            </a:xfrm>
            <a:custGeom>
              <a:avLst/>
              <a:gdLst/>
              <a:ahLst/>
              <a:cxnLst/>
              <a:rect l="l" t="t" r="r" b="b"/>
              <a:pathLst>
                <a:path w="33065" h="33065" extrusionOk="0">
                  <a:moveTo>
                    <a:pt x="16533" y="1"/>
                  </a:moveTo>
                  <a:cubicBezTo>
                    <a:pt x="12148" y="1"/>
                    <a:pt x="7943" y="1742"/>
                    <a:pt x="4842" y="4842"/>
                  </a:cubicBezTo>
                  <a:cubicBezTo>
                    <a:pt x="1743" y="7942"/>
                    <a:pt x="0" y="12147"/>
                    <a:pt x="0" y="16532"/>
                  </a:cubicBezTo>
                  <a:cubicBezTo>
                    <a:pt x="0" y="20916"/>
                    <a:pt x="1743" y="25121"/>
                    <a:pt x="4842" y="28222"/>
                  </a:cubicBezTo>
                  <a:cubicBezTo>
                    <a:pt x="7943" y="31322"/>
                    <a:pt x="12148" y="33064"/>
                    <a:pt x="16533" y="33064"/>
                  </a:cubicBezTo>
                  <a:cubicBezTo>
                    <a:pt x="20917" y="33064"/>
                    <a:pt x="25122" y="31322"/>
                    <a:pt x="28222" y="28222"/>
                  </a:cubicBezTo>
                  <a:cubicBezTo>
                    <a:pt x="31322" y="25121"/>
                    <a:pt x="33065" y="20916"/>
                    <a:pt x="33065" y="16532"/>
                  </a:cubicBezTo>
                  <a:cubicBezTo>
                    <a:pt x="33065" y="12147"/>
                    <a:pt x="31322" y="7942"/>
                    <a:pt x="28222" y="4842"/>
                  </a:cubicBezTo>
                  <a:cubicBezTo>
                    <a:pt x="25122" y="1742"/>
                    <a:pt x="20917" y="1"/>
                    <a:pt x="165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2270700" y="3606375"/>
              <a:ext cx="470450" cy="543075"/>
            </a:xfrm>
            <a:custGeom>
              <a:avLst/>
              <a:gdLst/>
              <a:ahLst/>
              <a:cxnLst/>
              <a:rect l="l" t="t" r="r" b="b"/>
              <a:pathLst>
                <a:path w="18818" h="21723" extrusionOk="0">
                  <a:moveTo>
                    <a:pt x="17553" y="0"/>
                  </a:moveTo>
                  <a:cubicBezTo>
                    <a:pt x="17543" y="0"/>
                    <a:pt x="17532" y="0"/>
                    <a:pt x="17521" y="1"/>
                  </a:cubicBezTo>
                  <a:cubicBezTo>
                    <a:pt x="17197" y="7"/>
                    <a:pt x="16909" y="161"/>
                    <a:pt x="16662" y="462"/>
                  </a:cubicBezTo>
                  <a:lnTo>
                    <a:pt x="14380" y="3224"/>
                  </a:lnTo>
                  <a:lnTo>
                    <a:pt x="14380" y="3224"/>
                  </a:lnTo>
                  <a:cubicBezTo>
                    <a:pt x="13065" y="2252"/>
                    <a:pt x="11770" y="1686"/>
                    <a:pt x="10496" y="1525"/>
                  </a:cubicBezTo>
                  <a:cubicBezTo>
                    <a:pt x="10256" y="1496"/>
                    <a:pt x="10022" y="1481"/>
                    <a:pt x="9795" y="1481"/>
                  </a:cubicBezTo>
                  <a:cubicBezTo>
                    <a:pt x="8412" y="1481"/>
                    <a:pt x="7264" y="2035"/>
                    <a:pt x="6348" y="3143"/>
                  </a:cubicBezTo>
                  <a:cubicBezTo>
                    <a:pt x="5910" y="3673"/>
                    <a:pt x="5597" y="4193"/>
                    <a:pt x="5409" y="4699"/>
                  </a:cubicBezTo>
                  <a:cubicBezTo>
                    <a:pt x="5222" y="5206"/>
                    <a:pt x="5126" y="5685"/>
                    <a:pt x="5125" y="6137"/>
                  </a:cubicBezTo>
                  <a:cubicBezTo>
                    <a:pt x="5123" y="6590"/>
                    <a:pt x="5241" y="7103"/>
                    <a:pt x="5479" y="7680"/>
                  </a:cubicBezTo>
                  <a:cubicBezTo>
                    <a:pt x="5706" y="8231"/>
                    <a:pt x="5973" y="8766"/>
                    <a:pt x="6279" y="9278"/>
                  </a:cubicBezTo>
                  <a:cubicBezTo>
                    <a:pt x="6575" y="9766"/>
                    <a:pt x="6986" y="10393"/>
                    <a:pt x="7516" y="11157"/>
                  </a:cubicBezTo>
                  <a:lnTo>
                    <a:pt x="8940" y="13160"/>
                  </a:lnTo>
                  <a:cubicBezTo>
                    <a:pt x="9342" y="13700"/>
                    <a:pt x="9591" y="14191"/>
                    <a:pt x="9686" y="14634"/>
                  </a:cubicBezTo>
                  <a:cubicBezTo>
                    <a:pt x="9781" y="15077"/>
                    <a:pt x="9734" y="15414"/>
                    <a:pt x="9544" y="15643"/>
                  </a:cubicBezTo>
                  <a:cubicBezTo>
                    <a:pt x="9303" y="15936"/>
                    <a:pt x="9011" y="16101"/>
                    <a:pt x="8669" y="16137"/>
                  </a:cubicBezTo>
                  <a:cubicBezTo>
                    <a:pt x="8604" y="16144"/>
                    <a:pt x="8539" y="16147"/>
                    <a:pt x="8474" y="16147"/>
                  </a:cubicBezTo>
                  <a:cubicBezTo>
                    <a:pt x="8197" y="16147"/>
                    <a:pt x="7925" y="16084"/>
                    <a:pt x="7655" y="15957"/>
                  </a:cubicBezTo>
                  <a:cubicBezTo>
                    <a:pt x="7303" y="15791"/>
                    <a:pt x="6963" y="15597"/>
                    <a:pt x="6641" y="15376"/>
                  </a:cubicBezTo>
                  <a:cubicBezTo>
                    <a:pt x="6297" y="15145"/>
                    <a:pt x="6002" y="14897"/>
                    <a:pt x="5758" y="14635"/>
                  </a:cubicBezTo>
                  <a:cubicBezTo>
                    <a:pt x="5382" y="14297"/>
                    <a:pt x="5042" y="13921"/>
                    <a:pt x="4746" y="13509"/>
                  </a:cubicBezTo>
                  <a:cubicBezTo>
                    <a:pt x="4454" y="13105"/>
                    <a:pt x="4247" y="12775"/>
                    <a:pt x="4126" y="12518"/>
                  </a:cubicBezTo>
                  <a:cubicBezTo>
                    <a:pt x="4004" y="12261"/>
                    <a:pt x="3868" y="11948"/>
                    <a:pt x="3719" y="11579"/>
                  </a:cubicBezTo>
                  <a:cubicBezTo>
                    <a:pt x="3569" y="11210"/>
                    <a:pt x="3475" y="10988"/>
                    <a:pt x="3435" y="10910"/>
                  </a:cubicBezTo>
                  <a:cubicBezTo>
                    <a:pt x="3239" y="10480"/>
                    <a:pt x="2992" y="10165"/>
                    <a:pt x="2691" y="9960"/>
                  </a:cubicBezTo>
                  <a:cubicBezTo>
                    <a:pt x="2444" y="9794"/>
                    <a:pt x="2183" y="9710"/>
                    <a:pt x="1909" y="9710"/>
                  </a:cubicBezTo>
                  <a:cubicBezTo>
                    <a:pt x="1849" y="9710"/>
                    <a:pt x="1789" y="9714"/>
                    <a:pt x="1728" y="9722"/>
                  </a:cubicBezTo>
                  <a:cubicBezTo>
                    <a:pt x="1395" y="9764"/>
                    <a:pt x="1076" y="9877"/>
                    <a:pt x="794" y="10055"/>
                  </a:cubicBezTo>
                  <a:cubicBezTo>
                    <a:pt x="514" y="10232"/>
                    <a:pt x="304" y="10486"/>
                    <a:pt x="163" y="10819"/>
                  </a:cubicBezTo>
                  <a:cubicBezTo>
                    <a:pt x="24" y="11151"/>
                    <a:pt x="1" y="11504"/>
                    <a:pt x="93" y="11877"/>
                  </a:cubicBezTo>
                  <a:cubicBezTo>
                    <a:pt x="642" y="13851"/>
                    <a:pt x="1708" y="15613"/>
                    <a:pt x="3291" y="17163"/>
                  </a:cubicBezTo>
                  <a:lnTo>
                    <a:pt x="3291" y="17163"/>
                  </a:lnTo>
                  <a:lnTo>
                    <a:pt x="1161" y="19742"/>
                  </a:lnTo>
                  <a:cubicBezTo>
                    <a:pt x="833" y="20139"/>
                    <a:pt x="756" y="20541"/>
                    <a:pt x="933" y="20949"/>
                  </a:cubicBezTo>
                  <a:cubicBezTo>
                    <a:pt x="1110" y="21355"/>
                    <a:pt x="1421" y="21605"/>
                    <a:pt x="1867" y="21696"/>
                  </a:cubicBezTo>
                  <a:cubicBezTo>
                    <a:pt x="1953" y="21714"/>
                    <a:pt x="2037" y="21723"/>
                    <a:pt x="2118" y="21723"/>
                  </a:cubicBezTo>
                  <a:cubicBezTo>
                    <a:pt x="2456" y="21723"/>
                    <a:pt x="2751" y="21570"/>
                    <a:pt x="3005" y="21264"/>
                  </a:cubicBezTo>
                  <a:lnTo>
                    <a:pt x="5126" y="18695"/>
                  </a:lnTo>
                  <a:lnTo>
                    <a:pt x="5126" y="18695"/>
                  </a:lnTo>
                  <a:cubicBezTo>
                    <a:pt x="5797" y="19157"/>
                    <a:pt x="6477" y="19515"/>
                    <a:pt x="7163" y="19769"/>
                  </a:cubicBezTo>
                  <a:cubicBezTo>
                    <a:pt x="7868" y="20028"/>
                    <a:pt x="8564" y="20158"/>
                    <a:pt x="9250" y="20158"/>
                  </a:cubicBezTo>
                  <a:cubicBezTo>
                    <a:pt x="9674" y="20158"/>
                    <a:pt x="10094" y="20109"/>
                    <a:pt x="10510" y="20010"/>
                  </a:cubicBezTo>
                  <a:cubicBezTo>
                    <a:pt x="11601" y="19752"/>
                    <a:pt x="12543" y="19124"/>
                    <a:pt x="13336" y="18128"/>
                  </a:cubicBezTo>
                  <a:cubicBezTo>
                    <a:pt x="13831" y="17511"/>
                    <a:pt x="14162" y="16895"/>
                    <a:pt x="14327" y="16280"/>
                  </a:cubicBezTo>
                  <a:cubicBezTo>
                    <a:pt x="14492" y="15666"/>
                    <a:pt x="14499" y="15035"/>
                    <a:pt x="14348" y="14391"/>
                  </a:cubicBezTo>
                  <a:cubicBezTo>
                    <a:pt x="14192" y="13732"/>
                    <a:pt x="13947" y="13097"/>
                    <a:pt x="13619" y="12505"/>
                  </a:cubicBezTo>
                  <a:cubicBezTo>
                    <a:pt x="13284" y="11893"/>
                    <a:pt x="12825" y="11183"/>
                    <a:pt x="12243" y="10376"/>
                  </a:cubicBezTo>
                  <a:lnTo>
                    <a:pt x="10798" y="8425"/>
                  </a:lnTo>
                  <a:cubicBezTo>
                    <a:pt x="10362" y="7856"/>
                    <a:pt x="10099" y="7386"/>
                    <a:pt x="10010" y="7016"/>
                  </a:cubicBezTo>
                  <a:cubicBezTo>
                    <a:pt x="9921" y="6645"/>
                    <a:pt x="10009" y="6301"/>
                    <a:pt x="10272" y="5982"/>
                  </a:cubicBezTo>
                  <a:cubicBezTo>
                    <a:pt x="10440" y="5780"/>
                    <a:pt x="10667" y="5678"/>
                    <a:pt x="10953" y="5678"/>
                  </a:cubicBezTo>
                  <a:cubicBezTo>
                    <a:pt x="11042" y="5678"/>
                    <a:pt x="11136" y="5688"/>
                    <a:pt x="11235" y="5707"/>
                  </a:cubicBezTo>
                  <a:cubicBezTo>
                    <a:pt x="11659" y="5789"/>
                    <a:pt x="12056" y="5971"/>
                    <a:pt x="12424" y="6254"/>
                  </a:cubicBezTo>
                  <a:cubicBezTo>
                    <a:pt x="12793" y="6537"/>
                    <a:pt x="13130" y="6818"/>
                    <a:pt x="13434" y="7098"/>
                  </a:cubicBezTo>
                  <a:cubicBezTo>
                    <a:pt x="14270" y="7960"/>
                    <a:pt x="14996" y="8921"/>
                    <a:pt x="15601" y="9959"/>
                  </a:cubicBezTo>
                  <a:cubicBezTo>
                    <a:pt x="15851" y="10359"/>
                    <a:pt x="16140" y="10643"/>
                    <a:pt x="16469" y="10811"/>
                  </a:cubicBezTo>
                  <a:cubicBezTo>
                    <a:pt x="16667" y="10911"/>
                    <a:pt x="16863" y="10962"/>
                    <a:pt x="17059" y="10962"/>
                  </a:cubicBezTo>
                  <a:cubicBezTo>
                    <a:pt x="17189" y="10962"/>
                    <a:pt x="17319" y="10939"/>
                    <a:pt x="17449" y="10894"/>
                  </a:cubicBezTo>
                  <a:cubicBezTo>
                    <a:pt x="17762" y="10789"/>
                    <a:pt x="18049" y="10613"/>
                    <a:pt x="18286" y="10381"/>
                  </a:cubicBezTo>
                  <a:cubicBezTo>
                    <a:pt x="18520" y="10150"/>
                    <a:pt x="18670" y="9839"/>
                    <a:pt x="18734" y="9446"/>
                  </a:cubicBezTo>
                  <a:cubicBezTo>
                    <a:pt x="18799" y="9053"/>
                    <a:pt x="18734" y="8658"/>
                    <a:pt x="18541" y="8261"/>
                  </a:cubicBezTo>
                  <a:cubicBezTo>
                    <a:pt x="18298" y="7746"/>
                    <a:pt x="18087" y="7335"/>
                    <a:pt x="17911" y="7026"/>
                  </a:cubicBezTo>
                  <a:cubicBezTo>
                    <a:pt x="17735" y="6718"/>
                    <a:pt x="17451" y="6309"/>
                    <a:pt x="17060" y="5800"/>
                  </a:cubicBezTo>
                  <a:cubicBezTo>
                    <a:pt x="16784" y="5444"/>
                    <a:pt x="16487" y="5104"/>
                    <a:pt x="16171" y="4783"/>
                  </a:cubicBezTo>
                  <a:lnTo>
                    <a:pt x="16171" y="4783"/>
                  </a:lnTo>
                  <a:lnTo>
                    <a:pt x="18492" y="1972"/>
                  </a:lnTo>
                  <a:cubicBezTo>
                    <a:pt x="18726" y="1690"/>
                    <a:pt x="18817" y="1386"/>
                    <a:pt x="18765" y="1061"/>
                  </a:cubicBezTo>
                  <a:cubicBezTo>
                    <a:pt x="18714" y="736"/>
                    <a:pt x="18575" y="476"/>
                    <a:pt x="18350" y="282"/>
                  </a:cubicBezTo>
                  <a:cubicBezTo>
                    <a:pt x="18130" y="94"/>
                    <a:pt x="17865" y="0"/>
                    <a:pt x="17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2262950" y="3598725"/>
              <a:ext cx="486000" cy="558300"/>
            </a:xfrm>
            <a:custGeom>
              <a:avLst/>
              <a:gdLst/>
              <a:ahLst/>
              <a:cxnLst/>
              <a:rect l="l" t="t" r="r" b="b"/>
              <a:pathLst>
                <a:path w="19440" h="22332" extrusionOk="0">
                  <a:moveTo>
                    <a:pt x="17838" y="610"/>
                  </a:moveTo>
                  <a:cubicBezTo>
                    <a:pt x="18087" y="614"/>
                    <a:pt x="18292" y="674"/>
                    <a:pt x="18462" y="818"/>
                  </a:cubicBezTo>
                  <a:cubicBezTo>
                    <a:pt x="18634" y="965"/>
                    <a:pt x="18735" y="1161"/>
                    <a:pt x="18776" y="1415"/>
                  </a:cubicBezTo>
                  <a:cubicBezTo>
                    <a:pt x="18813" y="1653"/>
                    <a:pt x="18746" y="1872"/>
                    <a:pt x="18569" y="2087"/>
                  </a:cubicBezTo>
                  <a:lnTo>
                    <a:pt x="16458" y="4640"/>
                  </a:lnTo>
                  <a:cubicBezTo>
                    <a:pt x="16378" y="4564"/>
                    <a:pt x="16297" y="4488"/>
                    <a:pt x="16214" y="4413"/>
                  </a:cubicBezTo>
                  <a:cubicBezTo>
                    <a:pt x="15851" y="4073"/>
                    <a:pt x="15487" y="3761"/>
                    <a:pt x="15124" y="3480"/>
                  </a:cubicBezTo>
                  <a:lnTo>
                    <a:pt x="17205" y="962"/>
                  </a:lnTo>
                  <a:cubicBezTo>
                    <a:pt x="17397" y="730"/>
                    <a:pt x="17604" y="614"/>
                    <a:pt x="17838" y="610"/>
                  </a:cubicBezTo>
                  <a:close/>
                  <a:moveTo>
                    <a:pt x="14737" y="3948"/>
                  </a:moveTo>
                  <a:cubicBezTo>
                    <a:pt x="15091" y="4221"/>
                    <a:pt x="15447" y="4525"/>
                    <a:pt x="15804" y="4858"/>
                  </a:cubicBezTo>
                  <a:cubicBezTo>
                    <a:pt x="15895" y="4941"/>
                    <a:pt x="15985" y="5025"/>
                    <a:pt x="16071" y="5109"/>
                  </a:cubicBezTo>
                  <a:lnTo>
                    <a:pt x="16000" y="5194"/>
                  </a:lnTo>
                  <a:lnTo>
                    <a:pt x="14637" y="4069"/>
                  </a:lnTo>
                  <a:lnTo>
                    <a:pt x="14737" y="3948"/>
                  </a:lnTo>
                  <a:close/>
                  <a:moveTo>
                    <a:pt x="4250" y="17159"/>
                  </a:moveTo>
                  <a:lnTo>
                    <a:pt x="5627" y="18295"/>
                  </a:lnTo>
                  <a:lnTo>
                    <a:pt x="5383" y="18590"/>
                  </a:lnTo>
                  <a:cubicBezTo>
                    <a:pt x="5013" y="18321"/>
                    <a:pt x="4658" y="18032"/>
                    <a:pt x="4320" y="17723"/>
                  </a:cubicBezTo>
                  <a:cubicBezTo>
                    <a:pt x="4216" y="17632"/>
                    <a:pt x="4115" y="17538"/>
                    <a:pt x="4014" y="17444"/>
                  </a:cubicBezTo>
                  <a:lnTo>
                    <a:pt x="4250" y="17159"/>
                  </a:lnTo>
                  <a:close/>
                  <a:moveTo>
                    <a:pt x="10096" y="2088"/>
                  </a:moveTo>
                  <a:cubicBezTo>
                    <a:pt x="10313" y="2088"/>
                    <a:pt x="10537" y="2102"/>
                    <a:pt x="10768" y="2131"/>
                  </a:cubicBezTo>
                  <a:cubicBezTo>
                    <a:pt x="11900" y="2274"/>
                    <a:pt x="13066" y="2761"/>
                    <a:pt x="14250" y="3587"/>
                  </a:cubicBezTo>
                  <a:lnTo>
                    <a:pt x="13785" y="4150"/>
                  </a:lnTo>
                  <a:lnTo>
                    <a:pt x="16083" y="6047"/>
                  </a:lnTo>
                  <a:lnTo>
                    <a:pt x="16498" y="5544"/>
                  </a:lnTo>
                  <a:cubicBezTo>
                    <a:pt x="16726" y="5788"/>
                    <a:pt x="16937" y="6038"/>
                    <a:pt x="17131" y="6289"/>
                  </a:cubicBezTo>
                  <a:cubicBezTo>
                    <a:pt x="17511" y="6784"/>
                    <a:pt x="17790" y="7185"/>
                    <a:pt x="17958" y="7481"/>
                  </a:cubicBezTo>
                  <a:cubicBezTo>
                    <a:pt x="18131" y="7785"/>
                    <a:pt x="18339" y="8194"/>
                    <a:pt x="18579" y="8698"/>
                  </a:cubicBezTo>
                  <a:cubicBezTo>
                    <a:pt x="18746" y="9042"/>
                    <a:pt x="18800" y="9372"/>
                    <a:pt x="18746" y="9702"/>
                  </a:cubicBezTo>
                  <a:cubicBezTo>
                    <a:pt x="18691" y="10033"/>
                    <a:pt x="18572" y="10285"/>
                    <a:pt x="18384" y="10469"/>
                  </a:cubicBezTo>
                  <a:cubicBezTo>
                    <a:pt x="18178" y="10670"/>
                    <a:pt x="17930" y="10821"/>
                    <a:pt x="17660" y="10914"/>
                  </a:cubicBezTo>
                  <a:cubicBezTo>
                    <a:pt x="17563" y="10947"/>
                    <a:pt x="17467" y="10964"/>
                    <a:pt x="17370" y="10964"/>
                  </a:cubicBezTo>
                  <a:cubicBezTo>
                    <a:pt x="17222" y="10964"/>
                    <a:pt x="17072" y="10925"/>
                    <a:pt x="16917" y="10846"/>
                  </a:cubicBezTo>
                  <a:cubicBezTo>
                    <a:pt x="16639" y="10704"/>
                    <a:pt x="16386" y="10454"/>
                    <a:pt x="16172" y="10113"/>
                  </a:cubicBezTo>
                  <a:cubicBezTo>
                    <a:pt x="15568" y="9070"/>
                    <a:pt x="14825" y="8088"/>
                    <a:pt x="13949" y="7181"/>
                  </a:cubicBezTo>
                  <a:cubicBezTo>
                    <a:pt x="13638" y="6895"/>
                    <a:pt x="13292" y="6604"/>
                    <a:pt x="12919" y="6319"/>
                  </a:cubicBezTo>
                  <a:cubicBezTo>
                    <a:pt x="12514" y="6008"/>
                    <a:pt x="12072" y="5806"/>
                    <a:pt x="11604" y="5715"/>
                  </a:cubicBezTo>
                  <a:cubicBezTo>
                    <a:pt x="11482" y="5691"/>
                    <a:pt x="11370" y="5681"/>
                    <a:pt x="11267" y="5681"/>
                  </a:cubicBezTo>
                  <a:cubicBezTo>
                    <a:pt x="10801" y="5681"/>
                    <a:pt x="10514" y="5894"/>
                    <a:pt x="10349" y="6095"/>
                  </a:cubicBezTo>
                  <a:cubicBezTo>
                    <a:pt x="10023" y="6488"/>
                    <a:pt x="9915" y="6925"/>
                    <a:pt x="10026" y="7391"/>
                  </a:cubicBezTo>
                  <a:cubicBezTo>
                    <a:pt x="10125" y="7806"/>
                    <a:pt x="10401" y="8305"/>
                    <a:pt x="10866" y="8911"/>
                  </a:cubicBezTo>
                  <a:lnTo>
                    <a:pt x="12307" y="10859"/>
                  </a:lnTo>
                  <a:cubicBezTo>
                    <a:pt x="12880" y="11655"/>
                    <a:pt x="13337" y="12360"/>
                    <a:pt x="13663" y="12957"/>
                  </a:cubicBezTo>
                  <a:cubicBezTo>
                    <a:pt x="13978" y="13525"/>
                    <a:pt x="14214" y="14134"/>
                    <a:pt x="14364" y="14766"/>
                  </a:cubicBezTo>
                  <a:cubicBezTo>
                    <a:pt x="14502" y="15360"/>
                    <a:pt x="14495" y="15946"/>
                    <a:pt x="14344" y="16508"/>
                  </a:cubicBezTo>
                  <a:cubicBezTo>
                    <a:pt x="14190" y="17079"/>
                    <a:pt x="13876" y="17663"/>
                    <a:pt x="13409" y="18247"/>
                  </a:cubicBezTo>
                  <a:cubicBezTo>
                    <a:pt x="12664" y="19183"/>
                    <a:pt x="11769" y="19781"/>
                    <a:pt x="10750" y="20023"/>
                  </a:cubicBezTo>
                  <a:cubicBezTo>
                    <a:pt x="10360" y="20115"/>
                    <a:pt x="9966" y="20161"/>
                    <a:pt x="9567" y="20161"/>
                  </a:cubicBezTo>
                  <a:cubicBezTo>
                    <a:pt x="8912" y="20161"/>
                    <a:pt x="8247" y="20037"/>
                    <a:pt x="7577" y="19790"/>
                  </a:cubicBezTo>
                  <a:cubicBezTo>
                    <a:pt x="7011" y="19580"/>
                    <a:pt x="6446" y="19295"/>
                    <a:pt x="5884" y="18934"/>
                  </a:cubicBezTo>
                  <a:lnTo>
                    <a:pt x="6481" y="18213"/>
                  </a:lnTo>
                  <a:lnTo>
                    <a:pt x="4169" y="16305"/>
                  </a:lnTo>
                  <a:lnTo>
                    <a:pt x="3582" y="17017"/>
                  </a:lnTo>
                  <a:cubicBezTo>
                    <a:pt x="2170" y="15567"/>
                    <a:pt x="1201" y="13918"/>
                    <a:pt x="697" y="12105"/>
                  </a:cubicBezTo>
                  <a:cubicBezTo>
                    <a:pt x="621" y="11795"/>
                    <a:pt x="640" y="11513"/>
                    <a:pt x="753" y="11242"/>
                  </a:cubicBezTo>
                  <a:cubicBezTo>
                    <a:pt x="869" y="10968"/>
                    <a:pt x="1037" y="10764"/>
                    <a:pt x="1265" y="10618"/>
                  </a:cubicBezTo>
                  <a:cubicBezTo>
                    <a:pt x="1511" y="10464"/>
                    <a:pt x="1789" y="10365"/>
                    <a:pt x="2078" y="10330"/>
                  </a:cubicBezTo>
                  <a:cubicBezTo>
                    <a:pt x="2128" y="10323"/>
                    <a:pt x="2177" y="10320"/>
                    <a:pt x="2225" y="10320"/>
                  </a:cubicBezTo>
                  <a:cubicBezTo>
                    <a:pt x="2437" y="10320"/>
                    <a:pt x="2637" y="10385"/>
                    <a:pt x="2832" y="10518"/>
                  </a:cubicBezTo>
                  <a:cubicBezTo>
                    <a:pt x="3083" y="10688"/>
                    <a:pt x="3298" y="10966"/>
                    <a:pt x="3477" y="11355"/>
                  </a:cubicBezTo>
                  <a:cubicBezTo>
                    <a:pt x="3516" y="11429"/>
                    <a:pt x="3605" y="11644"/>
                    <a:pt x="3749" y="12000"/>
                  </a:cubicBezTo>
                  <a:cubicBezTo>
                    <a:pt x="3901" y="12375"/>
                    <a:pt x="4039" y="12692"/>
                    <a:pt x="4163" y="12954"/>
                  </a:cubicBezTo>
                  <a:cubicBezTo>
                    <a:pt x="4294" y="13230"/>
                    <a:pt x="4507" y="13570"/>
                    <a:pt x="4811" y="13993"/>
                  </a:cubicBezTo>
                  <a:cubicBezTo>
                    <a:pt x="5113" y="14414"/>
                    <a:pt x="5461" y="14801"/>
                    <a:pt x="5847" y="15147"/>
                  </a:cubicBezTo>
                  <a:cubicBezTo>
                    <a:pt x="6107" y="15427"/>
                    <a:pt x="6422" y="15692"/>
                    <a:pt x="6782" y="15933"/>
                  </a:cubicBezTo>
                  <a:cubicBezTo>
                    <a:pt x="7118" y="16162"/>
                    <a:pt x="7471" y="16364"/>
                    <a:pt x="7838" y="16538"/>
                  </a:cubicBezTo>
                  <a:cubicBezTo>
                    <a:pt x="8145" y="16682"/>
                    <a:pt x="8462" y="16755"/>
                    <a:pt x="8781" y="16755"/>
                  </a:cubicBezTo>
                  <a:cubicBezTo>
                    <a:pt x="8857" y="16755"/>
                    <a:pt x="8934" y="16751"/>
                    <a:pt x="9011" y="16743"/>
                  </a:cubicBezTo>
                  <a:cubicBezTo>
                    <a:pt x="9433" y="16698"/>
                    <a:pt x="9795" y="16496"/>
                    <a:pt x="10088" y="16142"/>
                  </a:cubicBezTo>
                  <a:cubicBezTo>
                    <a:pt x="10338" y="15837"/>
                    <a:pt x="10407" y="15413"/>
                    <a:pt x="10293" y="14875"/>
                  </a:cubicBezTo>
                  <a:cubicBezTo>
                    <a:pt x="10188" y="14392"/>
                    <a:pt x="9920" y="13857"/>
                    <a:pt x="9497" y="13290"/>
                  </a:cubicBezTo>
                  <a:lnTo>
                    <a:pt x="8075" y="11290"/>
                  </a:lnTo>
                  <a:cubicBezTo>
                    <a:pt x="7553" y="10536"/>
                    <a:pt x="7140" y="9908"/>
                    <a:pt x="6848" y="9425"/>
                  </a:cubicBezTo>
                  <a:cubicBezTo>
                    <a:pt x="6550" y="8928"/>
                    <a:pt x="6289" y="8407"/>
                    <a:pt x="6069" y="7869"/>
                  </a:cubicBezTo>
                  <a:cubicBezTo>
                    <a:pt x="5848" y="7334"/>
                    <a:pt x="5736" y="6853"/>
                    <a:pt x="5739" y="6443"/>
                  </a:cubicBezTo>
                  <a:cubicBezTo>
                    <a:pt x="5739" y="6029"/>
                    <a:pt x="5828" y="5581"/>
                    <a:pt x="6003" y="5109"/>
                  </a:cubicBezTo>
                  <a:cubicBezTo>
                    <a:pt x="6179" y="4638"/>
                    <a:pt x="6477" y="4144"/>
                    <a:pt x="6892" y="3642"/>
                  </a:cubicBezTo>
                  <a:cubicBezTo>
                    <a:pt x="7752" y="2599"/>
                    <a:pt x="8804" y="2088"/>
                    <a:pt x="10096" y="2088"/>
                  </a:cubicBezTo>
                  <a:close/>
                  <a:moveTo>
                    <a:pt x="3628" y="17912"/>
                  </a:moveTo>
                  <a:cubicBezTo>
                    <a:pt x="3721" y="18001"/>
                    <a:pt x="3818" y="18088"/>
                    <a:pt x="3915" y="18174"/>
                  </a:cubicBezTo>
                  <a:cubicBezTo>
                    <a:pt x="4259" y="18488"/>
                    <a:pt x="4620" y="18783"/>
                    <a:pt x="4996" y="19058"/>
                  </a:cubicBezTo>
                  <a:lnTo>
                    <a:pt x="3082" y="21377"/>
                  </a:lnTo>
                  <a:cubicBezTo>
                    <a:pt x="2888" y="21612"/>
                    <a:pt x="2678" y="21726"/>
                    <a:pt x="2430" y="21726"/>
                  </a:cubicBezTo>
                  <a:cubicBezTo>
                    <a:pt x="2368" y="21726"/>
                    <a:pt x="2305" y="21719"/>
                    <a:pt x="2238" y="21705"/>
                  </a:cubicBezTo>
                  <a:cubicBezTo>
                    <a:pt x="1888" y="21634"/>
                    <a:pt x="1661" y="21452"/>
                    <a:pt x="1522" y="21134"/>
                  </a:cubicBezTo>
                  <a:cubicBezTo>
                    <a:pt x="1440" y="20944"/>
                    <a:pt x="1369" y="20647"/>
                    <a:pt x="1704" y="20240"/>
                  </a:cubicBezTo>
                  <a:lnTo>
                    <a:pt x="3628" y="17912"/>
                  </a:lnTo>
                  <a:close/>
                  <a:moveTo>
                    <a:pt x="17840" y="0"/>
                  </a:moveTo>
                  <a:cubicBezTo>
                    <a:pt x="17835" y="0"/>
                    <a:pt x="17831" y="0"/>
                    <a:pt x="17826" y="1"/>
                  </a:cubicBezTo>
                  <a:cubicBezTo>
                    <a:pt x="17410" y="8"/>
                    <a:pt x="17044" y="201"/>
                    <a:pt x="16738" y="572"/>
                  </a:cubicBezTo>
                  <a:lnTo>
                    <a:pt x="14636" y="3117"/>
                  </a:lnTo>
                  <a:cubicBezTo>
                    <a:pt x="13357" y="2217"/>
                    <a:pt x="12087" y="1684"/>
                    <a:pt x="10842" y="1528"/>
                  </a:cubicBezTo>
                  <a:cubicBezTo>
                    <a:pt x="10590" y="1496"/>
                    <a:pt x="10343" y="1480"/>
                    <a:pt x="10103" y="1480"/>
                  </a:cubicBezTo>
                  <a:cubicBezTo>
                    <a:pt x="8633" y="1480"/>
                    <a:pt x="7397" y="2076"/>
                    <a:pt x="6425" y="3254"/>
                  </a:cubicBezTo>
                  <a:cubicBezTo>
                    <a:pt x="5966" y="3810"/>
                    <a:pt x="5634" y="4361"/>
                    <a:pt x="5435" y="4898"/>
                  </a:cubicBezTo>
                  <a:cubicBezTo>
                    <a:pt x="5235" y="5436"/>
                    <a:pt x="5133" y="5956"/>
                    <a:pt x="5132" y="6440"/>
                  </a:cubicBezTo>
                  <a:cubicBezTo>
                    <a:pt x="5129" y="6931"/>
                    <a:pt x="5257" y="7490"/>
                    <a:pt x="5509" y="8101"/>
                  </a:cubicBezTo>
                  <a:cubicBezTo>
                    <a:pt x="5741" y="8667"/>
                    <a:pt x="6016" y="9214"/>
                    <a:pt x="6330" y="9738"/>
                  </a:cubicBezTo>
                  <a:cubicBezTo>
                    <a:pt x="6627" y="10231"/>
                    <a:pt x="7046" y="10871"/>
                    <a:pt x="7579" y="11638"/>
                  </a:cubicBezTo>
                  <a:lnTo>
                    <a:pt x="9007" y="13646"/>
                  </a:lnTo>
                  <a:cubicBezTo>
                    <a:pt x="9381" y="14148"/>
                    <a:pt x="9614" y="14605"/>
                    <a:pt x="9700" y="15003"/>
                  </a:cubicBezTo>
                  <a:cubicBezTo>
                    <a:pt x="9774" y="15349"/>
                    <a:pt x="9747" y="15602"/>
                    <a:pt x="9621" y="15757"/>
                  </a:cubicBezTo>
                  <a:cubicBezTo>
                    <a:pt x="9429" y="15987"/>
                    <a:pt x="9209" y="16112"/>
                    <a:pt x="8946" y="16141"/>
                  </a:cubicBezTo>
                  <a:cubicBezTo>
                    <a:pt x="8891" y="16147"/>
                    <a:pt x="8836" y="16150"/>
                    <a:pt x="8782" y="16150"/>
                  </a:cubicBezTo>
                  <a:cubicBezTo>
                    <a:pt x="8551" y="16150"/>
                    <a:pt x="8324" y="16096"/>
                    <a:pt x="8093" y="15989"/>
                  </a:cubicBezTo>
                  <a:cubicBezTo>
                    <a:pt x="7754" y="15828"/>
                    <a:pt x="7429" y="15642"/>
                    <a:pt x="7119" y="15430"/>
                  </a:cubicBezTo>
                  <a:cubicBezTo>
                    <a:pt x="6810" y="15225"/>
                    <a:pt x="6525" y="14986"/>
                    <a:pt x="6270" y="14716"/>
                  </a:cubicBezTo>
                  <a:cubicBezTo>
                    <a:pt x="5910" y="14392"/>
                    <a:pt x="5586" y="14031"/>
                    <a:pt x="5302" y="13639"/>
                  </a:cubicBezTo>
                  <a:cubicBezTo>
                    <a:pt x="5022" y="13252"/>
                    <a:pt x="4823" y="12935"/>
                    <a:pt x="4710" y="12695"/>
                  </a:cubicBezTo>
                  <a:cubicBezTo>
                    <a:pt x="4590" y="12442"/>
                    <a:pt x="4456" y="12135"/>
                    <a:pt x="4310" y="11773"/>
                  </a:cubicBezTo>
                  <a:cubicBezTo>
                    <a:pt x="4155" y="11389"/>
                    <a:pt x="4056" y="11158"/>
                    <a:pt x="4021" y="11092"/>
                  </a:cubicBezTo>
                  <a:cubicBezTo>
                    <a:pt x="3802" y="10613"/>
                    <a:pt x="3517" y="10251"/>
                    <a:pt x="3170" y="10018"/>
                  </a:cubicBezTo>
                  <a:cubicBezTo>
                    <a:pt x="2873" y="9816"/>
                    <a:pt x="2555" y="9715"/>
                    <a:pt x="2219" y="9715"/>
                  </a:cubicBezTo>
                  <a:cubicBezTo>
                    <a:pt x="2146" y="9715"/>
                    <a:pt x="2072" y="9720"/>
                    <a:pt x="1997" y="9730"/>
                  </a:cubicBezTo>
                  <a:cubicBezTo>
                    <a:pt x="1622" y="9777"/>
                    <a:pt x="1261" y="9906"/>
                    <a:pt x="941" y="10107"/>
                  </a:cubicBezTo>
                  <a:cubicBezTo>
                    <a:pt x="609" y="10318"/>
                    <a:pt x="358" y="10622"/>
                    <a:pt x="195" y="11009"/>
                  </a:cubicBezTo>
                  <a:cubicBezTo>
                    <a:pt x="29" y="11399"/>
                    <a:pt x="1" y="11819"/>
                    <a:pt x="110" y="12256"/>
                  </a:cubicBezTo>
                  <a:lnTo>
                    <a:pt x="111" y="12264"/>
                  </a:lnTo>
                  <a:cubicBezTo>
                    <a:pt x="651" y="14198"/>
                    <a:pt x="1685" y="15952"/>
                    <a:pt x="3193" y="17489"/>
                  </a:cubicBezTo>
                  <a:lnTo>
                    <a:pt x="1238" y="19856"/>
                  </a:lnTo>
                  <a:cubicBezTo>
                    <a:pt x="733" y="20467"/>
                    <a:pt x="811" y="21020"/>
                    <a:pt x="967" y="21376"/>
                  </a:cubicBezTo>
                  <a:cubicBezTo>
                    <a:pt x="1185" y="21877"/>
                    <a:pt x="1571" y="22187"/>
                    <a:pt x="2116" y="22299"/>
                  </a:cubicBezTo>
                  <a:cubicBezTo>
                    <a:pt x="2219" y="22321"/>
                    <a:pt x="2323" y="22332"/>
                    <a:pt x="2428" y="22332"/>
                  </a:cubicBezTo>
                  <a:cubicBezTo>
                    <a:pt x="2855" y="22332"/>
                    <a:pt x="3238" y="22139"/>
                    <a:pt x="3548" y="21764"/>
                  </a:cubicBezTo>
                  <a:lnTo>
                    <a:pt x="5496" y="19406"/>
                  </a:lnTo>
                  <a:cubicBezTo>
                    <a:pt x="6115" y="19808"/>
                    <a:pt x="6740" y="20127"/>
                    <a:pt x="7368" y="20359"/>
                  </a:cubicBezTo>
                  <a:cubicBezTo>
                    <a:pt x="8105" y="20631"/>
                    <a:pt x="8841" y="20768"/>
                    <a:pt x="9565" y="20768"/>
                  </a:cubicBezTo>
                  <a:cubicBezTo>
                    <a:pt x="10012" y="20768"/>
                    <a:pt x="10454" y="20716"/>
                    <a:pt x="10890" y="20613"/>
                  </a:cubicBezTo>
                  <a:cubicBezTo>
                    <a:pt x="12044" y="20338"/>
                    <a:pt x="13051" y="19670"/>
                    <a:pt x="13883" y="18624"/>
                  </a:cubicBezTo>
                  <a:cubicBezTo>
                    <a:pt x="14401" y="17977"/>
                    <a:pt x="14754" y="17318"/>
                    <a:pt x="14929" y="16666"/>
                  </a:cubicBezTo>
                  <a:cubicBezTo>
                    <a:pt x="15107" y="16007"/>
                    <a:pt x="15115" y="15320"/>
                    <a:pt x="14953" y="14629"/>
                  </a:cubicBezTo>
                  <a:cubicBezTo>
                    <a:pt x="14791" y="13944"/>
                    <a:pt x="14535" y="13284"/>
                    <a:pt x="14194" y="12666"/>
                  </a:cubicBezTo>
                  <a:cubicBezTo>
                    <a:pt x="13856" y="12049"/>
                    <a:pt x="13387" y="11322"/>
                    <a:pt x="12796" y="10503"/>
                  </a:cubicBezTo>
                  <a:lnTo>
                    <a:pt x="11349" y="8546"/>
                  </a:lnTo>
                  <a:cubicBezTo>
                    <a:pt x="10940" y="8013"/>
                    <a:pt x="10692" y="7578"/>
                    <a:pt x="10614" y="7250"/>
                  </a:cubicBezTo>
                  <a:cubicBezTo>
                    <a:pt x="10548" y="6972"/>
                    <a:pt x="10612" y="6728"/>
                    <a:pt x="10816" y="6481"/>
                  </a:cubicBezTo>
                  <a:cubicBezTo>
                    <a:pt x="10888" y="6393"/>
                    <a:pt x="11010" y="6287"/>
                    <a:pt x="11261" y="6287"/>
                  </a:cubicBezTo>
                  <a:cubicBezTo>
                    <a:pt x="11328" y="6287"/>
                    <a:pt x="11403" y="6295"/>
                    <a:pt x="11488" y="6311"/>
                  </a:cubicBezTo>
                  <a:cubicBezTo>
                    <a:pt x="11863" y="6383"/>
                    <a:pt x="12221" y="6547"/>
                    <a:pt x="12549" y="6798"/>
                  </a:cubicBezTo>
                  <a:cubicBezTo>
                    <a:pt x="12908" y="7072"/>
                    <a:pt x="13241" y="7349"/>
                    <a:pt x="13525" y="7612"/>
                  </a:cubicBezTo>
                  <a:cubicBezTo>
                    <a:pt x="14345" y="8460"/>
                    <a:pt x="15060" y="9403"/>
                    <a:pt x="15653" y="10423"/>
                  </a:cubicBezTo>
                  <a:cubicBezTo>
                    <a:pt x="15931" y="10868"/>
                    <a:pt x="16264" y="11191"/>
                    <a:pt x="16641" y="11384"/>
                  </a:cubicBezTo>
                  <a:cubicBezTo>
                    <a:pt x="16883" y="11506"/>
                    <a:pt x="17126" y="11568"/>
                    <a:pt x="17368" y="11568"/>
                  </a:cubicBezTo>
                  <a:cubicBezTo>
                    <a:pt x="17532" y="11568"/>
                    <a:pt x="17695" y="11540"/>
                    <a:pt x="17858" y="11484"/>
                  </a:cubicBezTo>
                  <a:cubicBezTo>
                    <a:pt x="18213" y="11362"/>
                    <a:pt x="18539" y="11162"/>
                    <a:pt x="18807" y="10899"/>
                  </a:cubicBezTo>
                  <a:cubicBezTo>
                    <a:pt x="19088" y="10626"/>
                    <a:pt x="19268" y="10255"/>
                    <a:pt x="19342" y="9799"/>
                  </a:cubicBezTo>
                  <a:cubicBezTo>
                    <a:pt x="19416" y="9344"/>
                    <a:pt x="19343" y="8885"/>
                    <a:pt x="19125" y="8434"/>
                  </a:cubicBezTo>
                  <a:cubicBezTo>
                    <a:pt x="18880" y="7918"/>
                    <a:pt x="18664" y="7496"/>
                    <a:pt x="18484" y="7180"/>
                  </a:cubicBezTo>
                  <a:cubicBezTo>
                    <a:pt x="18302" y="6860"/>
                    <a:pt x="18007" y="6435"/>
                    <a:pt x="17610" y="5918"/>
                  </a:cubicBezTo>
                  <a:cubicBezTo>
                    <a:pt x="17389" y="5630"/>
                    <a:pt x="17146" y="5348"/>
                    <a:pt x="16886" y="5070"/>
                  </a:cubicBezTo>
                  <a:lnTo>
                    <a:pt x="19035" y="2470"/>
                  </a:lnTo>
                  <a:cubicBezTo>
                    <a:pt x="19325" y="2118"/>
                    <a:pt x="19440" y="1730"/>
                    <a:pt x="19375" y="1317"/>
                  </a:cubicBezTo>
                  <a:cubicBezTo>
                    <a:pt x="19312" y="920"/>
                    <a:pt x="19139" y="600"/>
                    <a:pt x="18856" y="356"/>
                  </a:cubicBezTo>
                  <a:cubicBezTo>
                    <a:pt x="18577" y="115"/>
                    <a:pt x="18238" y="0"/>
                    <a:pt x="178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967075" y="2556650"/>
              <a:ext cx="2732675" cy="2817825"/>
            </a:xfrm>
            <a:custGeom>
              <a:avLst/>
              <a:gdLst/>
              <a:ahLst/>
              <a:cxnLst/>
              <a:rect l="l" t="t" r="r" b="b"/>
              <a:pathLst>
                <a:path w="109307" h="112713" extrusionOk="0">
                  <a:moveTo>
                    <a:pt x="40247" y="0"/>
                  </a:moveTo>
                  <a:lnTo>
                    <a:pt x="0" y="36443"/>
                  </a:lnTo>
                  <a:lnTo>
                    <a:pt x="69061" y="112712"/>
                  </a:lnTo>
                  <a:lnTo>
                    <a:pt x="109306" y="76271"/>
                  </a:lnTo>
                  <a:lnTo>
                    <a:pt x="40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958900" y="2549250"/>
              <a:ext cx="2749600" cy="2832900"/>
            </a:xfrm>
            <a:custGeom>
              <a:avLst/>
              <a:gdLst/>
              <a:ahLst/>
              <a:cxnLst/>
              <a:rect l="l" t="t" r="r" b="b"/>
              <a:pathLst>
                <a:path w="109984" h="113316" extrusionOk="0">
                  <a:moveTo>
                    <a:pt x="40560" y="731"/>
                  </a:moveTo>
                  <a:lnTo>
                    <a:pt x="109219" y="76546"/>
                  </a:lnTo>
                  <a:lnTo>
                    <a:pt x="69426" y="112585"/>
                  </a:lnTo>
                  <a:lnTo>
                    <a:pt x="765" y="36770"/>
                  </a:lnTo>
                  <a:lnTo>
                    <a:pt x="40560" y="731"/>
                  </a:lnTo>
                  <a:close/>
                  <a:moveTo>
                    <a:pt x="40581" y="0"/>
                  </a:moveTo>
                  <a:cubicBezTo>
                    <a:pt x="40509" y="0"/>
                    <a:pt x="40436" y="26"/>
                    <a:pt x="40378" y="79"/>
                  </a:cubicBezTo>
                  <a:lnTo>
                    <a:pt x="134" y="36524"/>
                  </a:lnTo>
                  <a:cubicBezTo>
                    <a:pt x="11" y="36636"/>
                    <a:pt x="0" y="36828"/>
                    <a:pt x="114" y="36953"/>
                  </a:cubicBezTo>
                  <a:lnTo>
                    <a:pt x="69180" y="113216"/>
                  </a:lnTo>
                  <a:cubicBezTo>
                    <a:pt x="69233" y="113276"/>
                    <a:pt x="69308" y="113311"/>
                    <a:pt x="69388" y="113315"/>
                  </a:cubicBezTo>
                  <a:lnTo>
                    <a:pt x="69404" y="113315"/>
                  </a:lnTo>
                  <a:cubicBezTo>
                    <a:pt x="69479" y="113315"/>
                    <a:pt x="69551" y="113288"/>
                    <a:pt x="69607" y="113237"/>
                  </a:cubicBezTo>
                  <a:lnTo>
                    <a:pt x="109851" y="76792"/>
                  </a:lnTo>
                  <a:cubicBezTo>
                    <a:pt x="109975" y="76680"/>
                    <a:pt x="109984" y="76488"/>
                    <a:pt x="109872" y="76365"/>
                  </a:cubicBezTo>
                  <a:lnTo>
                    <a:pt x="40806" y="100"/>
                  </a:lnTo>
                  <a:cubicBezTo>
                    <a:pt x="40746" y="34"/>
                    <a:pt x="40664" y="0"/>
                    <a:pt x="40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1201475" y="2799675"/>
              <a:ext cx="2245400" cy="2315675"/>
            </a:xfrm>
            <a:custGeom>
              <a:avLst/>
              <a:gdLst/>
              <a:ahLst/>
              <a:cxnLst/>
              <a:rect l="l" t="t" r="r" b="b"/>
              <a:pathLst>
                <a:path w="89816" h="92627" extrusionOk="0">
                  <a:moveTo>
                    <a:pt x="33797" y="1"/>
                  </a:moveTo>
                  <a:cubicBezTo>
                    <a:pt x="32707" y="988"/>
                    <a:pt x="31339" y="1474"/>
                    <a:pt x="29976" y="1474"/>
                  </a:cubicBezTo>
                  <a:cubicBezTo>
                    <a:pt x="28778" y="1474"/>
                    <a:pt x="27583" y="1098"/>
                    <a:pt x="26584" y="356"/>
                  </a:cubicBezTo>
                  <a:lnTo>
                    <a:pt x="1329" y="23227"/>
                  </a:lnTo>
                  <a:cubicBezTo>
                    <a:pt x="2696" y="25511"/>
                    <a:pt x="2309" y="28517"/>
                    <a:pt x="261" y="30371"/>
                  </a:cubicBezTo>
                  <a:cubicBezTo>
                    <a:pt x="178" y="30448"/>
                    <a:pt x="89" y="30514"/>
                    <a:pt x="0" y="30583"/>
                  </a:cubicBezTo>
                  <a:lnTo>
                    <a:pt x="56041" y="92465"/>
                  </a:lnTo>
                  <a:cubicBezTo>
                    <a:pt x="56119" y="92385"/>
                    <a:pt x="56195" y="92303"/>
                    <a:pt x="56278" y="92228"/>
                  </a:cubicBezTo>
                  <a:cubicBezTo>
                    <a:pt x="57369" y="91240"/>
                    <a:pt x="58737" y="90753"/>
                    <a:pt x="60101" y="90753"/>
                  </a:cubicBezTo>
                  <a:cubicBezTo>
                    <a:pt x="61654" y="90753"/>
                    <a:pt x="63202" y="91384"/>
                    <a:pt x="64326" y="92626"/>
                  </a:cubicBezTo>
                  <a:lnTo>
                    <a:pt x="89416" y="69904"/>
                  </a:lnTo>
                  <a:cubicBezTo>
                    <a:pt x="87304" y="67572"/>
                    <a:pt x="87483" y="63968"/>
                    <a:pt x="89816" y="61856"/>
                  </a:cubicBezTo>
                  <a:lnTo>
                    <a:pt x="337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1192950" y="2792100"/>
              <a:ext cx="2262350" cy="2330800"/>
            </a:xfrm>
            <a:custGeom>
              <a:avLst/>
              <a:gdLst/>
              <a:ahLst/>
              <a:cxnLst/>
              <a:rect l="l" t="t" r="r" b="b"/>
              <a:pathLst>
                <a:path w="90494" h="93232" extrusionOk="0">
                  <a:moveTo>
                    <a:pt x="34112" y="726"/>
                  </a:moveTo>
                  <a:lnTo>
                    <a:pt x="89733" y="62144"/>
                  </a:lnTo>
                  <a:cubicBezTo>
                    <a:pt x="88680" y="63197"/>
                    <a:pt x="88063" y="64587"/>
                    <a:pt x="87988" y="66086"/>
                  </a:cubicBezTo>
                  <a:cubicBezTo>
                    <a:pt x="87914" y="67586"/>
                    <a:pt x="88391" y="69027"/>
                    <a:pt x="89336" y="70181"/>
                  </a:cubicBezTo>
                  <a:lnTo>
                    <a:pt x="64683" y="92506"/>
                  </a:lnTo>
                  <a:cubicBezTo>
                    <a:pt x="63521" y="91346"/>
                    <a:pt x="61985" y="90756"/>
                    <a:pt x="60441" y="90756"/>
                  </a:cubicBezTo>
                  <a:cubicBezTo>
                    <a:pt x="60438" y="90756"/>
                    <a:pt x="60434" y="90756"/>
                    <a:pt x="60431" y="90756"/>
                  </a:cubicBezTo>
                  <a:cubicBezTo>
                    <a:pt x="58947" y="90756"/>
                    <a:pt x="57516" y="91309"/>
                    <a:pt x="56416" y="92305"/>
                  </a:cubicBezTo>
                  <a:cubicBezTo>
                    <a:pt x="56410" y="92313"/>
                    <a:pt x="56400" y="92320"/>
                    <a:pt x="56393" y="92328"/>
                  </a:cubicBezTo>
                  <a:lnTo>
                    <a:pt x="782" y="30920"/>
                  </a:lnTo>
                  <a:cubicBezTo>
                    <a:pt x="789" y="30914"/>
                    <a:pt x="797" y="30906"/>
                    <a:pt x="805" y="30899"/>
                  </a:cubicBezTo>
                  <a:cubicBezTo>
                    <a:pt x="2857" y="29041"/>
                    <a:pt x="3363" y="26004"/>
                    <a:pt x="2053" y="23592"/>
                  </a:cubicBezTo>
                  <a:lnTo>
                    <a:pt x="26947" y="1046"/>
                  </a:lnTo>
                  <a:cubicBezTo>
                    <a:pt x="27962" y="1736"/>
                    <a:pt x="29137" y="2077"/>
                    <a:pt x="30310" y="2077"/>
                  </a:cubicBezTo>
                  <a:cubicBezTo>
                    <a:pt x="31664" y="2077"/>
                    <a:pt x="33015" y="1622"/>
                    <a:pt x="34112" y="726"/>
                  </a:cubicBezTo>
                  <a:close/>
                  <a:moveTo>
                    <a:pt x="34138" y="0"/>
                  </a:moveTo>
                  <a:cubicBezTo>
                    <a:pt x="34066" y="0"/>
                    <a:pt x="33993" y="26"/>
                    <a:pt x="33935" y="79"/>
                  </a:cubicBezTo>
                  <a:cubicBezTo>
                    <a:pt x="32914" y="1002"/>
                    <a:pt x="31613" y="1471"/>
                    <a:pt x="30309" y="1471"/>
                  </a:cubicBezTo>
                  <a:cubicBezTo>
                    <a:pt x="29184" y="1471"/>
                    <a:pt x="28057" y="1123"/>
                    <a:pt x="27104" y="416"/>
                  </a:cubicBezTo>
                  <a:cubicBezTo>
                    <a:pt x="27051" y="375"/>
                    <a:pt x="26987" y="355"/>
                    <a:pt x="26923" y="355"/>
                  </a:cubicBezTo>
                  <a:cubicBezTo>
                    <a:pt x="26850" y="355"/>
                    <a:pt x="26777" y="382"/>
                    <a:pt x="26720" y="434"/>
                  </a:cubicBezTo>
                  <a:lnTo>
                    <a:pt x="1465" y="23306"/>
                  </a:lnTo>
                  <a:cubicBezTo>
                    <a:pt x="1359" y="23402"/>
                    <a:pt x="1335" y="23561"/>
                    <a:pt x="1409" y="23686"/>
                  </a:cubicBezTo>
                  <a:cubicBezTo>
                    <a:pt x="2725" y="25884"/>
                    <a:pt x="2300" y="28729"/>
                    <a:pt x="397" y="30451"/>
                  </a:cubicBezTo>
                  <a:cubicBezTo>
                    <a:pt x="343" y="30502"/>
                    <a:pt x="284" y="30548"/>
                    <a:pt x="226" y="30593"/>
                  </a:cubicBezTo>
                  <a:lnTo>
                    <a:pt x="153" y="30651"/>
                  </a:lnTo>
                  <a:cubicBezTo>
                    <a:pt x="17" y="30760"/>
                    <a:pt x="0" y="30961"/>
                    <a:pt x="117" y="31091"/>
                  </a:cubicBezTo>
                  <a:lnTo>
                    <a:pt x="56158" y="92972"/>
                  </a:lnTo>
                  <a:cubicBezTo>
                    <a:pt x="56214" y="93033"/>
                    <a:pt x="56292" y="93070"/>
                    <a:pt x="56376" y="93071"/>
                  </a:cubicBezTo>
                  <a:cubicBezTo>
                    <a:pt x="56380" y="93071"/>
                    <a:pt x="56385" y="93072"/>
                    <a:pt x="56389" y="93072"/>
                  </a:cubicBezTo>
                  <a:cubicBezTo>
                    <a:pt x="56469" y="93072"/>
                    <a:pt x="56544" y="93039"/>
                    <a:pt x="56598" y="92981"/>
                  </a:cubicBezTo>
                  <a:lnTo>
                    <a:pt x="56663" y="92914"/>
                  </a:lnTo>
                  <a:cubicBezTo>
                    <a:pt x="56716" y="92860"/>
                    <a:pt x="56768" y="92807"/>
                    <a:pt x="56824" y="92756"/>
                  </a:cubicBezTo>
                  <a:cubicBezTo>
                    <a:pt x="57855" y="91822"/>
                    <a:pt x="59151" y="91362"/>
                    <a:pt x="60443" y="91362"/>
                  </a:cubicBezTo>
                  <a:cubicBezTo>
                    <a:pt x="61915" y="91362"/>
                    <a:pt x="63380" y="91959"/>
                    <a:pt x="64443" y="93132"/>
                  </a:cubicBezTo>
                  <a:cubicBezTo>
                    <a:pt x="64497" y="93192"/>
                    <a:pt x="64572" y="93227"/>
                    <a:pt x="64653" y="93231"/>
                  </a:cubicBezTo>
                  <a:lnTo>
                    <a:pt x="64667" y="93231"/>
                  </a:lnTo>
                  <a:cubicBezTo>
                    <a:pt x="64743" y="93231"/>
                    <a:pt x="64816" y="93204"/>
                    <a:pt x="64870" y="93153"/>
                  </a:cubicBezTo>
                  <a:lnTo>
                    <a:pt x="89961" y="70431"/>
                  </a:lnTo>
                  <a:cubicBezTo>
                    <a:pt x="90021" y="70377"/>
                    <a:pt x="90056" y="70302"/>
                    <a:pt x="90060" y="70222"/>
                  </a:cubicBezTo>
                  <a:cubicBezTo>
                    <a:pt x="90064" y="70141"/>
                    <a:pt x="90035" y="70063"/>
                    <a:pt x="89982" y="70003"/>
                  </a:cubicBezTo>
                  <a:cubicBezTo>
                    <a:pt x="89022" y="68943"/>
                    <a:pt x="88522" y="67544"/>
                    <a:pt x="88593" y="66115"/>
                  </a:cubicBezTo>
                  <a:cubicBezTo>
                    <a:pt x="88664" y="64686"/>
                    <a:pt x="89300" y="63344"/>
                    <a:pt x="90360" y="62383"/>
                  </a:cubicBezTo>
                  <a:cubicBezTo>
                    <a:pt x="90483" y="62271"/>
                    <a:pt x="90494" y="62080"/>
                    <a:pt x="90381" y="61956"/>
                  </a:cubicBezTo>
                  <a:lnTo>
                    <a:pt x="34363" y="101"/>
                  </a:lnTo>
                  <a:cubicBezTo>
                    <a:pt x="34304" y="34"/>
                    <a:pt x="34221" y="0"/>
                    <a:pt x="34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1854650" y="3712800"/>
              <a:ext cx="757200" cy="694100"/>
            </a:xfrm>
            <a:custGeom>
              <a:avLst/>
              <a:gdLst/>
              <a:ahLst/>
              <a:cxnLst/>
              <a:rect l="l" t="t" r="r" b="b"/>
              <a:pathLst>
                <a:path w="30288" h="27764" extrusionOk="0">
                  <a:moveTo>
                    <a:pt x="4343" y="1"/>
                  </a:moveTo>
                  <a:cubicBezTo>
                    <a:pt x="4239" y="1"/>
                    <a:pt x="4137" y="54"/>
                    <a:pt x="4081" y="150"/>
                  </a:cubicBezTo>
                  <a:cubicBezTo>
                    <a:pt x="1" y="7095"/>
                    <a:pt x="896" y="15779"/>
                    <a:pt x="6308" y="21758"/>
                  </a:cubicBezTo>
                  <a:cubicBezTo>
                    <a:pt x="9883" y="25705"/>
                    <a:pt x="14902" y="27764"/>
                    <a:pt x="19954" y="27764"/>
                  </a:cubicBezTo>
                  <a:cubicBezTo>
                    <a:pt x="23480" y="27764"/>
                    <a:pt x="27024" y="26761"/>
                    <a:pt x="30104" y="24697"/>
                  </a:cubicBezTo>
                  <a:cubicBezTo>
                    <a:pt x="30248" y="24605"/>
                    <a:pt x="30288" y="24413"/>
                    <a:pt x="30193" y="24272"/>
                  </a:cubicBezTo>
                  <a:cubicBezTo>
                    <a:pt x="30135" y="24186"/>
                    <a:pt x="30039" y="24138"/>
                    <a:pt x="29942" y="24138"/>
                  </a:cubicBezTo>
                  <a:cubicBezTo>
                    <a:pt x="29881" y="24138"/>
                    <a:pt x="29820" y="24156"/>
                    <a:pt x="29767" y="24194"/>
                  </a:cubicBezTo>
                  <a:cubicBezTo>
                    <a:pt x="26788" y="26190"/>
                    <a:pt x="23363" y="27160"/>
                    <a:pt x="19955" y="27160"/>
                  </a:cubicBezTo>
                  <a:cubicBezTo>
                    <a:pt x="15068" y="27160"/>
                    <a:pt x="10214" y="25167"/>
                    <a:pt x="6757" y="21350"/>
                  </a:cubicBezTo>
                  <a:cubicBezTo>
                    <a:pt x="1523" y="15571"/>
                    <a:pt x="657" y="7174"/>
                    <a:pt x="4604" y="456"/>
                  </a:cubicBezTo>
                  <a:cubicBezTo>
                    <a:pt x="4688" y="312"/>
                    <a:pt x="4640" y="127"/>
                    <a:pt x="4496" y="42"/>
                  </a:cubicBezTo>
                  <a:cubicBezTo>
                    <a:pt x="4448" y="14"/>
                    <a:pt x="4395" y="1"/>
                    <a:pt x="43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2024600" y="3515250"/>
              <a:ext cx="187400" cy="120775"/>
            </a:xfrm>
            <a:custGeom>
              <a:avLst/>
              <a:gdLst/>
              <a:ahLst/>
              <a:cxnLst/>
              <a:rect l="l" t="t" r="r" b="b"/>
              <a:pathLst>
                <a:path w="7496" h="4831" extrusionOk="0">
                  <a:moveTo>
                    <a:pt x="7154" y="1"/>
                  </a:moveTo>
                  <a:cubicBezTo>
                    <a:pt x="7121" y="1"/>
                    <a:pt x="7088" y="6"/>
                    <a:pt x="7055" y="17"/>
                  </a:cubicBezTo>
                  <a:cubicBezTo>
                    <a:pt x="4736" y="827"/>
                    <a:pt x="2629" y="2080"/>
                    <a:pt x="794" y="3743"/>
                  </a:cubicBezTo>
                  <a:cubicBezTo>
                    <a:pt x="588" y="3929"/>
                    <a:pt x="388" y="4120"/>
                    <a:pt x="192" y="4312"/>
                  </a:cubicBezTo>
                  <a:cubicBezTo>
                    <a:pt x="1" y="4502"/>
                    <a:pt x="135" y="4831"/>
                    <a:pt x="406" y="4831"/>
                  </a:cubicBezTo>
                  <a:cubicBezTo>
                    <a:pt x="485" y="4831"/>
                    <a:pt x="562" y="4799"/>
                    <a:pt x="618" y="4742"/>
                  </a:cubicBezTo>
                  <a:cubicBezTo>
                    <a:pt x="808" y="4556"/>
                    <a:pt x="1001" y="4372"/>
                    <a:pt x="1200" y="4192"/>
                  </a:cubicBezTo>
                  <a:cubicBezTo>
                    <a:pt x="2975" y="2585"/>
                    <a:pt x="5012" y="1373"/>
                    <a:pt x="7254" y="589"/>
                  </a:cubicBezTo>
                  <a:cubicBezTo>
                    <a:pt x="7413" y="534"/>
                    <a:pt x="7495" y="361"/>
                    <a:pt x="7441" y="204"/>
                  </a:cubicBezTo>
                  <a:cubicBezTo>
                    <a:pt x="7397" y="79"/>
                    <a:pt x="7280" y="1"/>
                    <a:pt x="71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2258500" y="3489950"/>
              <a:ext cx="591975" cy="712700"/>
            </a:xfrm>
            <a:custGeom>
              <a:avLst/>
              <a:gdLst/>
              <a:ahLst/>
              <a:cxnLst/>
              <a:rect l="l" t="t" r="r" b="b"/>
              <a:pathLst>
                <a:path w="23679" h="28508" extrusionOk="0">
                  <a:moveTo>
                    <a:pt x="3802" y="0"/>
                  </a:moveTo>
                  <a:cubicBezTo>
                    <a:pt x="2633" y="0"/>
                    <a:pt x="1452" y="111"/>
                    <a:pt x="273" y="338"/>
                  </a:cubicBezTo>
                  <a:cubicBezTo>
                    <a:pt x="108" y="369"/>
                    <a:pt x="0" y="528"/>
                    <a:pt x="33" y="692"/>
                  </a:cubicBezTo>
                  <a:cubicBezTo>
                    <a:pt x="61" y="837"/>
                    <a:pt x="188" y="938"/>
                    <a:pt x="330" y="938"/>
                  </a:cubicBezTo>
                  <a:cubicBezTo>
                    <a:pt x="349" y="938"/>
                    <a:pt x="368" y="937"/>
                    <a:pt x="387" y="933"/>
                  </a:cubicBezTo>
                  <a:cubicBezTo>
                    <a:pt x="1529" y="714"/>
                    <a:pt x="2672" y="606"/>
                    <a:pt x="3803" y="606"/>
                  </a:cubicBezTo>
                  <a:cubicBezTo>
                    <a:pt x="8759" y="606"/>
                    <a:pt x="13487" y="2673"/>
                    <a:pt x="16904" y="6446"/>
                  </a:cubicBezTo>
                  <a:cubicBezTo>
                    <a:pt x="22313" y="12419"/>
                    <a:pt x="23021" y="21298"/>
                    <a:pt x="18624" y="28039"/>
                  </a:cubicBezTo>
                  <a:cubicBezTo>
                    <a:pt x="18493" y="28240"/>
                    <a:pt x="18637" y="28507"/>
                    <a:pt x="18878" y="28507"/>
                  </a:cubicBezTo>
                  <a:cubicBezTo>
                    <a:pt x="18980" y="28507"/>
                    <a:pt x="19076" y="28455"/>
                    <a:pt x="19132" y="28371"/>
                  </a:cubicBezTo>
                  <a:cubicBezTo>
                    <a:pt x="23678" y="21400"/>
                    <a:pt x="22948" y="12216"/>
                    <a:pt x="17353" y="6039"/>
                  </a:cubicBezTo>
                  <a:cubicBezTo>
                    <a:pt x="13819" y="2138"/>
                    <a:pt x="8928" y="0"/>
                    <a:pt x="3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1939025" y="3535500"/>
              <a:ext cx="826625" cy="826650"/>
            </a:xfrm>
            <a:custGeom>
              <a:avLst/>
              <a:gdLst/>
              <a:ahLst/>
              <a:cxnLst/>
              <a:rect l="l" t="t" r="r" b="b"/>
              <a:pathLst>
                <a:path w="33065" h="33066" extrusionOk="0">
                  <a:moveTo>
                    <a:pt x="16532" y="0"/>
                  </a:moveTo>
                  <a:cubicBezTo>
                    <a:pt x="12148" y="0"/>
                    <a:pt x="7943" y="1743"/>
                    <a:pt x="4843" y="4844"/>
                  </a:cubicBezTo>
                  <a:cubicBezTo>
                    <a:pt x="1743" y="7943"/>
                    <a:pt x="0" y="12148"/>
                    <a:pt x="0" y="16533"/>
                  </a:cubicBezTo>
                  <a:cubicBezTo>
                    <a:pt x="0" y="20918"/>
                    <a:pt x="1743" y="25123"/>
                    <a:pt x="4843" y="28222"/>
                  </a:cubicBezTo>
                  <a:cubicBezTo>
                    <a:pt x="7943" y="31323"/>
                    <a:pt x="12148" y="33065"/>
                    <a:pt x="16532" y="33065"/>
                  </a:cubicBezTo>
                  <a:cubicBezTo>
                    <a:pt x="20917" y="33065"/>
                    <a:pt x="25122" y="31323"/>
                    <a:pt x="28222" y="28222"/>
                  </a:cubicBezTo>
                  <a:cubicBezTo>
                    <a:pt x="31322" y="25123"/>
                    <a:pt x="33065" y="20918"/>
                    <a:pt x="33065" y="16533"/>
                  </a:cubicBezTo>
                  <a:cubicBezTo>
                    <a:pt x="33065" y="12148"/>
                    <a:pt x="31322" y="7943"/>
                    <a:pt x="28222" y="4844"/>
                  </a:cubicBezTo>
                  <a:cubicBezTo>
                    <a:pt x="25122" y="1743"/>
                    <a:pt x="20917" y="0"/>
                    <a:pt x="165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2081225" y="3703250"/>
              <a:ext cx="515800" cy="482450"/>
            </a:xfrm>
            <a:custGeom>
              <a:avLst/>
              <a:gdLst/>
              <a:ahLst/>
              <a:cxnLst/>
              <a:rect l="l" t="t" r="r" b="b"/>
              <a:pathLst>
                <a:path w="20632" h="19298" extrusionOk="0">
                  <a:moveTo>
                    <a:pt x="19420" y="1"/>
                  </a:moveTo>
                  <a:cubicBezTo>
                    <a:pt x="19144" y="1"/>
                    <a:pt x="18881" y="114"/>
                    <a:pt x="18631" y="341"/>
                  </a:cubicBezTo>
                  <a:lnTo>
                    <a:pt x="15974" y="2746"/>
                  </a:lnTo>
                  <a:lnTo>
                    <a:pt x="15974" y="2746"/>
                  </a:lnTo>
                  <a:cubicBezTo>
                    <a:pt x="14812" y="1594"/>
                    <a:pt x="13613" y="847"/>
                    <a:pt x="12375" y="505"/>
                  </a:cubicBezTo>
                  <a:cubicBezTo>
                    <a:pt x="11900" y="374"/>
                    <a:pt x="11441" y="309"/>
                    <a:pt x="11000" y="309"/>
                  </a:cubicBezTo>
                  <a:cubicBezTo>
                    <a:pt x="9909" y="309"/>
                    <a:pt x="8922" y="709"/>
                    <a:pt x="8038" y="1509"/>
                  </a:cubicBezTo>
                  <a:cubicBezTo>
                    <a:pt x="7528" y="1970"/>
                    <a:pt x="7143" y="2439"/>
                    <a:pt x="6884" y="2913"/>
                  </a:cubicBezTo>
                  <a:cubicBezTo>
                    <a:pt x="6625" y="3387"/>
                    <a:pt x="6462" y="3848"/>
                    <a:pt x="6396" y="4296"/>
                  </a:cubicBezTo>
                  <a:cubicBezTo>
                    <a:pt x="6330" y="4743"/>
                    <a:pt x="6372" y="5269"/>
                    <a:pt x="6525" y="5873"/>
                  </a:cubicBezTo>
                  <a:cubicBezTo>
                    <a:pt x="6669" y="6451"/>
                    <a:pt x="6857" y="7019"/>
                    <a:pt x="7086" y="7569"/>
                  </a:cubicBezTo>
                  <a:cubicBezTo>
                    <a:pt x="7308" y="8096"/>
                    <a:pt x="7625" y="8775"/>
                    <a:pt x="8038" y="9608"/>
                  </a:cubicBezTo>
                  <a:lnTo>
                    <a:pt x="9161" y="11794"/>
                  </a:lnTo>
                  <a:cubicBezTo>
                    <a:pt x="9481" y="12387"/>
                    <a:pt x="9656" y="12909"/>
                    <a:pt x="9685" y="13361"/>
                  </a:cubicBezTo>
                  <a:cubicBezTo>
                    <a:pt x="9717" y="13813"/>
                    <a:pt x="9620" y="14139"/>
                    <a:pt x="9400" y="14339"/>
                  </a:cubicBezTo>
                  <a:cubicBezTo>
                    <a:pt x="9133" y="14581"/>
                    <a:pt x="8837" y="14702"/>
                    <a:pt x="8512" y="14702"/>
                  </a:cubicBezTo>
                  <a:cubicBezTo>
                    <a:pt x="8496" y="14702"/>
                    <a:pt x="8479" y="14702"/>
                    <a:pt x="8463" y="14701"/>
                  </a:cubicBezTo>
                  <a:cubicBezTo>
                    <a:pt x="8118" y="14688"/>
                    <a:pt x="7792" y="14580"/>
                    <a:pt x="7486" y="14378"/>
                  </a:cubicBezTo>
                  <a:cubicBezTo>
                    <a:pt x="7160" y="14162"/>
                    <a:pt x="6853" y="13921"/>
                    <a:pt x="6565" y="13657"/>
                  </a:cubicBezTo>
                  <a:cubicBezTo>
                    <a:pt x="6258" y="13378"/>
                    <a:pt x="6003" y="13092"/>
                    <a:pt x="5798" y="12797"/>
                  </a:cubicBezTo>
                  <a:cubicBezTo>
                    <a:pt x="5474" y="12408"/>
                    <a:pt x="5193" y="11986"/>
                    <a:pt x="4960" y="11538"/>
                  </a:cubicBezTo>
                  <a:cubicBezTo>
                    <a:pt x="4729" y="11095"/>
                    <a:pt x="4573" y="10738"/>
                    <a:pt x="4488" y="10467"/>
                  </a:cubicBezTo>
                  <a:cubicBezTo>
                    <a:pt x="4405" y="10195"/>
                    <a:pt x="4315" y="9866"/>
                    <a:pt x="4221" y="9479"/>
                  </a:cubicBezTo>
                  <a:cubicBezTo>
                    <a:pt x="4126" y="9092"/>
                    <a:pt x="4065" y="8858"/>
                    <a:pt x="4036" y="8776"/>
                  </a:cubicBezTo>
                  <a:cubicBezTo>
                    <a:pt x="3905" y="8323"/>
                    <a:pt x="3705" y="7974"/>
                    <a:pt x="3437" y="7730"/>
                  </a:cubicBezTo>
                  <a:cubicBezTo>
                    <a:pt x="3169" y="7485"/>
                    <a:pt x="2862" y="7360"/>
                    <a:pt x="2518" y="7355"/>
                  </a:cubicBezTo>
                  <a:cubicBezTo>
                    <a:pt x="2503" y="7355"/>
                    <a:pt x="2488" y="7355"/>
                    <a:pt x="2473" y="7355"/>
                  </a:cubicBezTo>
                  <a:cubicBezTo>
                    <a:pt x="2153" y="7355"/>
                    <a:pt x="1837" y="7421"/>
                    <a:pt x="1546" y="7550"/>
                  </a:cubicBezTo>
                  <a:cubicBezTo>
                    <a:pt x="1243" y="7686"/>
                    <a:pt x="999" y="7907"/>
                    <a:pt x="813" y="8215"/>
                  </a:cubicBezTo>
                  <a:cubicBezTo>
                    <a:pt x="627" y="8522"/>
                    <a:pt x="554" y="8867"/>
                    <a:pt x="592" y="9251"/>
                  </a:cubicBezTo>
                  <a:cubicBezTo>
                    <a:pt x="851" y="11284"/>
                    <a:pt x="1652" y="13181"/>
                    <a:pt x="2995" y="14942"/>
                  </a:cubicBezTo>
                  <a:lnTo>
                    <a:pt x="2995" y="14942"/>
                  </a:lnTo>
                  <a:lnTo>
                    <a:pt x="516" y="17187"/>
                  </a:lnTo>
                  <a:cubicBezTo>
                    <a:pt x="133" y="17534"/>
                    <a:pt x="0" y="17920"/>
                    <a:pt x="118" y="18349"/>
                  </a:cubicBezTo>
                  <a:cubicBezTo>
                    <a:pt x="234" y="18777"/>
                    <a:pt x="506" y="19069"/>
                    <a:pt x="933" y="19224"/>
                  </a:cubicBezTo>
                  <a:cubicBezTo>
                    <a:pt x="1069" y="19273"/>
                    <a:pt x="1201" y="19298"/>
                    <a:pt x="1331" y="19298"/>
                  </a:cubicBezTo>
                  <a:cubicBezTo>
                    <a:pt x="1608" y="19298"/>
                    <a:pt x="1872" y="19185"/>
                    <a:pt x="2121" y="18960"/>
                  </a:cubicBezTo>
                  <a:lnTo>
                    <a:pt x="4590" y="16723"/>
                  </a:lnTo>
                  <a:lnTo>
                    <a:pt x="4590" y="16723"/>
                  </a:lnTo>
                  <a:cubicBezTo>
                    <a:pt x="5187" y="17277"/>
                    <a:pt x="5807" y="17728"/>
                    <a:pt x="6451" y="18078"/>
                  </a:cubicBezTo>
                  <a:cubicBezTo>
                    <a:pt x="7363" y="18574"/>
                    <a:pt x="8293" y="18822"/>
                    <a:pt x="9242" y="18822"/>
                  </a:cubicBezTo>
                  <a:cubicBezTo>
                    <a:pt x="9404" y="18822"/>
                    <a:pt x="9566" y="18815"/>
                    <a:pt x="9728" y="18801"/>
                  </a:cubicBezTo>
                  <a:cubicBezTo>
                    <a:pt x="10846" y="18702"/>
                    <a:pt x="11868" y="18216"/>
                    <a:pt x="12797" y="17345"/>
                  </a:cubicBezTo>
                  <a:cubicBezTo>
                    <a:pt x="13376" y="16806"/>
                    <a:pt x="13792" y="16243"/>
                    <a:pt x="14043" y="15660"/>
                  </a:cubicBezTo>
                  <a:cubicBezTo>
                    <a:pt x="14294" y="15075"/>
                    <a:pt x="14392" y="14452"/>
                    <a:pt x="14336" y="13792"/>
                  </a:cubicBezTo>
                  <a:cubicBezTo>
                    <a:pt x="14276" y="13118"/>
                    <a:pt x="14125" y="12455"/>
                    <a:pt x="13885" y="11822"/>
                  </a:cubicBezTo>
                  <a:cubicBezTo>
                    <a:pt x="13642" y="11168"/>
                    <a:pt x="13290" y="10400"/>
                    <a:pt x="12830" y="9516"/>
                  </a:cubicBezTo>
                  <a:lnTo>
                    <a:pt x="11682" y="7376"/>
                  </a:lnTo>
                  <a:cubicBezTo>
                    <a:pt x="11332" y="6751"/>
                    <a:pt x="11139" y="6247"/>
                    <a:pt x="11105" y="5868"/>
                  </a:cubicBezTo>
                  <a:cubicBezTo>
                    <a:pt x="11071" y="5489"/>
                    <a:pt x="11208" y="5161"/>
                    <a:pt x="11514" y="4883"/>
                  </a:cubicBezTo>
                  <a:cubicBezTo>
                    <a:pt x="11671" y="4741"/>
                    <a:pt x="11858" y="4669"/>
                    <a:pt x="12074" y="4669"/>
                  </a:cubicBezTo>
                  <a:cubicBezTo>
                    <a:pt x="12207" y="4669"/>
                    <a:pt x="12351" y="4696"/>
                    <a:pt x="12506" y="4750"/>
                  </a:cubicBezTo>
                  <a:cubicBezTo>
                    <a:pt x="12914" y="4892"/>
                    <a:pt x="13278" y="5131"/>
                    <a:pt x="13603" y="5463"/>
                  </a:cubicBezTo>
                  <a:cubicBezTo>
                    <a:pt x="13927" y="5796"/>
                    <a:pt x="14220" y="6123"/>
                    <a:pt x="14480" y="6445"/>
                  </a:cubicBezTo>
                  <a:cubicBezTo>
                    <a:pt x="15182" y="7418"/>
                    <a:pt x="15764" y="8472"/>
                    <a:pt x="16212" y="9587"/>
                  </a:cubicBezTo>
                  <a:cubicBezTo>
                    <a:pt x="16403" y="10018"/>
                    <a:pt x="16647" y="10341"/>
                    <a:pt x="16950" y="10555"/>
                  </a:cubicBezTo>
                  <a:cubicBezTo>
                    <a:pt x="17182" y="10719"/>
                    <a:pt x="17424" y="10801"/>
                    <a:pt x="17676" y="10801"/>
                  </a:cubicBezTo>
                  <a:cubicBezTo>
                    <a:pt x="17752" y="10801"/>
                    <a:pt x="17829" y="10794"/>
                    <a:pt x="17907" y="10779"/>
                  </a:cubicBezTo>
                  <a:cubicBezTo>
                    <a:pt x="18232" y="10719"/>
                    <a:pt x="18541" y="10586"/>
                    <a:pt x="18809" y="10392"/>
                  </a:cubicBezTo>
                  <a:cubicBezTo>
                    <a:pt x="19074" y="10197"/>
                    <a:pt x="19266" y="9910"/>
                    <a:pt x="19386" y="9530"/>
                  </a:cubicBezTo>
                  <a:cubicBezTo>
                    <a:pt x="19507" y="9151"/>
                    <a:pt x="19501" y="8750"/>
                    <a:pt x="19367" y="8329"/>
                  </a:cubicBezTo>
                  <a:cubicBezTo>
                    <a:pt x="19200" y="7785"/>
                    <a:pt x="19050" y="7347"/>
                    <a:pt x="18921" y="7016"/>
                  </a:cubicBezTo>
                  <a:cubicBezTo>
                    <a:pt x="18791" y="6686"/>
                    <a:pt x="18570" y="6240"/>
                    <a:pt x="18256" y="5680"/>
                  </a:cubicBezTo>
                  <a:cubicBezTo>
                    <a:pt x="18034" y="5288"/>
                    <a:pt x="17789" y="4909"/>
                    <a:pt x="17522" y="4545"/>
                  </a:cubicBezTo>
                  <a:lnTo>
                    <a:pt x="17522" y="4545"/>
                  </a:lnTo>
                  <a:lnTo>
                    <a:pt x="20225" y="2099"/>
                  </a:lnTo>
                  <a:cubicBezTo>
                    <a:pt x="20497" y="1853"/>
                    <a:pt x="20631" y="1565"/>
                    <a:pt x="20626" y="1237"/>
                  </a:cubicBezTo>
                  <a:cubicBezTo>
                    <a:pt x="20622" y="907"/>
                    <a:pt x="20522" y="631"/>
                    <a:pt x="20326" y="406"/>
                  </a:cubicBezTo>
                  <a:cubicBezTo>
                    <a:pt x="20131" y="181"/>
                    <a:pt x="19871" y="48"/>
                    <a:pt x="19549" y="9"/>
                  </a:cubicBezTo>
                  <a:cubicBezTo>
                    <a:pt x="19506" y="4"/>
                    <a:pt x="19463" y="1"/>
                    <a:pt x="19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2074250" y="3695675"/>
              <a:ext cx="530325" cy="497600"/>
            </a:xfrm>
            <a:custGeom>
              <a:avLst/>
              <a:gdLst/>
              <a:ahLst/>
              <a:cxnLst/>
              <a:rect l="l" t="t" r="r" b="b"/>
              <a:pathLst>
                <a:path w="21213" h="19904" extrusionOk="0">
                  <a:moveTo>
                    <a:pt x="19708" y="607"/>
                  </a:moveTo>
                  <a:cubicBezTo>
                    <a:pt x="19735" y="607"/>
                    <a:pt x="19763" y="608"/>
                    <a:pt x="19791" y="611"/>
                  </a:cubicBezTo>
                  <a:cubicBezTo>
                    <a:pt x="20039" y="643"/>
                    <a:pt x="20230" y="740"/>
                    <a:pt x="20377" y="907"/>
                  </a:cubicBezTo>
                  <a:cubicBezTo>
                    <a:pt x="20526" y="1079"/>
                    <a:pt x="20599" y="1287"/>
                    <a:pt x="20603" y="1544"/>
                  </a:cubicBezTo>
                  <a:cubicBezTo>
                    <a:pt x="20605" y="1783"/>
                    <a:pt x="20506" y="1992"/>
                    <a:pt x="20301" y="2178"/>
                  </a:cubicBezTo>
                  <a:lnTo>
                    <a:pt x="17845" y="4402"/>
                  </a:lnTo>
                  <a:cubicBezTo>
                    <a:pt x="17777" y="4315"/>
                    <a:pt x="17708" y="4229"/>
                    <a:pt x="17636" y="4142"/>
                  </a:cubicBezTo>
                  <a:cubicBezTo>
                    <a:pt x="17325" y="3753"/>
                    <a:pt x="17010" y="3393"/>
                    <a:pt x="16691" y="3061"/>
                  </a:cubicBezTo>
                  <a:lnTo>
                    <a:pt x="19114" y="868"/>
                  </a:lnTo>
                  <a:cubicBezTo>
                    <a:pt x="19310" y="691"/>
                    <a:pt x="19506" y="607"/>
                    <a:pt x="19708" y="607"/>
                  </a:cubicBezTo>
                  <a:close/>
                  <a:moveTo>
                    <a:pt x="16241" y="3469"/>
                  </a:moveTo>
                  <a:cubicBezTo>
                    <a:pt x="16553" y="3790"/>
                    <a:pt x="16861" y="4142"/>
                    <a:pt x="17166" y="4523"/>
                  </a:cubicBezTo>
                  <a:cubicBezTo>
                    <a:pt x="17244" y="4619"/>
                    <a:pt x="17320" y="4715"/>
                    <a:pt x="17394" y="4811"/>
                  </a:cubicBezTo>
                  <a:lnTo>
                    <a:pt x="17312" y="4885"/>
                  </a:lnTo>
                  <a:lnTo>
                    <a:pt x="16126" y="3574"/>
                  </a:lnTo>
                  <a:lnTo>
                    <a:pt x="16241" y="3469"/>
                  </a:lnTo>
                  <a:close/>
                  <a:moveTo>
                    <a:pt x="3961" y="15032"/>
                  </a:moveTo>
                  <a:lnTo>
                    <a:pt x="5160" y="16355"/>
                  </a:lnTo>
                  <a:lnTo>
                    <a:pt x="4875" y="16612"/>
                  </a:lnTo>
                  <a:cubicBezTo>
                    <a:pt x="4548" y="16292"/>
                    <a:pt x="4238" y="15955"/>
                    <a:pt x="3948" y="15601"/>
                  </a:cubicBezTo>
                  <a:cubicBezTo>
                    <a:pt x="3858" y="15495"/>
                    <a:pt x="3771" y="15388"/>
                    <a:pt x="3686" y="15280"/>
                  </a:cubicBezTo>
                  <a:lnTo>
                    <a:pt x="3961" y="15032"/>
                  </a:lnTo>
                  <a:close/>
                  <a:moveTo>
                    <a:pt x="11271" y="913"/>
                  </a:moveTo>
                  <a:cubicBezTo>
                    <a:pt x="11687" y="913"/>
                    <a:pt x="12120" y="976"/>
                    <a:pt x="12573" y="1101"/>
                  </a:cubicBezTo>
                  <a:cubicBezTo>
                    <a:pt x="13673" y="1405"/>
                    <a:pt x="14757" y="2056"/>
                    <a:pt x="15809" y="3044"/>
                  </a:cubicBezTo>
                  <a:lnTo>
                    <a:pt x="15269" y="3532"/>
                  </a:lnTo>
                  <a:lnTo>
                    <a:pt x="17270" y="5740"/>
                  </a:lnTo>
                  <a:lnTo>
                    <a:pt x="17753" y="5301"/>
                  </a:lnTo>
                  <a:cubicBezTo>
                    <a:pt x="17945" y="5577"/>
                    <a:pt x="18117" y="5853"/>
                    <a:pt x="18272" y="6130"/>
                  </a:cubicBezTo>
                  <a:cubicBezTo>
                    <a:pt x="18578" y="6675"/>
                    <a:pt x="18795" y="7112"/>
                    <a:pt x="18919" y="7429"/>
                  </a:cubicBezTo>
                  <a:cubicBezTo>
                    <a:pt x="19047" y="7757"/>
                    <a:pt x="19194" y="8191"/>
                    <a:pt x="19359" y="8723"/>
                  </a:cubicBezTo>
                  <a:cubicBezTo>
                    <a:pt x="19474" y="9087"/>
                    <a:pt x="19480" y="9420"/>
                    <a:pt x="19379" y="9740"/>
                  </a:cubicBezTo>
                  <a:cubicBezTo>
                    <a:pt x="19277" y="10061"/>
                    <a:pt x="19123" y="10291"/>
                    <a:pt x="18910" y="10448"/>
                  </a:cubicBezTo>
                  <a:cubicBezTo>
                    <a:pt x="18678" y="10617"/>
                    <a:pt x="18411" y="10731"/>
                    <a:pt x="18128" y="10782"/>
                  </a:cubicBezTo>
                  <a:cubicBezTo>
                    <a:pt x="18070" y="10794"/>
                    <a:pt x="18012" y="10799"/>
                    <a:pt x="17955" y="10799"/>
                  </a:cubicBezTo>
                  <a:cubicBezTo>
                    <a:pt x="17765" y="10799"/>
                    <a:pt x="17583" y="10736"/>
                    <a:pt x="17403" y="10609"/>
                  </a:cubicBezTo>
                  <a:cubicBezTo>
                    <a:pt x="17148" y="10428"/>
                    <a:pt x="16936" y="10145"/>
                    <a:pt x="16773" y="9776"/>
                  </a:cubicBezTo>
                  <a:cubicBezTo>
                    <a:pt x="16325" y="8657"/>
                    <a:pt x="15730" y="7577"/>
                    <a:pt x="14994" y="6555"/>
                  </a:cubicBezTo>
                  <a:cubicBezTo>
                    <a:pt x="14729" y="6227"/>
                    <a:pt x="14427" y="5890"/>
                    <a:pt x="14099" y="5552"/>
                  </a:cubicBezTo>
                  <a:cubicBezTo>
                    <a:pt x="13742" y="5188"/>
                    <a:pt x="13335" y="4923"/>
                    <a:pt x="12884" y="4767"/>
                  </a:cubicBezTo>
                  <a:cubicBezTo>
                    <a:pt x="12686" y="4698"/>
                    <a:pt x="12510" y="4669"/>
                    <a:pt x="12354" y="4669"/>
                  </a:cubicBezTo>
                  <a:cubicBezTo>
                    <a:pt x="12001" y="4669"/>
                    <a:pt x="11752" y="4814"/>
                    <a:pt x="11588" y="4962"/>
                  </a:cubicBezTo>
                  <a:cubicBezTo>
                    <a:pt x="11209" y="5305"/>
                    <a:pt x="11039" y="5722"/>
                    <a:pt x="11082" y="6198"/>
                  </a:cubicBezTo>
                  <a:cubicBezTo>
                    <a:pt x="11120" y="6624"/>
                    <a:pt x="11321" y="7157"/>
                    <a:pt x="11694" y="7822"/>
                  </a:cubicBezTo>
                  <a:lnTo>
                    <a:pt x="12840" y="9958"/>
                  </a:lnTo>
                  <a:cubicBezTo>
                    <a:pt x="13292" y="10826"/>
                    <a:pt x="13642" y="11591"/>
                    <a:pt x="13880" y="12230"/>
                  </a:cubicBezTo>
                  <a:cubicBezTo>
                    <a:pt x="14110" y="12837"/>
                    <a:pt x="14254" y="13474"/>
                    <a:pt x="14313" y="14121"/>
                  </a:cubicBezTo>
                  <a:cubicBezTo>
                    <a:pt x="14365" y="14728"/>
                    <a:pt x="14274" y="15306"/>
                    <a:pt x="14043" y="15842"/>
                  </a:cubicBezTo>
                  <a:cubicBezTo>
                    <a:pt x="13809" y="16386"/>
                    <a:pt x="13413" y="16918"/>
                    <a:pt x="12867" y="17428"/>
                  </a:cubicBezTo>
                  <a:cubicBezTo>
                    <a:pt x="11993" y="18247"/>
                    <a:pt x="11022" y="18709"/>
                    <a:pt x="9979" y="18802"/>
                  </a:cubicBezTo>
                  <a:cubicBezTo>
                    <a:pt x="9827" y="18815"/>
                    <a:pt x="9676" y="18822"/>
                    <a:pt x="9525" y="18822"/>
                  </a:cubicBezTo>
                  <a:cubicBezTo>
                    <a:pt x="8628" y="18822"/>
                    <a:pt x="7738" y="18584"/>
                    <a:pt x="6874" y="18114"/>
                  </a:cubicBezTo>
                  <a:cubicBezTo>
                    <a:pt x="6343" y="17825"/>
                    <a:pt x="5826" y="17462"/>
                    <a:pt x="5322" y="17024"/>
                  </a:cubicBezTo>
                  <a:lnTo>
                    <a:pt x="6013" y="16398"/>
                  </a:lnTo>
                  <a:lnTo>
                    <a:pt x="4003" y="14177"/>
                  </a:lnTo>
                  <a:lnTo>
                    <a:pt x="3318" y="14797"/>
                  </a:lnTo>
                  <a:cubicBezTo>
                    <a:pt x="2131" y="13158"/>
                    <a:pt x="1410" y="11388"/>
                    <a:pt x="1172" y="9520"/>
                  </a:cubicBezTo>
                  <a:cubicBezTo>
                    <a:pt x="1140" y="9203"/>
                    <a:pt x="1199" y="8926"/>
                    <a:pt x="1351" y="8674"/>
                  </a:cubicBezTo>
                  <a:cubicBezTo>
                    <a:pt x="1506" y="8419"/>
                    <a:pt x="1702" y="8241"/>
                    <a:pt x="1949" y="8131"/>
                  </a:cubicBezTo>
                  <a:cubicBezTo>
                    <a:pt x="2209" y="8014"/>
                    <a:pt x="2495" y="7963"/>
                    <a:pt x="2793" y="7961"/>
                  </a:cubicBezTo>
                  <a:cubicBezTo>
                    <a:pt x="3064" y="7964"/>
                    <a:pt x="3298" y="8062"/>
                    <a:pt x="3513" y="8257"/>
                  </a:cubicBezTo>
                  <a:cubicBezTo>
                    <a:pt x="3737" y="8462"/>
                    <a:pt x="3910" y="8766"/>
                    <a:pt x="4030" y="9178"/>
                  </a:cubicBezTo>
                  <a:cubicBezTo>
                    <a:pt x="4057" y="9257"/>
                    <a:pt x="4115" y="9483"/>
                    <a:pt x="4206" y="9855"/>
                  </a:cubicBezTo>
                  <a:cubicBezTo>
                    <a:pt x="4302" y="10248"/>
                    <a:pt x="4393" y="10583"/>
                    <a:pt x="4479" y="10859"/>
                  </a:cubicBezTo>
                  <a:cubicBezTo>
                    <a:pt x="4568" y="11151"/>
                    <a:pt x="4733" y="11526"/>
                    <a:pt x="4970" y="11980"/>
                  </a:cubicBezTo>
                  <a:cubicBezTo>
                    <a:pt x="5210" y="12440"/>
                    <a:pt x="5498" y="12872"/>
                    <a:pt x="5828" y="13272"/>
                  </a:cubicBezTo>
                  <a:cubicBezTo>
                    <a:pt x="6046" y="13585"/>
                    <a:pt x="6319" y="13892"/>
                    <a:pt x="6641" y="14184"/>
                  </a:cubicBezTo>
                  <a:cubicBezTo>
                    <a:pt x="6939" y="14459"/>
                    <a:pt x="7260" y="14709"/>
                    <a:pt x="7598" y="14934"/>
                  </a:cubicBezTo>
                  <a:cubicBezTo>
                    <a:pt x="7951" y="15166"/>
                    <a:pt x="8331" y="15289"/>
                    <a:pt x="8730" y="15306"/>
                  </a:cubicBezTo>
                  <a:cubicBezTo>
                    <a:pt x="8746" y="15307"/>
                    <a:pt x="8762" y="15307"/>
                    <a:pt x="8778" y="15307"/>
                  </a:cubicBezTo>
                  <a:cubicBezTo>
                    <a:pt x="9186" y="15307"/>
                    <a:pt x="9554" y="15163"/>
                    <a:pt x="9882" y="14866"/>
                  </a:cubicBezTo>
                  <a:cubicBezTo>
                    <a:pt x="10174" y="14602"/>
                    <a:pt x="10303" y="14190"/>
                    <a:pt x="10267" y="13643"/>
                  </a:cubicBezTo>
                  <a:cubicBezTo>
                    <a:pt x="10233" y="13150"/>
                    <a:pt x="10045" y="12582"/>
                    <a:pt x="9709" y="11958"/>
                  </a:cubicBezTo>
                  <a:lnTo>
                    <a:pt x="8589" y="9777"/>
                  </a:lnTo>
                  <a:cubicBezTo>
                    <a:pt x="8180" y="8952"/>
                    <a:pt x="7863" y="8273"/>
                    <a:pt x="7645" y="7756"/>
                  </a:cubicBezTo>
                  <a:cubicBezTo>
                    <a:pt x="7422" y="7219"/>
                    <a:pt x="7239" y="6666"/>
                    <a:pt x="7098" y="6102"/>
                  </a:cubicBezTo>
                  <a:cubicBezTo>
                    <a:pt x="6956" y="5539"/>
                    <a:pt x="6915" y="5048"/>
                    <a:pt x="6976" y="4643"/>
                  </a:cubicBezTo>
                  <a:cubicBezTo>
                    <a:pt x="7037" y="4234"/>
                    <a:pt x="7189" y="3803"/>
                    <a:pt x="7430" y="3362"/>
                  </a:cubicBezTo>
                  <a:cubicBezTo>
                    <a:pt x="7671" y="2920"/>
                    <a:pt x="8038" y="2474"/>
                    <a:pt x="8520" y="2036"/>
                  </a:cubicBezTo>
                  <a:cubicBezTo>
                    <a:pt x="9350" y="1286"/>
                    <a:pt x="10258" y="913"/>
                    <a:pt x="11271" y="913"/>
                  </a:cubicBezTo>
                  <a:close/>
                  <a:moveTo>
                    <a:pt x="3236" y="15687"/>
                  </a:moveTo>
                  <a:lnTo>
                    <a:pt x="3236" y="15688"/>
                  </a:lnTo>
                  <a:cubicBezTo>
                    <a:pt x="3315" y="15788"/>
                    <a:pt x="3398" y="15888"/>
                    <a:pt x="3483" y="15987"/>
                  </a:cubicBezTo>
                  <a:cubicBezTo>
                    <a:pt x="3779" y="16348"/>
                    <a:pt x="4094" y="16692"/>
                    <a:pt x="4426" y="17019"/>
                  </a:cubicBezTo>
                  <a:lnTo>
                    <a:pt x="2195" y="19037"/>
                  </a:lnTo>
                  <a:cubicBezTo>
                    <a:pt x="2004" y="19212"/>
                    <a:pt x="1813" y="19296"/>
                    <a:pt x="1611" y="19296"/>
                  </a:cubicBezTo>
                  <a:cubicBezTo>
                    <a:pt x="1515" y="19296"/>
                    <a:pt x="1417" y="19277"/>
                    <a:pt x="1315" y="19240"/>
                  </a:cubicBezTo>
                  <a:cubicBezTo>
                    <a:pt x="979" y="19119"/>
                    <a:pt x="780" y="18906"/>
                    <a:pt x="688" y="18571"/>
                  </a:cubicBezTo>
                  <a:cubicBezTo>
                    <a:pt x="634" y="18373"/>
                    <a:pt x="606" y="18068"/>
                    <a:pt x="997" y="17714"/>
                  </a:cubicBezTo>
                  <a:lnTo>
                    <a:pt x="3236" y="15687"/>
                  </a:lnTo>
                  <a:close/>
                  <a:moveTo>
                    <a:pt x="19695" y="0"/>
                  </a:moveTo>
                  <a:cubicBezTo>
                    <a:pt x="19345" y="0"/>
                    <a:pt x="19013" y="140"/>
                    <a:pt x="18705" y="419"/>
                  </a:cubicBezTo>
                  <a:lnTo>
                    <a:pt x="16258" y="2634"/>
                  </a:lnTo>
                  <a:cubicBezTo>
                    <a:pt x="15123" y="1559"/>
                    <a:pt x="13943" y="851"/>
                    <a:pt x="12734" y="516"/>
                  </a:cubicBezTo>
                  <a:cubicBezTo>
                    <a:pt x="12233" y="379"/>
                    <a:pt x="11748" y="310"/>
                    <a:pt x="11279" y="310"/>
                  </a:cubicBezTo>
                  <a:cubicBezTo>
                    <a:pt x="10114" y="310"/>
                    <a:pt x="9053" y="736"/>
                    <a:pt x="8114" y="1587"/>
                  </a:cubicBezTo>
                  <a:cubicBezTo>
                    <a:pt x="7581" y="2070"/>
                    <a:pt x="7172" y="2567"/>
                    <a:pt x="6898" y="3071"/>
                  </a:cubicBezTo>
                  <a:cubicBezTo>
                    <a:pt x="6623" y="3575"/>
                    <a:pt x="6447" y="4074"/>
                    <a:pt x="6375" y="4553"/>
                  </a:cubicBezTo>
                  <a:cubicBezTo>
                    <a:pt x="6302" y="5038"/>
                    <a:pt x="6347" y="5608"/>
                    <a:pt x="6510" y="6250"/>
                  </a:cubicBezTo>
                  <a:cubicBezTo>
                    <a:pt x="6658" y="6843"/>
                    <a:pt x="6851" y="7425"/>
                    <a:pt x="7086" y="7989"/>
                  </a:cubicBezTo>
                  <a:cubicBezTo>
                    <a:pt x="7308" y="8518"/>
                    <a:pt x="7631" y="9209"/>
                    <a:pt x="8049" y="10049"/>
                  </a:cubicBezTo>
                  <a:lnTo>
                    <a:pt x="9174" y="12242"/>
                  </a:lnTo>
                  <a:cubicBezTo>
                    <a:pt x="9471" y="12793"/>
                    <a:pt x="9636" y="13277"/>
                    <a:pt x="9664" y="13685"/>
                  </a:cubicBezTo>
                  <a:cubicBezTo>
                    <a:pt x="9687" y="14038"/>
                    <a:pt x="9625" y="14285"/>
                    <a:pt x="9476" y="14418"/>
                  </a:cubicBezTo>
                  <a:cubicBezTo>
                    <a:pt x="9266" y="14609"/>
                    <a:pt x="9038" y="14703"/>
                    <a:pt x="8793" y="14703"/>
                  </a:cubicBezTo>
                  <a:cubicBezTo>
                    <a:pt x="8781" y="14703"/>
                    <a:pt x="8768" y="14703"/>
                    <a:pt x="8755" y="14702"/>
                  </a:cubicBezTo>
                  <a:cubicBezTo>
                    <a:pt x="8464" y="14692"/>
                    <a:pt x="8195" y="14602"/>
                    <a:pt x="7933" y="14429"/>
                  </a:cubicBezTo>
                  <a:cubicBezTo>
                    <a:pt x="7620" y="14221"/>
                    <a:pt x="7325" y="13990"/>
                    <a:pt x="7049" y="13736"/>
                  </a:cubicBezTo>
                  <a:cubicBezTo>
                    <a:pt x="6773" y="13488"/>
                    <a:pt x="6525" y="13210"/>
                    <a:pt x="6312" y="12906"/>
                  </a:cubicBezTo>
                  <a:cubicBezTo>
                    <a:pt x="6002" y="12534"/>
                    <a:pt x="5732" y="12130"/>
                    <a:pt x="5508" y="11700"/>
                  </a:cubicBezTo>
                  <a:cubicBezTo>
                    <a:pt x="5288" y="11278"/>
                    <a:pt x="5137" y="10935"/>
                    <a:pt x="5059" y="10681"/>
                  </a:cubicBezTo>
                  <a:cubicBezTo>
                    <a:pt x="4975" y="10414"/>
                    <a:pt x="4888" y="10091"/>
                    <a:pt x="4796" y="9710"/>
                  </a:cubicBezTo>
                  <a:cubicBezTo>
                    <a:pt x="4698" y="9309"/>
                    <a:pt x="4633" y="9067"/>
                    <a:pt x="4608" y="8994"/>
                  </a:cubicBezTo>
                  <a:cubicBezTo>
                    <a:pt x="4460" y="8489"/>
                    <a:pt x="4229" y="8089"/>
                    <a:pt x="3922" y="7809"/>
                  </a:cubicBezTo>
                  <a:cubicBezTo>
                    <a:pt x="3598" y="7513"/>
                    <a:pt x="3221" y="7361"/>
                    <a:pt x="2802" y="7355"/>
                  </a:cubicBezTo>
                  <a:cubicBezTo>
                    <a:pt x="2419" y="7355"/>
                    <a:pt x="2044" y="7424"/>
                    <a:pt x="1703" y="7577"/>
                  </a:cubicBezTo>
                  <a:cubicBezTo>
                    <a:pt x="1343" y="7737"/>
                    <a:pt x="1050" y="8001"/>
                    <a:pt x="834" y="8361"/>
                  </a:cubicBezTo>
                  <a:cubicBezTo>
                    <a:pt x="614" y="8723"/>
                    <a:pt x="526" y="9136"/>
                    <a:pt x="570" y="9584"/>
                  </a:cubicBezTo>
                  <a:lnTo>
                    <a:pt x="571" y="9592"/>
                  </a:lnTo>
                  <a:cubicBezTo>
                    <a:pt x="824" y="11584"/>
                    <a:pt x="1596" y="13467"/>
                    <a:pt x="2866" y="15205"/>
                  </a:cubicBezTo>
                  <a:lnTo>
                    <a:pt x="591" y="17266"/>
                  </a:lnTo>
                  <a:cubicBezTo>
                    <a:pt x="3" y="17799"/>
                    <a:pt x="1" y="18358"/>
                    <a:pt x="104" y="18731"/>
                  </a:cubicBezTo>
                  <a:cubicBezTo>
                    <a:pt x="247" y="19259"/>
                    <a:pt x="586" y="19622"/>
                    <a:pt x="1108" y="19811"/>
                  </a:cubicBezTo>
                  <a:cubicBezTo>
                    <a:pt x="1268" y="19871"/>
                    <a:pt x="1437" y="19902"/>
                    <a:pt x="1609" y="19903"/>
                  </a:cubicBezTo>
                  <a:cubicBezTo>
                    <a:pt x="1961" y="19903"/>
                    <a:pt x="2298" y="19763"/>
                    <a:pt x="2603" y="19487"/>
                  </a:cubicBezTo>
                  <a:lnTo>
                    <a:pt x="4870" y="17434"/>
                  </a:lnTo>
                  <a:cubicBezTo>
                    <a:pt x="5426" y="17924"/>
                    <a:pt x="5998" y="18328"/>
                    <a:pt x="6585" y="18647"/>
                  </a:cubicBezTo>
                  <a:cubicBezTo>
                    <a:pt x="7538" y="19165"/>
                    <a:pt x="8524" y="19428"/>
                    <a:pt x="9521" y="19428"/>
                  </a:cubicBezTo>
                  <a:cubicBezTo>
                    <a:pt x="9691" y="19428"/>
                    <a:pt x="9862" y="19420"/>
                    <a:pt x="10033" y="19405"/>
                  </a:cubicBezTo>
                  <a:cubicBezTo>
                    <a:pt x="11213" y="19300"/>
                    <a:pt x="12307" y="18783"/>
                    <a:pt x="13281" y="17870"/>
                  </a:cubicBezTo>
                  <a:cubicBezTo>
                    <a:pt x="13888" y="17303"/>
                    <a:pt x="14332" y="16702"/>
                    <a:pt x="14599" y="16082"/>
                  </a:cubicBezTo>
                  <a:cubicBezTo>
                    <a:pt x="14870" y="15453"/>
                    <a:pt x="14977" y="14776"/>
                    <a:pt x="14917" y="14069"/>
                  </a:cubicBezTo>
                  <a:cubicBezTo>
                    <a:pt x="14855" y="13367"/>
                    <a:pt x="14697" y="12677"/>
                    <a:pt x="14448" y="12018"/>
                  </a:cubicBezTo>
                  <a:cubicBezTo>
                    <a:pt x="14202" y="11356"/>
                    <a:pt x="13841" y="10569"/>
                    <a:pt x="13376" y="9675"/>
                  </a:cubicBezTo>
                  <a:lnTo>
                    <a:pt x="12225" y="7532"/>
                  </a:lnTo>
                  <a:cubicBezTo>
                    <a:pt x="11898" y="6946"/>
                    <a:pt x="11716" y="6479"/>
                    <a:pt x="11686" y="6143"/>
                  </a:cubicBezTo>
                  <a:cubicBezTo>
                    <a:pt x="11660" y="5858"/>
                    <a:pt x="11759" y="5625"/>
                    <a:pt x="11996" y="5412"/>
                  </a:cubicBezTo>
                  <a:cubicBezTo>
                    <a:pt x="12067" y="5347"/>
                    <a:pt x="12174" y="5275"/>
                    <a:pt x="12354" y="5275"/>
                  </a:cubicBezTo>
                  <a:cubicBezTo>
                    <a:pt x="12445" y="5275"/>
                    <a:pt x="12553" y="5293"/>
                    <a:pt x="12685" y="5339"/>
                  </a:cubicBezTo>
                  <a:cubicBezTo>
                    <a:pt x="13046" y="5465"/>
                    <a:pt x="13375" y="5680"/>
                    <a:pt x="13666" y="5977"/>
                  </a:cubicBezTo>
                  <a:cubicBezTo>
                    <a:pt x="13982" y="6301"/>
                    <a:pt x="14270" y="6624"/>
                    <a:pt x="14513" y="6924"/>
                  </a:cubicBezTo>
                  <a:cubicBezTo>
                    <a:pt x="15204" y="7879"/>
                    <a:pt x="15774" y="8916"/>
                    <a:pt x="16214" y="10011"/>
                  </a:cubicBezTo>
                  <a:cubicBezTo>
                    <a:pt x="16425" y="10492"/>
                    <a:pt x="16708" y="10860"/>
                    <a:pt x="17054" y="11104"/>
                  </a:cubicBezTo>
                  <a:cubicBezTo>
                    <a:pt x="17338" y="11306"/>
                    <a:pt x="17639" y="11406"/>
                    <a:pt x="17954" y="11406"/>
                  </a:cubicBezTo>
                  <a:cubicBezTo>
                    <a:pt x="18050" y="11406"/>
                    <a:pt x="18146" y="11397"/>
                    <a:pt x="18244" y="11379"/>
                  </a:cubicBezTo>
                  <a:cubicBezTo>
                    <a:pt x="18613" y="11310"/>
                    <a:pt x="18963" y="11160"/>
                    <a:pt x="19267" y="10938"/>
                  </a:cubicBezTo>
                  <a:cubicBezTo>
                    <a:pt x="19583" y="10707"/>
                    <a:pt x="19816" y="10367"/>
                    <a:pt x="19956" y="9925"/>
                  </a:cubicBezTo>
                  <a:cubicBezTo>
                    <a:pt x="20095" y="9486"/>
                    <a:pt x="20088" y="9022"/>
                    <a:pt x="19937" y="8544"/>
                  </a:cubicBezTo>
                  <a:cubicBezTo>
                    <a:pt x="19769" y="7999"/>
                    <a:pt x="19617" y="7551"/>
                    <a:pt x="19483" y="7209"/>
                  </a:cubicBezTo>
                  <a:cubicBezTo>
                    <a:pt x="19349" y="6866"/>
                    <a:pt x="19118" y="6405"/>
                    <a:pt x="18800" y="5835"/>
                  </a:cubicBezTo>
                  <a:cubicBezTo>
                    <a:pt x="18618" y="5511"/>
                    <a:pt x="18420" y="5197"/>
                    <a:pt x="18207" y="4892"/>
                  </a:cubicBezTo>
                  <a:lnTo>
                    <a:pt x="20706" y="2627"/>
                  </a:lnTo>
                  <a:cubicBezTo>
                    <a:pt x="21044" y="2321"/>
                    <a:pt x="21212" y="1954"/>
                    <a:pt x="21207" y="1536"/>
                  </a:cubicBezTo>
                  <a:cubicBezTo>
                    <a:pt x="21202" y="1135"/>
                    <a:pt x="21077" y="791"/>
                    <a:pt x="20833" y="510"/>
                  </a:cubicBezTo>
                  <a:cubicBezTo>
                    <a:pt x="20587" y="229"/>
                    <a:pt x="20262" y="61"/>
                    <a:pt x="19864" y="11"/>
                  </a:cubicBezTo>
                  <a:cubicBezTo>
                    <a:pt x="19807" y="4"/>
                    <a:pt x="19751" y="0"/>
                    <a:pt x="196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823725" y="2560975"/>
              <a:ext cx="2451850" cy="2906950"/>
            </a:xfrm>
            <a:custGeom>
              <a:avLst/>
              <a:gdLst/>
              <a:ahLst/>
              <a:cxnLst/>
              <a:rect l="l" t="t" r="r" b="b"/>
              <a:pathLst>
                <a:path w="98074" h="116278" extrusionOk="0">
                  <a:moveTo>
                    <a:pt x="47189" y="1"/>
                  </a:moveTo>
                  <a:lnTo>
                    <a:pt x="0" y="26851"/>
                  </a:lnTo>
                  <a:lnTo>
                    <a:pt x="50884" y="116278"/>
                  </a:lnTo>
                  <a:lnTo>
                    <a:pt x="98073" y="89426"/>
                  </a:lnTo>
                  <a:lnTo>
                    <a:pt x="47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815175" y="2553525"/>
              <a:ext cx="2469250" cy="2922125"/>
            </a:xfrm>
            <a:custGeom>
              <a:avLst/>
              <a:gdLst/>
              <a:ahLst/>
              <a:cxnLst/>
              <a:rect l="l" t="t" r="r" b="b"/>
              <a:pathLst>
                <a:path w="98770" h="116885" extrusionOk="0">
                  <a:moveTo>
                    <a:pt x="47421" y="718"/>
                  </a:moveTo>
                  <a:lnTo>
                    <a:pt x="98011" y="89615"/>
                  </a:lnTo>
                  <a:lnTo>
                    <a:pt x="51350" y="116168"/>
                  </a:lnTo>
                  <a:lnTo>
                    <a:pt x="759" y="27271"/>
                  </a:lnTo>
                  <a:lnTo>
                    <a:pt x="47421" y="718"/>
                  </a:lnTo>
                  <a:close/>
                  <a:moveTo>
                    <a:pt x="47534" y="1"/>
                  </a:moveTo>
                  <a:cubicBezTo>
                    <a:pt x="47483" y="1"/>
                    <a:pt x="47432" y="14"/>
                    <a:pt x="47385" y="41"/>
                  </a:cubicBezTo>
                  <a:lnTo>
                    <a:pt x="198" y="26894"/>
                  </a:lnTo>
                  <a:cubicBezTo>
                    <a:pt x="52" y="26977"/>
                    <a:pt x="1" y="27162"/>
                    <a:pt x="83" y="27308"/>
                  </a:cubicBezTo>
                  <a:lnTo>
                    <a:pt x="50973" y="116731"/>
                  </a:lnTo>
                  <a:cubicBezTo>
                    <a:pt x="51027" y="116826"/>
                    <a:pt x="51127" y="116885"/>
                    <a:pt x="51236" y="116885"/>
                  </a:cubicBezTo>
                  <a:cubicBezTo>
                    <a:pt x="51288" y="116885"/>
                    <a:pt x="51339" y="116870"/>
                    <a:pt x="51385" y="116845"/>
                  </a:cubicBezTo>
                  <a:lnTo>
                    <a:pt x="98573" y="89991"/>
                  </a:lnTo>
                  <a:cubicBezTo>
                    <a:pt x="98718" y="89909"/>
                    <a:pt x="98769" y="89724"/>
                    <a:pt x="98687" y="89578"/>
                  </a:cubicBezTo>
                  <a:lnTo>
                    <a:pt x="47798" y="155"/>
                  </a:lnTo>
                  <a:cubicBezTo>
                    <a:pt x="47742" y="57"/>
                    <a:pt x="47639" y="1"/>
                    <a:pt x="47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1031550" y="2783600"/>
              <a:ext cx="2022475" cy="2456475"/>
            </a:xfrm>
            <a:custGeom>
              <a:avLst/>
              <a:gdLst/>
              <a:ahLst/>
              <a:cxnLst/>
              <a:rect l="l" t="t" r="r" b="b"/>
              <a:pathLst>
                <a:path w="80899" h="98259" extrusionOk="0">
                  <a:moveTo>
                    <a:pt x="32503" y="0"/>
                  </a:moveTo>
                  <a:lnTo>
                    <a:pt x="2891" y="16852"/>
                  </a:lnTo>
                  <a:cubicBezTo>
                    <a:pt x="3731" y="19378"/>
                    <a:pt x="2703" y="22229"/>
                    <a:pt x="300" y="23595"/>
                  </a:cubicBezTo>
                  <a:cubicBezTo>
                    <a:pt x="203" y="23651"/>
                    <a:pt x="101" y="23697"/>
                    <a:pt x="1" y="23746"/>
                  </a:cubicBezTo>
                  <a:lnTo>
                    <a:pt x="41292" y="96306"/>
                  </a:lnTo>
                  <a:cubicBezTo>
                    <a:pt x="41386" y="96245"/>
                    <a:pt x="41477" y="96181"/>
                    <a:pt x="41575" y="96125"/>
                  </a:cubicBezTo>
                  <a:cubicBezTo>
                    <a:pt x="42464" y="95619"/>
                    <a:pt x="43433" y="95378"/>
                    <a:pt x="44388" y="95378"/>
                  </a:cubicBezTo>
                  <a:cubicBezTo>
                    <a:pt x="46370" y="95378"/>
                    <a:pt x="48295" y="96413"/>
                    <a:pt x="49345" y="98258"/>
                  </a:cubicBezTo>
                  <a:lnTo>
                    <a:pt x="78765" y="81516"/>
                  </a:lnTo>
                  <a:cubicBezTo>
                    <a:pt x="77207" y="78781"/>
                    <a:pt x="78163" y="75303"/>
                    <a:pt x="80898" y="73747"/>
                  </a:cubicBezTo>
                  <a:lnTo>
                    <a:pt x="39624" y="1218"/>
                  </a:lnTo>
                  <a:cubicBezTo>
                    <a:pt x="38735" y="1724"/>
                    <a:pt x="37768" y="1964"/>
                    <a:pt x="36813" y="1964"/>
                  </a:cubicBezTo>
                  <a:cubicBezTo>
                    <a:pt x="35189" y="1964"/>
                    <a:pt x="33601" y="1268"/>
                    <a:pt x="3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1022825" y="2776025"/>
              <a:ext cx="2039850" cy="2471625"/>
            </a:xfrm>
            <a:custGeom>
              <a:avLst/>
              <a:gdLst/>
              <a:ahLst/>
              <a:cxnLst/>
              <a:rect l="l" t="t" r="r" b="b"/>
              <a:pathLst>
                <a:path w="81594" h="98865" extrusionOk="0">
                  <a:moveTo>
                    <a:pt x="32790" y="688"/>
                  </a:moveTo>
                  <a:cubicBezTo>
                    <a:pt x="33948" y="1916"/>
                    <a:pt x="35544" y="2567"/>
                    <a:pt x="37162" y="2567"/>
                  </a:cubicBezTo>
                  <a:cubicBezTo>
                    <a:pt x="38078" y="2567"/>
                    <a:pt x="39001" y="2358"/>
                    <a:pt x="39854" y="1927"/>
                  </a:cubicBezTo>
                  <a:lnTo>
                    <a:pt x="80838" y="73943"/>
                  </a:lnTo>
                  <a:cubicBezTo>
                    <a:pt x="78247" y="75594"/>
                    <a:pt x="77323" y="78959"/>
                    <a:pt x="78706" y="81702"/>
                  </a:cubicBezTo>
                  <a:lnTo>
                    <a:pt x="49801" y="98154"/>
                  </a:lnTo>
                  <a:cubicBezTo>
                    <a:pt x="48667" y="96373"/>
                    <a:pt x="46726" y="95381"/>
                    <a:pt x="44733" y="95381"/>
                  </a:cubicBezTo>
                  <a:lnTo>
                    <a:pt x="44733" y="95380"/>
                  </a:lnTo>
                  <a:cubicBezTo>
                    <a:pt x="43695" y="95380"/>
                    <a:pt x="42675" y="95651"/>
                    <a:pt x="41774" y="96165"/>
                  </a:cubicBezTo>
                  <a:lnTo>
                    <a:pt x="41747" y="96181"/>
                  </a:lnTo>
                  <a:lnTo>
                    <a:pt x="771" y="24177"/>
                  </a:lnTo>
                  <a:cubicBezTo>
                    <a:pt x="780" y="24173"/>
                    <a:pt x="790" y="24168"/>
                    <a:pt x="799" y="24162"/>
                  </a:cubicBezTo>
                  <a:cubicBezTo>
                    <a:pt x="3206" y="22792"/>
                    <a:pt x="4357" y="19938"/>
                    <a:pt x="3600" y="17298"/>
                  </a:cubicBezTo>
                  <a:lnTo>
                    <a:pt x="32790" y="688"/>
                  </a:lnTo>
                  <a:close/>
                  <a:moveTo>
                    <a:pt x="32852" y="1"/>
                  </a:moveTo>
                  <a:cubicBezTo>
                    <a:pt x="32801" y="1"/>
                    <a:pt x="32749" y="14"/>
                    <a:pt x="32702" y="40"/>
                  </a:cubicBezTo>
                  <a:lnTo>
                    <a:pt x="3090" y="16893"/>
                  </a:lnTo>
                  <a:cubicBezTo>
                    <a:pt x="2965" y="16965"/>
                    <a:pt x="2906" y="17115"/>
                    <a:pt x="2952" y="17251"/>
                  </a:cubicBezTo>
                  <a:cubicBezTo>
                    <a:pt x="3761" y="19683"/>
                    <a:pt x="2729" y="22367"/>
                    <a:pt x="500" y="23635"/>
                  </a:cubicBezTo>
                  <a:cubicBezTo>
                    <a:pt x="436" y="23671"/>
                    <a:pt x="369" y="23704"/>
                    <a:pt x="304" y="23735"/>
                  </a:cubicBezTo>
                  <a:lnTo>
                    <a:pt x="214" y="23778"/>
                  </a:lnTo>
                  <a:cubicBezTo>
                    <a:pt x="59" y="23855"/>
                    <a:pt x="1" y="24048"/>
                    <a:pt x="87" y="24199"/>
                  </a:cubicBezTo>
                  <a:lnTo>
                    <a:pt x="41378" y="96758"/>
                  </a:lnTo>
                  <a:cubicBezTo>
                    <a:pt x="41434" y="96856"/>
                    <a:pt x="41537" y="96911"/>
                    <a:pt x="41642" y="96911"/>
                  </a:cubicBezTo>
                  <a:cubicBezTo>
                    <a:pt x="41698" y="96911"/>
                    <a:pt x="41756" y="96895"/>
                    <a:pt x="41806" y="96862"/>
                  </a:cubicBezTo>
                  <a:lnTo>
                    <a:pt x="41882" y="96812"/>
                  </a:lnTo>
                  <a:cubicBezTo>
                    <a:pt x="41944" y="96771"/>
                    <a:pt x="42008" y="96729"/>
                    <a:pt x="42073" y="96691"/>
                  </a:cubicBezTo>
                  <a:cubicBezTo>
                    <a:pt x="42913" y="96213"/>
                    <a:pt x="43829" y="95986"/>
                    <a:pt x="44733" y="95986"/>
                  </a:cubicBezTo>
                  <a:cubicBezTo>
                    <a:pt x="46611" y="95986"/>
                    <a:pt x="48438" y="96966"/>
                    <a:pt x="49431" y="98711"/>
                  </a:cubicBezTo>
                  <a:cubicBezTo>
                    <a:pt x="49485" y="98806"/>
                    <a:pt x="49585" y="98865"/>
                    <a:pt x="49694" y="98865"/>
                  </a:cubicBezTo>
                  <a:cubicBezTo>
                    <a:pt x="49746" y="98865"/>
                    <a:pt x="49798" y="98850"/>
                    <a:pt x="49844" y="98824"/>
                  </a:cubicBezTo>
                  <a:lnTo>
                    <a:pt x="79262" y="82082"/>
                  </a:lnTo>
                  <a:cubicBezTo>
                    <a:pt x="79408" y="82000"/>
                    <a:pt x="79459" y="81815"/>
                    <a:pt x="79377" y="81669"/>
                  </a:cubicBezTo>
                  <a:cubicBezTo>
                    <a:pt x="77905" y="79084"/>
                    <a:pt x="78812" y="75785"/>
                    <a:pt x="81397" y="74313"/>
                  </a:cubicBezTo>
                  <a:cubicBezTo>
                    <a:pt x="81543" y="74231"/>
                    <a:pt x="81593" y="74046"/>
                    <a:pt x="81511" y="73900"/>
                  </a:cubicBezTo>
                  <a:lnTo>
                    <a:pt x="40236" y="1371"/>
                  </a:lnTo>
                  <a:cubicBezTo>
                    <a:pt x="40180" y="1273"/>
                    <a:pt x="40077" y="1218"/>
                    <a:pt x="39972" y="1218"/>
                  </a:cubicBezTo>
                  <a:cubicBezTo>
                    <a:pt x="39921" y="1218"/>
                    <a:pt x="39870" y="1230"/>
                    <a:pt x="39823" y="1257"/>
                  </a:cubicBezTo>
                  <a:cubicBezTo>
                    <a:pt x="38989" y="1732"/>
                    <a:pt x="38071" y="1961"/>
                    <a:pt x="37160" y="1961"/>
                  </a:cubicBezTo>
                  <a:cubicBezTo>
                    <a:pt x="35635" y="1961"/>
                    <a:pt x="34130" y="1318"/>
                    <a:pt x="33081" y="106"/>
                  </a:cubicBezTo>
                  <a:cubicBezTo>
                    <a:pt x="33022" y="37"/>
                    <a:pt x="32938" y="1"/>
                    <a:pt x="32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1573275" y="3687225"/>
              <a:ext cx="670375" cy="773400"/>
            </a:xfrm>
            <a:custGeom>
              <a:avLst/>
              <a:gdLst/>
              <a:ahLst/>
              <a:cxnLst/>
              <a:rect l="l" t="t" r="r" b="b"/>
              <a:pathLst>
                <a:path w="26815" h="30936" extrusionOk="0">
                  <a:moveTo>
                    <a:pt x="6722" y="0"/>
                  </a:moveTo>
                  <a:cubicBezTo>
                    <a:pt x="6640" y="0"/>
                    <a:pt x="6559" y="32"/>
                    <a:pt x="6500" y="96"/>
                  </a:cubicBezTo>
                  <a:cubicBezTo>
                    <a:pt x="1010" y="5993"/>
                    <a:pt x="0" y="14664"/>
                    <a:pt x="3989" y="21673"/>
                  </a:cubicBezTo>
                  <a:cubicBezTo>
                    <a:pt x="7320" y="27526"/>
                    <a:pt x="13564" y="30936"/>
                    <a:pt x="20007" y="30936"/>
                  </a:cubicBezTo>
                  <a:cubicBezTo>
                    <a:pt x="20011" y="30936"/>
                    <a:pt x="20014" y="30936"/>
                    <a:pt x="20018" y="30936"/>
                  </a:cubicBezTo>
                  <a:cubicBezTo>
                    <a:pt x="22263" y="30936"/>
                    <a:pt x="24489" y="30518"/>
                    <a:pt x="26582" y="29702"/>
                  </a:cubicBezTo>
                  <a:cubicBezTo>
                    <a:pt x="26737" y="29641"/>
                    <a:pt x="26814" y="29465"/>
                    <a:pt x="26754" y="29310"/>
                  </a:cubicBezTo>
                  <a:cubicBezTo>
                    <a:pt x="26707" y="29190"/>
                    <a:pt x="26592" y="29117"/>
                    <a:pt x="26471" y="29117"/>
                  </a:cubicBezTo>
                  <a:cubicBezTo>
                    <a:pt x="26435" y="29117"/>
                    <a:pt x="26398" y="29123"/>
                    <a:pt x="26362" y="29137"/>
                  </a:cubicBezTo>
                  <a:cubicBezTo>
                    <a:pt x="24290" y="29945"/>
                    <a:pt x="22137" y="30331"/>
                    <a:pt x="20006" y="30331"/>
                  </a:cubicBezTo>
                  <a:cubicBezTo>
                    <a:pt x="13774" y="30331"/>
                    <a:pt x="7739" y="27034"/>
                    <a:pt x="4517" y="21373"/>
                  </a:cubicBezTo>
                  <a:cubicBezTo>
                    <a:pt x="658" y="14595"/>
                    <a:pt x="1635" y="6212"/>
                    <a:pt x="6943" y="509"/>
                  </a:cubicBezTo>
                  <a:cubicBezTo>
                    <a:pt x="7057" y="387"/>
                    <a:pt x="7051" y="195"/>
                    <a:pt x="6929" y="81"/>
                  </a:cubicBezTo>
                  <a:cubicBezTo>
                    <a:pt x="6870" y="27"/>
                    <a:pt x="6796" y="0"/>
                    <a:pt x="67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1822800" y="3546450"/>
              <a:ext cx="203850" cy="81700"/>
            </a:xfrm>
            <a:custGeom>
              <a:avLst/>
              <a:gdLst/>
              <a:ahLst/>
              <a:cxnLst/>
              <a:rect l="l" t="t" r="r" b="b"/>
              <a:pathLst>
                <a:path w="8154" h="3268" extrusionOk="0">
                  <a:moveTo>
                    <a:pt x="7843" y="0"/>
                  </a:moveTo>
                  <a:cubicBezTo>
                    <a:pt x="7828" y="0"/>
                    <a:pt x="7813" y="1"/>
                    <a:pt x="7798" y="4"/>
                  </a:cubicBezTo>
                  <a:cubicBezTo>
                    <a:pt x="5360" y="290"/>
                    <a:pt x="3032" y="1057"/>
                    <a:pt x="879" y="2283"/>
                  </a:cubicBezTo>
                  <a:cubicBezTo>
                    <a:pt x="637" y="2420"/>
                    <a:pt x="400" y="2562"/>
                    <a:pt x="168" y="2709"/>
                  </a:cubicBezTo>
                  <a:cubicBezTo>
                    <a:pt x="53" y="2780"/>
                    <a:pt x="0" y="2920"/>
                    <a:pt x="38" y="3050"/>
                  </a:cubicBezTo>
                  <a:cubicBezTo>
                    <a:pt x="76" y="3179"/>
                    <a:pt x="195" y="3267"/>
                    <a:pt x="331" y="3267"/>
                  </a:cubicBezTo>
                  <a:cubicBezTo>
                    <a:pt x="387" y="3267"/>
                    <a:pt x="443" y="3252"/>
                    <a:pt x="491" y="3221"/>
                  </a:cubicBezTo>
                  <a:cubicBezTo>
                    <a:pt x="716" y="3079"/>
                    <a:pt x="944" y="2942"/>
                    <a:pt x="1177" y="2809"/>
                  </a:cubicBezTo>
                  <a:cubicBezTo>
                    <a:pt x="3261" y="1624"/>
                    <a:pt x="5511" y="882"/>
                    <a:pt x="7870" y="604"/>
                  </a:cubicBezTo>
                  <a:cubicBezTo>
                    <a:pt x="8035" y="585"/>
                    <a:pt x="8154" y="435"/>
                    <a:pt x="8134" y="268"/>
                  </a:cubicBezTo>
                  <a:cubicBezTo>
                    <a:pt x="8116" y="118"/>
                    <a:pt x="7990" y="0"/>
                    <a:pt x="78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2076450" y="3543575"/>
              <a:ext cx="496925" cy="788550"/>
            </a:xfrm>
            <a:custGeom>
              <a:avLst/>
              <a:gdLst/>
              <a:ahLst/>
              <a:cxnLst/>
              <a:rect l="l" t="t" r="r" b="b"/>
              <a:pathLst>
                <a:path w="19877" h="31542" extrusionOk="0">
                  <a:moveTo>
                    <a:pt x="314" y="0"/>
                  </a:moveTo>
                  <a:cubicBezTo>
                    <a:pt x="156" y="0"/>
                    <a:pt x="9" y="129"/>
                    <a:pt x="4" y="295"/>
                  </a:cubicBezTo>
                  <a:cubicBezTo>
                    <a:pt x="0" y="463"/>
                    <a:pt x="132" y="602"/>
                    <a:pt x="298" y="606"/>
                  </a:cubicBezTo>
                  <a:cubicBezTo>
                    <a:pt x="6554" y="786"/>
                    <a:pt x="12136" y="4135"/>
                    <a:pt x="15228" y="9568"/>
                  </a:cubicBezTo>
                  <a:cubicBezTo>
                    <a:pt x="19212" y="16573"/>
                    <a:pt x="17978" y="25395"/>
                    <a:pt x="12226" y="31022"/>
                  </a:cubicBezTo>
                  <a:cubicBezTo>
                    <a:pt x="12030" y="31212"/>
                    <a:pt x="12166" y="31541"/>
                    <a:pt x="12437" y="31541"/>
                  </a:cubicBezTo>
                  <a:cubicBezTo>
                    <a:pt x="12516" y="31541"/>
                    <a:pt x="12592" y="31510"/>
                    <a:pt x="12649" y="31456"/>
                  </a:cubicBezTo>
                  <a:cubicBezTo>
                    <a:pt x="18599" y="25636"/>
                    <a:pt x="19877" y="16512"/>
                    <a:pt x="15754" y="9269"/>
                  </a:cubicBezTo>
                  <a:cubicBezTo>
                    <a:pt x="12558" y="3651"/>
                    <a:pt x="6785" y="185"/>
                    <a:pt x="316" y="0"/>
                  </a:cubicBezTo>
                  <a:cubicBezTo>
                    <a:pt x="316" y="0"/>
                    <a:pt x="315" y="0"/>
                    <a:pt x="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1658350" y="3588850"/>
              <a:ext cx="826600" cy="826625"/>
            </a:xfrm>
            <a:custGeom>
              <a:avLst/>
              <a:gdLst/>
              <a:ahLst/>
              <a:cxnLst/>
              <a:rect l="l" t="t" r="r" b="b"/>
              <a:pathLst>
                <a:path w="33064" h="33065" extrusionOk="0">
                  <a:moveTo>
                    <a:pt x="16533" y="1"/>
                  </a:moveTo>
                  <a:cubicBezTo>
                    <a:pt x="12148" y="1"/>
                    <a:pt x="7943" y="1742"/>
                    <a:pt x="4842" y="4843"/>
                  </a:cubicBezTo>
                  <a:cubicBezTo>
                    <a:pt x="1741" y="7943"/>
                    <a:pt x="0" y="12149"/>
                    <a:pt x="0" y="16533"/>
                  </a:cubicBezTo>
                  <a:cubicBezTo>
                    <a:pt x="0" y="20917"/>
                    <a:pt x="1741" y="25122"/>
                    <a:pt x="4842" y="28222"/>
                  </a:cubicBezTo>
                  <a:cubicBezTo>
                    <a:pt x="7943" y="31323"/>
                    <a:pt x="12148" y="33064"/>
                    <a:pt x="16533" y="33064"/>
                  </a:cubicBezTo>
                  <a:cubicBezTo>
                    <a:pt x="20917" y="33064"/>
                    <a:pt x="25121" y="31323"/>
                    <a:pt x="28222" y="28222"/>
                  </a:cubicBezTo>
                  <a:cubicBezTo>
                    <a:pt x="31323" y="25122"/>
                    <a:pt x="33064" y="20917"/>
                    <a:pt x="33064" y="16533"/>
                  </a:cubicBezTo>
                  <a:cubicBezTo>
                    <a:pt x="33064" y="12149"/>
                    <a:pt x="31323" y="7943"/>
                    <a:pt x="28222" y="4843"/>
                  </a:cubicBezTo>
                  <a:cubicBezTo>
                    <a:pt x="25121" y="1742"/>
                    <a:pt x="20917" y="1"/>
                    <a:pt x="1653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1763050" y="3768275"/>
              <a:ext cx="595550" cy="447975"/>
            </a:xfrm>
            <a:custGeom>
              <a:avLst/>
              <a:gdLst/>
              <a:ahLst/>
              <a:cxnLst/>
              <a:rect l="l" t="t" r="r" b="b"/>
              <a:pathLst>
                <a:path w="23822" h="17919" extrusionOk="0">
                  <a:moveTo>
                    <a:pt x="13646" y="0"/>
                  </a:moveTo>
                  <a:cubicBezTo>
                    <a:pt x="12892" y="0"/>
                    <a:pt x="12146" y="210"/>
                    <a:pt x="11407" y="631"/>
                  </a:cubicBezTo>
                  <a:cubicBezTo>
                    <a:pt x="10809" y="972"/>
                    <a:pt x="10333" y="1346"/>
                    <a:pt x="9977" y="1752"/>
                  </a:cubicBezTo>
                  <a:cubicBezTo>
                    <a:pt x="9622" y="2160"/>
                    <a:pt x="9362" y="2574"/>
                    <a:pt x="9200" y="2996"/>
                  </a:cubicBezTo>
                  <a:cubicBezTo>
                    <a:pt x="9038" y="3418"/>
                    <a:pt x="8965" y="3940"/>
                    <a:pt x="8983" y="4564"/>
                  </a:cubicBezTo>
                  <a:cubicBezTo>
                    <a:pt x="8999" y="5160"/>
                    <a:pt x="9059" y="5754"/>
                    <a:pt x="9164" y="6342"/>
                  </a:cubicBezTo>
                  <a:cubicBezTo>
                    <a:pt x="9266" y="6903"/>
                    <a:pt x="9429" y="7636"/>
                    <a:pt x="9653" y="8538"/>
                  </a:cubicBezTo>
                  <a:lnTo>
                    <a:pt x="10274" y="10916"/>
                  </a:lnTo>
                  <a:cubicBezTo>
                    <a:pt x="10456" y="11564"/>
                    <a:pt x="10515" y="12111"/>
                    <a:pt x="10446" y="12559"/>
                  </a:cubicBezTo>
                  <a:cubicBezTo>
                    <a:pt x="10377" y="13007"/>
                    <a:pt x="10214" y="13303"/>
                    <a:pt x="9955" y="13452"/>
                  </a:cubicBezTo>
                  <a:cubicBezTo>
                    <a:pt x="9730" y="13579"/>
                    <a:pt x="9504" y="13643"/>
                    <a:pt x="9278" y="13643"/>
                  </a:cubicBezTo>
                  <a:cubicBezTo>
                    <a:pt x="9172" y="13643"/>
                    <a:pt x="9067" y="13629"/>
                    <a:pt x="8961" y="13602"/>
                  </a:cubicBezTo>
                  <a:cubicBezTo>
                    <a:pt x="8628" y="13514"/>
                    <a:pt x="8334" y="13339"/>
                    <a:pt x="8078" y="13074"/>
                  </a:cubicBezTo>
                  <a:cubicBezTo>
                    <a:pt x="7807" y="12793"/>
                    <a:pt x="7560" y="12491"/>
                    <a:pt x="7336" y="12170"/>
                  </a:cubicBezTo>
                  <a:cubicBezTo>
                    <a:pt x="7096" y="11832"/>
                    <a:pt x="6909" y="11497"/>
                    <a:pt x="6773" y="11165"/>
                  </a:cubicBezTo>
                  <a:cubicBezTo>
                    <a:pt x="6542" y="10716"/>
                    <a:pt x="6359" y="10242"/>
                    <a:pt x="6228" y="9753"/>
                  </a:cubicBezTo>
                  <a:cubicBezTo>
                    <a:pt x="6099" y="9273"/>
                    <a:pt x="6023" y="8890"/>
                    <a:pt x="6000" y="8606"/>
                  </a:cubicBezTo>
                  <a:cubicBezTo>
                    <a:pt x="5976" y="8322"/>
                    <a:pt x="5961" y="7982"/>
                    <a:pt x="5953" y="7584"/>
                  </a:cubicBezTo>
                  <a:cubicBezTo>
                    <a:pt x="5944" y="7187"/>
                    <a:pt x="5935" y="6944"/>
                    <a:pt x="5926" y="6857"/>
                  </a:cubicBezTo>
                  <a:cubicBezTo>
                    <a:pt x="5896" y="6387"/>
                    <a:pt x="5776" y="6003"/>
                    <a:pt x="5568" y="5706"/>
                  </a:cubicBezTo>
                  <a:cubicBezTo>
                    <a:pt x="5358" y="5409"/>
                    <a:pt x="5086" y="5220"/>
                    <a:pt x="4751" y="5141"/>
                  </a:cubicBezTo>
                  <a:cubicBezTo>
                    <a:pt x="4574" y="5098"/>
                    <a:pt x="4393" y="5076"/>
                    <a:pt x="4212" y="5076"/>
                  </a:cubicBezTo>
                  <a:cubicBezTo>
                    <a:pt x="4060" y="5076"/>
                    <a:pt x="3909" y="5091"/>
                    <a:pt x="3760" y="5121"/>
                  </a:cubicBezTo>
                  <a:cubicBezTo>
                    <a:pt x="3434" y="5188"/>
                    <a:pt x="3148" y="5350"/>
                    <a:pt x="2901" y="5611"/>
                  </a:cubicBezTo>
                  <a:cubicBezTo>
                    <a:pt x="2652" y="5870"/>
                    <a:pt x="2505" y="6192"/>
                    <a:pt x="2459" y="6575"/>
                  </a:cubicBezTo>
                  <a:cubicBezTo>
                    <a:pt x="2271" y="8615"/>
                    <a:pt x="2642" y="10640"/>
                    <a:pt x="3571" y="12650"/>
                  </a:cubicBezTo>
                  <a:lnTo>
                    <a:pt x="3571" y="12650"/>
                  </a:lnTo>
                  <a:lnTo>
                    <a:pt x="663" y="14306"/>
                  </a:lnTo>
                  <a:cubicBezTo>
                    <a:pt x="214" y="14561"/>
                    <a:pt x="0" y="14910"/>
                    <a:pt x="22" y="15353"/>
                  </a:cubicBezTo>
                  <a:cubicBezTo>
                    <a:pt x="43" y="15796"/>
                    <a:pt x="245" y="16140"/>
                    <a:pt x="629" y="16383"/>
                  </a:cubicBezTo>
                  <a:cubicBezTo>
                    <a:pt x="821" y="16505"/>
                    <a:pt x="1018" y="16566"/>
                    <a:pt x="1220" y="16566"/>
                  </a:cubicBezTo>
                  <a:cubicBezTo>
                    <a:pt x="1423" y="16566"/>
                    <a:pt x="1631" y="16505"/>
                    <a:pt x="1846" y="16383"/>
                  </a:cubicBezTo>
                  <a:lnTo>
                    <a:pt x="4742" y="14735"/>
                  </a:lnTo>
                  <a:lnTo>
                    <a:pt x="4742" y="14735"/>
                  </a:lnTo>
                  <a:cubicBezTo>
                    <a:pt x="5205" y="15405"/>
                    <a:pt x="5713" y="15981"/>
                    <a:pt x="6266" y="16461"/>
                  </a:cubicBezTo>
                  <a:cubicBezTo>
                    <a:pt x="7181" y="17260"/>
                    <a:pt x="8196" y="17732"/>
                    <a:pt x="9308" y="17878"/>
                  </a:cubicBezTo>
                  <a:cubicBezTo>
                    <a:pt x="9511" y="17905"/>
                    <a:pt x="9715" y="17918"/>
                    <a:pt x="9918" y="17918"/>
                  </a:cubicBezTo>
                  <a:cubicBezTo>
                    <a:pt x="10823" y="17918"/>
                    <a:pt x="11723" y="17653"/>
                    <a:pt x="12618" y="17122"/>
                  </a:cubicBezTo>
                  <a:cubicBezTo>
                    <a:pt x="13300" y="16721"/>
                    <a:pt x="13828" y="16262"/>
                    <a:pt x="14200" y="15747"/>
                  </a:cubicBezTo>
                  <a:cubicBezTo>
                    <a:pt x="14573" y="15231"/>
                    <a:pt x="14803" y="14645"/>
                    <a:pt x="14892" y="13988"/>
                  </a:cubicBezTo>
                  <a:cubicBezTo>
                    <a:pt x="14979" y="13316"/>
                    <a:pt x="14975" y="12637"/>
                    <a:pt x="14879" y="11967"/>
                  </a:cubicBezTo>
                  <a:cubicBezTo>
                    <a:pt x="14782" y="11276"/>
                    <a:pt x="14607" y="10450"/>
                    <a:pt x="14349" y="9488"/>
                  </a:cubicBezTo>
                  <a:lnTo>
                    <a:pt x="13692" y="7150"/>
                  </a:lnTo>
                  <a:cubicBezTo>
                    <a:pt x="13485" y="6463"/>
                    <a:pt x="13406" y="5930"/>
                    <a:pt x="13455" y="5552"/>
                  </a:cubicBezTo>
                  <a:cubicBezTo>
                    <a:pt x="13505" y="5175"/>
                    <a:pt x="13708" y="4884"/>
                    <a:pt x="14068" y="4680"/>
                  </a:cubicBezTo>
                  <a:cubicBezTo>
                    <a:pt x="14195" y="4607"/>
                    <a:pt x="14330" y="4570"/>
                    <a:pt x="14470" y="4570"/>
                  </a:cubicBezTo>
                  <a:cubicBezTo>
                    <a:pt x="14658" y="4570"/>
                    <a:pt x="14857" y="4635"/>
                    <a:pt x="15066" y="4764"/>
                  </a:cubicBezTo>
                  <a:cubicBezTo>
                    <a:pt x="15432" y="4992"/>
                    <a:pt x="15738" y="5302"/>
                    <a:pt x="15983" y="5698"/>
                  </a:cubicBezTo>
                  <a:cubicBezTo>
                    <a:pt x="16227" y="6093"/>
                    <a:pt x="16442" y="6476"/>
                    <a:pt x="16626" y="6845"/>
                  </a:cubicBezTo>
                  <a:cubicBezTo>
                    <a:pt x="17101" y="7949"/>
                    <a:pt x="17440" y="9105"/>
                    <a:pt x="17636" y="10290"/>
                  </a:cubicBezTo>
                  <a:cubicBezTo>
                    <a:pt x="17727" y="10752"/>
                    <a:pt x="17896" y="11121"/>
                    <a:pt x="18145" y="11394"/>
                  </a:cubicBezTo>
                  <a:cubicBezTo>
                    <a:pt x="18394" y="11668"/>
                    <a:pt x="18689" y="11810"/>
                    <a:pt x="19030" y="11820"/>
                  </a:cubicBezTo>
                  <a:cubicBezTo>
                    <a:pt x="19057" y="11821"/>
                    <a:pt x="19083" y="11822"/>
                    <a:pt x="19109" y="11822"/>
                  </a:cubicBezTo>
                  <a:cubicBezTo>
                    <a:pt x="19415" y="11822"/>
                    <a:pt x="19716" y="11759"/>
                    <a:pt x="19995" y="11638"/>
                  </a:cubicBezTo>
                  <a:cubicBezTo>
                    <a:pt x="20296" y="11506"/>
                    <a:pt x="20548" y="11268"/>
                    <a:pt x="20747" y="10923"/>
                  </a:cubicBezTo>
                  <a:cubicBezTo>
                    <a:pt x="20947" y="10578"/>
                    <a:pt x="21027" y="10186"/>
                    <a:pt x="20988" y="9747"/>
                  </a:cubicBezTo>
                  <a:cubicBezTo>
                    <a:pt x="20942" y="9179"/>
                    <a:pt x="20893" y="8719"/>
                    <a:pt x="20837" y="8368"/>
                  </a:cubicBezTo>
                  <a:cubicBezTo>
                    <a:pt x="20782" y="8016"/>
                    <a:pt x="20662" y="7533"/>
                    <a:pt x="20477" y="6920"/>
                  </a:cubicBezTo>
                  <a:cubicBezTo>
                    <a:pt x="20346" y="6488"/>
                    <a:pt x="20189" y="6064"/>
                    <a:pt x="20008" y="5652"/>
                  </a:cubicBezTo>
                  <a:lnTo>
                    <a:pt x="20008" y="5652"/>
                  </a:lnTo>
                  <a:lnTo>
                    <a:pt x="23176" y="3850"/>
                  </a:lnTo>
                  <a:cubicBezTo>
                    <a:pt x="23495" y="3668"/>
                    <a:pt x="23687" y="3417"/>
                    <a:pt x="23755" y="3095"/>
                  </a:cubicBezTo>
                  <a:cubicBezTo>
                    <a:pt x="23822" y="2773"/>
                    <a:pt x="23784" y="2480"/>
                    <a:pt x="23642" y="2219"/>
                  </a:cubicBezTo>
                  <a:cubicBezTo>
                    <a:pt x="23500" y="1957"/>
                    <a:pt x="23276" y="1771"/>
                    <a:pt x="22969" y="1661"/>
                  </a:cubicBezTo>
                  <a:cubicBezTo>
                    <a:pt x="22858" y="1622"/>
                    <a:pt x="22746" y="1602"/>
                    <a:pt x="22631" y="1602"/>
                  </a:cubicBezTo>
                  <a:cubicBezTo>
                    <a:pt x="22428" y="1602"/>
                    <a:pt x="22218" y="1664"/>
                    <a:pt x="22001" y="1787"/>
                  </a:cubicBezTo>
                  <a:lnTo>
                    <a:pt x="18886" y="3560"/>
                  </a:lnTo>
                  <a:lnTo>
                    <a:pt x="18886" y="3560"/>
                  </a:lnTo>
                  <a:cubicBezTo>
                    <a:pt x="18002" y="2183"/>
                    <a:pt x="16993" y="1194"/>
                    <a:pt x="15858" y="592"/>
                  </a:cubicBezTo>
                  <a:cubicBezTo>
                    <a:pt x="15114" y="198"/>
                    <a:pt x="14376" y="0"/>
                    <a:pt x="13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1755550" y="3760675"/>
              <a:ext cx="610825" cy="463100"/>
            </a:xfrm>
            <a:custGeom>
              <a:avLst/>
              <a:gdLst/>
              <a:ahLst/>
              <a:cxnLst/>
              <a:rect l="l" t="t" r="r" b="b"/>
              <a:pathLst>
                <a:path w="24433" h="18524" extrusionOk="0">
                  <a:moveTo>
                    <a:pt x="22931" y="2210"/>
                  </a:moveTo>
                  <a:cubicBezTo>
                    <a:pt x="23012" y="2210"/>
                    <a:pt x="23090" y="2223"/>
                    <a:pt x="23167" y="2250"/>
                  </a:cubicBezTo>
                  <a:cubicBezTo>
                    <a:pt x="23403" y="2335"/>
                    <a:pt x="23569" y="2472"/>
                    <a:pt x="23676" y="2667"/>
                  </a:cubicBezTo>
                  <a:cubicBezTo>
                    <a:pt x="23783" y="2866"/>
                    <a:pt x="23810" y="3085"/>
                    <a:pt x="23758" y="3336"/>
                  </a:cubicBezTo>
                  <a:cubicBezTo>
                    <a:pt x="23709" y="3572"/>
                    <a:pt x="23567" y="3753"/>
                    <a:pt x="23326" y="3891"/>
                  </a:cubicBezTo>
                  <a:lnTo>
                    <a:pt x="20445" y="5529"/>
                  </a:lnTo>
                  <a:cubicBezTo>
                    <a:pt x="20398" y="5429"/>
                    <a:pt x="20349" y="5330"/>
                    <a:pt x="20299" y="5231"/>
                  </a:cubicBezTo>
                  <a:cubicBezTo>
                    <a:pt x="20079" y="4783"/>
                    <a:pt x="19850" y="4363"/>
                    <a:pt x="19610" y="3971"/>
                  </a:cubicBezTo>
                  <a:lnTo>
                    <a:pt x="22451" y="2355"/>
                  </a:lnTo>
                  <a:cubicBezTo>
                    <a:pt x="22621" y="2258"/>
                    <a:pt x="22780" y="2210"/>
                    <a:pt x="22931" y="2210"/>
                  </a:cubicBezTo>
                  <a:close/>
                  <a:moveTo>
                    <a:pt x="19083" y="4270"/>
                  </a:moveTo>
                  <a:cubicBezTo>
                    <a:pt x="19317" y="4652"/>
                    <a:pt x="19541" y="5062"/>
                    <a:pt x="19756" y="5501"/>
                  </a:cubicBezTo>
                  <a:cubicBezTo>
                    <a:pt x="19812" y="5610"/>
                    <a:pt x="19866" y="5720"/>
                    <a:pt x="19918" y="5830"/>
                  </a:cubicBezTo>
                  <a:lnTo>
                    <a:pt x="19820" y="5885"/>
                  </a:lnTo>
                  <a:lnTo>
                    <a:pt x="18946" y="4348"/>
                  </a:lnTo>
                  <a:lnTo>
                    <a:pt x="19083" y="4270"/>
                  </a:lnTo>
                  <a:close/>
                  <a:moveTo>
                    <a:pt x="4587" y="12895"/>
                  </a:moveTo>
                  <a:lnTo>
                    <a:pt x="5470" y="14447"/>
                  </a:lnTo>
                  <a:lnTo>
                    <a:pt x="5137" y="14638"/>
                  </a:lnTo>
                  <a:cubicBezTo>
                    <a:pt x="4887" y="14253"/>
                    <a:pt x="4658" y="13856"/>
                    <a:pt x="4451" y="13449"/>
                  </a:cubicBezTo>
                  <a:cubicBezTo>
                    <a:pt x="4387" y="13326"/>
                    <a:pt x="4324" y="13202"/>
                    <a:pt x="4266" y="13080"/>
                  </a:cubicBezTo>
                  <a:lnTo>
                    <a:pt x="4587" y="12895"/>
                  </a:lnTo>
                  <a:close/>
                  <a:moveTo>
                    <a:pt x="3737" y="13380"/>
                  </a:moveTo>
                  <a:cubicBezTo>
                    <a:pt x="3794" y="13495"/>
                    <a:pt x="3853" y="13610"/>
                    <a:pt x="3913" y="13726"/>
                  </a:cubicBezTo>
                  <a:cubicBezTo>
                    <a:pt x="4124" y="14141"/>
                    <a:pt x="4356" y="14546"/>
                    <a:pt x="4610" y="14937"/>
                  </a:cubicBezTo>
                  <a:lnTo>
                    <a:pt x="1996" y="16424"/>
                  </a:lnTo>
                  <a:cubicBezTo>
                    <a:pt x="1828" y="16520"/>
                    <a:pt x="1672" y="16568"/>
                    <a:pt x="1521" y="16568"/>
                  </a:cubicBezTo>
                  <a:cubicBezTo>
                    <a:pt x="1375" y="16568"/>
                    <a:pt x="1233" y="16523"/>
                    <a:pt x="1092" y="16432"/>
                  </a:cubicBezTo>
                  <a:cubicBezTo>
                    <a:pt x="790" y="16241"/>
                    <a:pt x="642" y="15989"/>
                    <a:pt x="625" y="15643"/>
                  </a:cubicBezTo>
                  <a:cubicBezTo>
                    <a:pt x="616" y="15437"/>
                    <a:pt x="655" y="15134"/>
                    <a:pt x="1113" y="14873"/>
                  </a:cubicBezTo>
                  <a:lnTo>
                    <a:pt x="3737" y="13380"/>
                  </a:lnTo>
                  <a:close/>
                  <a:moveTo>
                    <a:pt x="13948" y="604"/>
                  </a:moveTo>
                  <a:cubicBezTo>
                    <a:pt x="14628" y="604"/>
                    <a:pt x="15315" y="791"/>
                    <a:pt x="16017" y="1164"/>
                  </a:cubicBezTo>
                  <a:cubicBezTo>
                    <a:pt x="17025" y="1699"/>
                    <a:pt x="17941" y="2569"/>
                    <a:pt x="18755" y="3761"/>
                  </a:cubicBezTo>
                  <a:lnTo>
                    <a:pt x="18121" y="4123"/>
                  </a:lnTo>
                  <a:lnTo>
                    <a:pt x="19594" y="6711"/>
                  </a:lnTo>
                  <a:lnTo>
                    <a:pt x="20163" y="6388"/>
                  </a:lnTo>
                  <a:cubicBezTo>
                    <a:pt x="20288" y="6698"/>
                    <a:pt x="20397" y="7005"/>
                    <a:pt x="20488" y="7310"/>
                  </a:cubicBezTo>
                  <a:cubicBezTo>
                    <a:pt x="20668" y="7906"/>
                    <a:pt x="20785" y="8380"/>
                    <a:pt x="20839" y="8717"/>
                  </a:cubicBezTo>
                  <a:cubicBezTo>
                    <a:pt x="20892" y="9064"/>
                    <a:pt x="20943" y="9520"/>
                    <a:pt x="20987" y="10076"/>
                  </a:cubicBezTo>
                  <a:cubicBezTo>
                    <a:pt x="21021" y="10455"/>
                    <a:pt x="20953" y="10784"/>
                    <a:pt x="20785" y="11073"/>
                  </a:cubicBezTo>
                  <a:cubicBezTo>
                    <a:pt x="20617" y="11364"/>
                    <a:pt x="20418" y="11556"/>
                    <a:pt x="20176" y="11663"/>
                  </a:cubicBezTo>
                  <a:cubicBezTo>
                    <a:pt x="19934" y="11768"/>
                    <a:pt x="19674" y="11822"/>
                    <a:pt x="19411" y="11822"/>
                  </a:cubicBezTo>
                  <a:cubicBezTo>
                    <a:pt x="19388" y="11822"/>
                    <a:pt x="19364" y="11822"/>
                    <a:pt x="19341" y="11821"/>
                  </a:cubicBezTo>
                  <a:cubicBezTo>
                    <a:pt x="19082" y="11813"/>
                    <a:pt x="18863" y="11706"/>
                    <a:pt x="18670" y="11493"/>
                  </a:cubicBezTo>
                  <a:cubicBezTo>
                    <a:pt x="18461" y="11262"/>
                    <a:pt x="18313" y="10939"/>
                    <a:pt x="18235" y="10543"/>
                  </a:cubicBezTo>
                  <a:cubicBezTo>
                    <a:pt x="18033" y="9328"/>
                    <a:pt x="17684" y="8143"/>
                    <a:pt x="17197" y="7013"/>
                  </a:cubicBezTo>
                  <a:cubicBezTo>
                    <a:pt x="17010" y="6636"/>
                    <a:pt x="16788" y="6242"/>
                    <a:pt x="16541" y="5841"/>
                  </a:cubicBezTo>
                  <a:cubicBezTo>
                    <a:pt x="16271" y="5407"/>
                    <a:pt x="15930" y="5061"/>
                    <a:pt x="15525" y="4811"/>
                  </a:cubicBezTo>
                  <a:cubicBezTo>
                    <a:pt x="15241" y="4634"/>
                    <a:pt x="14987" y="4571"/>
                    <a:pt x="14770" y="4571"/>
                  </a:cubicBezTo>
                  <a:cubicBezTo>
                    <a:pt x="14545" y="4571"/>
                    <a:pt x="14358" y="4639"/>
                    <a:pt x="14218" y="4719"/>
                  </a:cubicBezTo>
                  <a:cubicBezTo>
                    <a:pt x="13774" y="4972"/>
                    <a:pt x="13517" y="5341"/>
                    <a:pt x="13456" y="5816"/>
                  </a:cubicBezTo>
                  <a:cubicBezTo>
                    <a:pt x="13400" y="6240"/>
                    <a:pt x="13481" y="6804"/>
                    <a:pt x="13699" y="7535"/>
                  </a:cubicBezTo>
                  <a:lnTo>
                    <a:pt x="14356" y="9869"/>
                  </a:lnTo>
                  <a:cubicBezTo>
                    <a:pt x="14610" y="10815"/>
                    <a:pt x="14786" y="11637"/>
                    <a:pt x="14879" y="12312"/>
                  </a:cubicBezTo>
                  <a:cubicBezTo>
                    <a:pt x="14970" y="12954"/>
                    <a:pt x="14974" y="13606"/>
                    <a:pt x="14891" y="14251"/>
                  </a:cubicBezTo>
                  <a:cubicBezTo>
                    <a:pt x="14810" y="14854"/>
                    <a:pt x="14597" y="15401"/>
                    <a:pt x="14254" y="15872"/>
                  </a:cubicBezTo>
                  <a:cubicBezTo>
                    <a:pt x="13908" y="16351"/>
                    <a:pt x="13406" y="16786"/>
                    <a:pt x="12763" y="17165"/>
                  </a:cubicBezTo>
                  <a:cubicBezTo>
                    <a:pt x="11919" y="17666"/>
                    <a:pt x="11062" y="17919"/>
                    <a:pt x="10210" y="17919"/>
                  </a:cubicBezTo>
                  <a:cubicBezTo>
                    <a:pt x="10022" y="17919"/>
                    <a:pt x="9834" y="17906"/>
                    <a:pt x="9647" y="17882"/>
                  </a:cubicBezTo>
                  <a:cubicBezTo>
                    <a:pt x="8600" y="17745"/>
                    <a:pt x="7630" y="17293"/>
                    <a:pt x="6764" y="16538"/>
                  </a:cubicBezTo>
                  <a:cubicBezTo>
                    <a:pt x="6308" y="16140"/>
                    <a:pt x="5882" y="15673"/>
                    <a:pt x="5485" y="15136"/>
                  </a:cubicBezTo>
                  <a:lnTo>
                    <a:pt x="6295" y="14674"/>
                  </a:lnTo>
                  <a:lnTo>
                    <a:pt x="4813" y="12069"/>
                  </a:lnTo>
                  <a:lnTo>
                    <a:pt x="4009" y="12525"/>
                  </a:lnTo>
                  <a:cubicBezTo>
                    <a:pt x="3207" y="10668"/>
                    <a:pt x="2887" y="8784"/>
                    <a:pt x="3059" y="6910"/>
                  </a:cubicBezTo>
                  <a:cubicBezTo>
                    <a:pt x="3098" y="6593"/>
                    <a:pt x="3215" y="6336"/>
                    <a:pt x="3418" y="6123"/>
                  </a:cubicBezTo>
                  <a:cubicBezTo>
                    <a:pt x="3624" y="5907"/>
                    <a:pt x="3853" y="5776"/>
                    <a:pt x="4119" y="5722"/>
                  </a:cubicBezTo>
                  <a:cubicBezTo>
                    <a:pt x="4249" y="5696"/>
                    <a:pt x="4380" y="5683"/>
                    <a:pt x="4512" y="5683"/>
                  </a:cubicBezTo>
                  <a:cubicBezTo>
                    <a:pt x="4669" y="5683"/>
                    <a:pt x="4826" y="5702"/>
                    <a:pt x="4979" y="5739"/>
                  </a:cubicBezTo>
                  <a:cubicBezTo>
                    <a:pt x="5242" y="5802"/>
                    <a:pt x="5451" y="5947"/>
                    <a:pt x="5618" y="6184"/>
                  </a:cubicBezTo>
                  <a:cubicBezTo>
                    <a:pt x="5792" y="6433"/>
                    <a:pt x="5895" y="6768"/>
                    <a:pt x="5922" y="7194"/>
                  </a:cubicBezTo>
                  <a:cubicBezTo>
                    <a:pt x="5931" y="7278"/>
                    <a:pt x="5941" y="7512"/>
                    <a:pt x="5948" y="7894"/>
                  </a:cubicBezTo>
                  <a:cubicBezTo>
                    <a:pt x="5957" y="8299"/>
                    <a:pt x="5974" y="8646"/>
                    <a:pt x="5997" y="8934"/>
                  </a:cubicBezTo>
                  <a:cubicBezTo>
                    <a:pt x="6023" y="9241"/>
                    <a:pt x="6099" y="9633"/>
                    <a:pt x="6234" y="10136"/>
                  </a:cubicBezTo>
                  <a:cubicBezTo>
                    <a:pt x="6369" y="10637"/>
                    <a:pt x="6555" y="11123"/>
                    <a:pt x="6792" y="11585"/>
                  </a:cubicBezTo>
                  <a:cubicBezTo>
                    <a:pt x="6937" y="11937"/>
                    <a:pt x="7137" y="12295"/>
                    <a:pt x="7387" y="12649"/>
                  </a:cubicBezTo>
                  <a:cubicBezTo>
                    <a:pt x="7620" y="12982"/>
                    <a:pt x="7878" y="13296"/>
                    <a:pt x="8160" y="13589"/>
                  </a:cubicBezTo>
                  <a:cubicBezTo>
                    <a:pt x="8454" y="13893"/>
                    <a:pt x="8798" y="14097"/>
                    <a:pt x="9183" y="14197"/>
                  </a:cubicBezTo>
                  <a:cubicBezTo>
                    <a:pt x="9316" y="14233"/>
                    <a:pt x="9449" y="14250"/>
                    <a:pt x="9581" y="14250"/>
                  </a:cubicBezTo>
                  <a:cubicBezTo>
                    <a:pt x="9859" y="14250"/>
                    <a:pt x="10134" y="14173"/>
                    <a:pt x="10405" y="14019"/>
                  </a:cubicBezTo>
                  <a:cubicBezTo>
                    <a:pt x="10747" y="13824"/>
                    <a:pt x="10962" y="13450"/>
                    <a:pt x="11045" y="12908"/>
                  </a:cubicBezTo>
                  <a:cubicBezTo>
                    <a:pt x="11121" y="12418"/>
                    <a:pt x="11060" y="11823"/>
                    <a:pt x="10867" y="11142"/>
                  </a:cubicBezTo>
                  <a:lnTo>
                    <a:pt x="10247" y="8770"/>
                  </a:lnTo>
                  <a:cubicBezTo>
                    <a:pt x="10026" y="7877"/>
                    <a:pt x="9863" y="7144"/>
                    <a:pt x="9763" y="6591"/>
                  </a:cubicBezTo>
                  <a:cubicBezTo>
                    <a:pt x="9661" y="6019"/>
                    <a:pt x="9602" y="5440"/>
                    <a:pt x="9587" y="4859"/>
                  </a:cubicBezTo>
                  <a:cubicBezTo>
                    <a:pt x="9570" y="4278"/>
                    <a:pt x="9636" y="3791"/>
                    <a:pt x="9784" y="3408"/>
                  </a:cubicBezTo>
                  <a:cubicBezTo>
                    <a:pt x="9932" y="3023"/>
                    <a:pt x="10174" y="2636"/>
                    <a:pt x="10505" y="2256"/>
                  </a:cubicBezTo>
                  <a:cubicBezTo>
                    <a:pt x="10837" y="1877"/>
                    <a:pt x="11293" y="1521"/>
                    <a:pt x="11858" y="1199"/>
                  </a:cubicBezTo>
                  <a:cubicBezTo>
                    <a:pt x="12554" y="803"/>
                    <a:pt x="13248" y="604"/>
                    <a:pt x="13948" y="604"/>
                  </a:cubicBezTo>
                  <a:close/>
                  <a:moveTo>
                    <a:pt x="13943" y="0"/>
                  </a:moveTo>
                  <a:cubicBezTo>
                    <a:pt x="13138" y="0"/>
                    <a:pt x="12340" y="224"/>
                    <a:pt x="11555" y="671"/>
                  </a:cubicBezTo>
                  <a:cubicBezTo>
                    <a:pt x="10930" y="1026"/>
                    <a:pt x="10423" y="1425"/>
                    <a:pt x="10047" y="1856"/>
                  </a:cubicBezTo>
                  <a:cubicBezTo>
                    <a:pt x="9669" y="2289"/>
                    <a:pt x="9389" y="2739"/>
                    <a:pt x="9216" y="3191"/>
                  </a:cubicBezTo>
                  <a:cubicBezTo>
                    <a:pt x="9040" y="3646"/>
                    <a:pt x="8960" y="4214"/>
                    <a:pt x="8979" y="4876"/>
                  </a:cubicBezTo>
                  <a:cubicBezTo>
                    <a:pt x="8996" y="5486"/>
                    <a:pt x="9057" y="6096"/>
                    <a:pt x="9164" y="6699"/>
                  </a:cubicBezTo>
                  <a:cubicBezTo>
                    <a:pt x="9267" y="7265"/>
                    <a:pt x="9433" y="8010"/>
                    <a:pt x="9657" y="8918"/>
                  </a:cubicBezTo>
                  <a:lnTo>
                    <a:pt x="10280" y="11302"/>
                  </a:lnTo>
                  <a:cubicBezTo>
                    <a:pt x="10450" y="11904"/>
                    <a:pt x="10506" y="12413"/>
                    <a:pt x="10445" y="12816"/>
                  </a:cubicBezTo>
                  <a:cubicBezTo>
                    <a:pt x="10392" y="13167"/>
                    <a:pt x="10276" y="13394"/>
                    <a:pt x="10104" y="13493"/>
                  </a:cubicBezTo>
                  <a:cubicBezTo>
                    <a:pt x="9924" y="13594"/>
                    <a:pt x="9750" y="13644"/>
                    <a:pt x="9576" y="13644"/>
                  </a:cubicBezTo>
                  <a:cubicBezTo>
                    <a:pt x="9496" y="13644"/>
                    <a:pt x="9417" y="13633"/>
                    <a:pt x="9337" y="13613"/>
                  </a:cubicBezTo>
                  <a:cubicBezTo>
                    <a:pt x="9056" y="13538"/>
                    <a:pt x="8812" y="13393"/>
                    <a:pt x="8593" y="13167"/>
                  </a:cubicBezTo>
                  <a:cubicBezTo>
                    <a:pt x="8334" y="12898"/>
                    <a:pt x="8096" y="12607"/>
                    <a:pt x="7882" y="12300"/>
                  </a:cubicBezTo>
                  <a:cubicBezTo>
                    <a:pt x="7666" y="11999"/>
                    <a:pt x="7485" y="11674"/>
                    <a:pt x="7342" y="11331"/>
                  </a:cubicBezTo>
                  <a:cubicBezTo>
                    <a:pt x="7120" y="10901"/>
                    <a:pt x="6945" y="10448"/>
                    <a:pt x="6818" y="9981"/>
                  </a:cubicBezTo>
                  <a:cubicBezTo>
                    <a:pt x="6696" y="9520"/>
                    <a:pt x="6622" y="9151"/>
                    <a:pt x="6601" y="8887"/>
                  </a:cubicBezTo>
                  <a:cubicBezTo>
                    <a:pt x="6577" y="8608"/>
                    <a:pt x="6563" y="8273"/>
                    <a:pt x="6554" y="7883"/>
                  </a:cubicBezTo>
                  <a:cubicBezTo>
                    <a:pt x="6545" y="7470"/>
                    <a:pt x="6534" y="7220"/>
                    <a:pt x="6527" y="7143"/>
                  </a:cubicBezTo>
                  <a:cubicBezTo>
                    <a:pt x="6491" y="6617"/>
                    <a:pt x="6353" y="6178"/>
                    <a:pt x="6112" y="5837"/>
                  </a:cubicBezTo>
                  <a:cubicBezTo>
                    <a:pt x="5862" y="5479"/>
                    <a:pt x="5526" y="5248"/>
                    <a:pt x="5120" y="5152"/>
                  </a:cubicBezTo>
                  <a:cubicBezTo>
                    <a:pt x="4919" y="5103"/>
                    <a:pt x="4713" y="5078"/>
                    <a:pt x="4507" y="5078"/>
                  </a:cubicBezTo>
                  <a:cubicBezTo>
                    <a:pt x="4336" y="5078"/>
                    <a:pt x="4166" y="5095"/>
                    <a:pt x="3999" y="5128"/>
                  </a:cubicBezTo>
                  <a:cubicBezTo>
                    <a:pt x="3613" y="5208"/>
                    <a:pt x="3271" y="5402"/>
                    <a:pt x="2980" y="5705"/>
                  </a:cubicBezTo>
                  <a:cubicBezTo>
                    <a:pt x="2687" y="6013"/>
                    <a:pt x="2510" y="6395"/>
                    <a:pt x="2457" y="6842"/>
                  </a:cubicBezTo>
                  <a:lnTo>
                    <a:pt x="2456" y="6851"/>
                  </a:lnTo>
                  <a:cubicBezTo>
                    <a:pt x="2273" y="8850"/>
                    <a:pt x="2617" y="10857"/>
                    <a:pt x="3482" y="12829"/>
                  </a:cubicBezTo>
                  <a:lnTo>
                    <a:pt x="813" y="14347"/>
                  </a:lnTo>
                  <a:cubicBezTo>
                    <a:pt x="123" y="14739"/>
                    <a:pt x="1" y="15285"/>
                    <a:pt x="19" y="15673"/>
                  </a:cubicBezTo>
                  <a:cubicBezTo>
                    <a:pt x="46" y="16217"/>
                    <a:pt x="296" y="16644"/>
                    <a:pt x="765" y="16944"/>
                  </a:cubicBezTo>
                  <a:cubicBezTo>
                    <a:pt x="1006" y="17097"/>
                    <a:pt x="1260" y="17173"/>
                    <a:pt x="1520" y="17173"/>
                  </a:cubicBezTo>
                  <a:cubicBezTo>
                    <a:pt x="1775" y="17173"/>
                    <a:pt x="2036" y="17100"/>
                    <a:pt x="2295" y="16952"/>
                  </a:cubicBezTo>
                  <a:lnTo>
                    <a:pt x="4955" y="15438"/>
                  </a:lnTo>
                  <a:cubicBezTo>
                    <a:pt x="5390" y="16034"/>
                    <a:pt x="5861" y="16554"/>
                    <a:pt x="6366" y="16995"/>
                  </a:cubicBezTo>
                  <a:cubicBezTo>
                    <a:pt x="7324" y="17828"/>
                    <a:pt x="8400" y="18329"/>
                    <a:pt x="9567" y="18482"/>
                  </a:cubicBezTo>
                  <a:cubicBezTo>
                    <a:pt x="9781" y="18509"/>
                    <a:pt x="9997" y="18524"/>
                    <a:pt x="10212" y="18524"/>
                  </a:cubicBezTo>
                  <a:cubicBezTo>
                    <a:pt x="11173" y="18524"/>
                    <a:pt x="12133" y="18244"/>
                    <a:pt x="13070" y="17686"/>
                  </a:cubicBezTo>
                  <a:cubicBezTo>
                    <a:pt x="13785" y="17266"/>
                    <a:pt x="14349" y="16775"/>
                    <a:pt x="14745" y="16228"/>
                  </a:cubicBezTo>
                  <a:cubicBezTo>
                    <a:pt x="15146" y="15673"/>
                    <a:pt x="15398" y="15036"/>
                    <a:pt x="15491" y="14332"/>
                  </a:cubicBezTo>
                  <a:cubicBezTo>
                    <a:pt x="15583" y="13632"/>
                    <a:pt x="15579" y="12925"/>
                    <a:pt x="15478" y="12227"/>
                  </a:cubicBezTo>
                  <a:cubicBezTo>
                    <a:pt x="15382" y="11529"/>
                    <a:pt x="15201" y="10683"/>
                    <a:pt x="14941" y="9708"/>
                  </a:cubicBezTo>
                  <a:lnTo>
                    <a:pt x="14282" y="7366"/>
                  </a:lnTo>
                  <a:cubicBezTo>
                    <a:pt x="14088" y="6722"/>
                    <a:pt x="14012" y="6227"/>
                    <a:pt x="14055" y="5894"/>
                  </a:cubicBezTo>
                  <a:cubicBezTo>
                    <a:pt x="14093" y="5610"/>
                    <a:pt x="14239" y="5403"/>
                    <a:pt x="14517" y="5246"/>
                  </a:cubicBezTo>
                  <a:cubicBezTo>
                    <a:pt x="14579" y="5211"/>
                    <a:pt x="14660" y="5176"/>
                    <a:pt x="14770" y="5176"/>
                  </a:cubicBezTo>
                  <a:cubicBezTo>
                    <a:pt x="14882" y="5176"/>
                    <a:pt x="15025" y="5213"/>
                    <a:pt x="15206" y="5325"/>
                  </a:cubicBezTo>
                  <a:cubicBezTo>
                    <a:pt x="15530" y="5527"/>
                    <a:pt x="15807" y="5807"/>
                    <a:pt x="16024" y="6160"/>
                  </a:cubicBezTo>
                  <a:cubicBezTo>
                    <a:pt x="16262" y="6545"/>
                    <a:pt x="16475" y="6923"/>
                    <a:pt x="16648" y="7268"/>
                  </a:cubicBezTo>
                  <a:cubicBezTo>
                    <a:pt x="17113" y="8351"/>
                    <a:pt x="17446" y="9487"/>
                    <a:pt x="17638" y="10650"/>
                  </a:cubicBezTo>
                  <a:cubicBezTo>
                    <a:pt x="17740" y="11166"/>
                    <a:pt x="17936" y="11586"/>
                    <a:pt x="18221" y="11900"/>
                  </a:cubicBezTo>
                  <a:cubicBezTo>
                    <a:pt x="18526" y="12236"/>
                    <a:pt x="18896" y="12413"/>
                    <a:pt x="19323" y="12426"/>
                  </a:cubicBezTo>
                  <a:cubicBezTo>
                    <a:pt x="19349" y="12427"/>
                    <a:pt x="19376" y="12428"/>
                    <a:pt x="19402" y="12428"/>
                  </a:cubicBezTo>
                  <a:cubicBezTo>
                    <a:pt x="19751" y="12428"/>
                    <a:pt x="20096" y="12356"/>
                    <a:pt x="20417" y="12218"/>
                  </a:cubicBezTo>
                  <a:cubicBezTo>
                    <a:pt x="20777" y="12060"/>
                    <a:pt x="21078" y="11776"/>
                    <a:pt x="21309" y="11378"/>
                  </a:cubicBezTo>
                  <a:cubicBezTo>
                    <a:pt x="21540" y="10979"/>
                    <a:pt x="21634" y="10524"/>
                    <a:pt x="21590" y="10025"/>
                  </a:cubicBezTo>
                  <a:cubicBezTo>
                    <a:pt x="21544" y="9457"/>
                    <a:pt x="21492" y="8984"/>
                    <a:pt x="21436" y="8624"/>
                  </a:cubicBezTo>
                  <a:cubicBezTo>
                    <a:pt x="21379" y="8259"/>
                    <a:pt x="21255" y="7758"/>
                    <a:pt x="21068" y="7136"/>
                  </a:cubicBezTo>
                  <a:cubicBezTo>
                    <a:pt x="20961" y="6780"/>
                    <a:pt x="20835" y="6429"/>
                    <a:pt x="20693" y="6086"/>
                  </a:cubicBezTo>
                  <a:lnTo>
                    <a:pt x="23625" y="4417"/>
                  </a:lnTo>
                  <a:cubicBezTo>
                    <a:pt x="24021" y="4191"/>
                    <a:pt x="24265" y="3869"/>
                    <a:pt x="24351" y="3460"/>
                  </a:cubicBezTo>
                  <a:cubicBezTo>
                    <a:pt x="24433" y="3068"/>
                    <a:pt x="24387" y="2706"/>
                    <a:pt x="24207" y="2378"/>
                  </a:cubicBezTo>
                  <a:cubicBezTo>
                    <a:pt x="24029" y="2048"/>
                    <a:pt x="23748" y="1815"/>
                    <a:pt x="23370" y="1680"/>
                  </a:cubicBezTo>
                  <a:cubicBezTo>
                    <a:pt x="23225" y="1627"/>
                    <a:pt x="23077" y="1601"/>
                    <a:pt x="22928" y="1601"/>
                  </a:cubicBezTo>
                  <a:cubicBezTo>
                    <a:pt x="22674" y="1601"/>
                    <a:pt x="22414" y="1677"/>
                    <a:pt x="22151" y="1827"/>
                  </a:cubicBezTo>
                  <a:lnTo>
                    <a:pt x="19280" y="3460"/>
                  </a:lnTo>
                  <a:cubicBezTo>
                    <a:pt x="18403" y="2163"/>
                    <a:pt x="17404" y="1215"/>
                    <a:pt x="16297" y="628"/>
                  </a:cubicBezTo>
                  <a:cubicBezTo>
                    <a:pt x="15509" y="210"/>
                    <a:pt x="14723" y="0"/>
                    <a:pt x="13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2115447" y="1643628"/>
              <a:ext cx="3558192" cy="2207409"/>
            </a:xfrm>
            <a:custGeom>
              <a:avLst/>
              <a:gdLst/>
              <a:ahLst/>
              <a:cxnLst/>
              <a:rect l="l" t="t" r="r" b="b"/>
              <a:pathLst>
                <a:path w="143331" h="92797" extrusionOk="0">
                  <a:moveTo>
                    <a:pt x="138140" y="1"/>
                  </a:moveTo>
                  <a:cubicBezTo>
                    <a:pt x="138136" y="1"/>
                    <a:pt x="138133" y="1"/>
                    <a:pt x="138130" y="1"/>
                  </a:cubicBezTo>
                  <a:lnTo>
                    <a:pt x="130" y="8281"/>
                  </a:lnTo>
                  <a:cubicBezTo>
                    <a:pt x="57" y="8285"/>
                    <a:pt x="1" y="8347"/>
                    <a:pt x="5" y="8422"/>
                  </a:cubicBezTo>
                  <a:lnTo>
                    <a:pt x="5060" y="92671"/>
                  </a:lnTo>
                  <a:cubicBezTo>
                    <a:pt x="5065" y="92743"/>
                    <a:pt x="5124" y="92796"/>
                    <a:pt x="5193" y="92796"/>
                  </a:cubicBezTo>
                  <a:cubicBezTo>
                    <a:pt x="5196" y="92796"/>
                    <a:pt x="5198" y="92796"/>
                    <a:pt x="5201" y="92796"/>
                  </a:cubicBezTo>
                  <a:lnTo>
                    <a:pt x="143201" y="84516"/>
                  </a:lnTo>
                  <a:cubicBezTo>
                    <a:pt x="143274" y="84511"/>
                    <a:pt x="143330" y="84448"/>
                    <a:pt x="143326" y="84375"/>
                  </a:cubicBezTo>
                  <a:lnTo>
                    <a:pt x="138271" y="125"/>
                  </a:lnTo>
                  <a:cubicBezTo>
                    <a:pt x="138266" y="55"/>
                    <a:pt x="138208" y="1"/>
                    <a:pt x="13814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2089550" y="1554725"/>
              <a:ext cx="3594275" cy="2331250"/>
            </a:xfrm>
            <a:custGeom>
              <a:avLst/>
              <a:gdLst/>
              <a:ahLst/>
              <a:cxnLst/>
              <a:rect l="l" t="t" r="r" b="b"/>
              <a:pathLst>
                <a:path w="143771" h="93250" extrusionOk="0">
                  <a:moveTo>
                    <a:pt x="133562" y="607"/>
                  </a:moveTo>
                  <a:cubicBezTo>
                    <a:pt x="135995" y="609"/>
                    <a:pt x="138008" y="2500"/>
                    <a:pt x="138164" y="4929"/>
                  </a:cubicBezTo>
                  <a:lnTo>
                    <a:pt x="142981" y="79444"/>
                  </a:lnTo>
                  <a:cubicBezTo>
                    <a:pt x="143145" y="81986"/>
                    <a:pt x="141210" y="84187"/>
                    <a:pt x="138668" y="84352"/>
                  </a:cubicBezTo>
                  <a:lnTo>
                    <a:pt x="10515" y="92633"/>
                  </a:lnTo>
                  <a:cubicBezTo>
                    <a:pt x="10416" y="92639"/>
                    <a:pt x="10317" y="92642"/>
                    <a:pt x="10218" y="92642"/>
                  </a:cubicBezTo>
                  <a:cubicBezTo>
                    <a:pt x="9094" y="92642"/>
                    <a:pt x="8021" y="92242"/>
                    <a:pt x="7169" y="91494"/>
                  </a:cubicBezTo>
                  <a:cubicBezTo>
                    <a:pt x="6245" y="90688"/>
                    <a:pt x="5683" y="89545"/>
                    <a:pt x="5607" y="88321"/>
                  </a:cubicBezTo>
                  <a:lnTo>
                    <a:pt x="791" y="13807"/>
                  </a:lnTo>
                  <a:cubicBezTo>
                    <a:pt x="627" y="11266"/>
                    <a:pt x="2561" y="9064"/>
                    <a:pt x="5103" y="8900"/>
                  </a:cubicBezTo>
                  <a:lnTo>
                    <a:pt x="133257" y="616"/>
                  </a:lnTo>
                  <a:cubicBezTo>
                    <a:pt x="133359" y="609"/>
                    <a:pt x="133460" y="607"/>
                    <a:pt x="133562" y="607"/>
                  </a:cubicBezTo>
                  <a:close/>
                  <a:moveTo>
                    <a:pt x="133559" y="1"/>
                  </a:moveTo>
                  <a:cubicBezTo>
                    <a:pt x="133446" y="1"/>
                    <a:pt x="133332" y="4"/>
                    <a:pt x="133218" y="12"/>
                  </a:cubicBezTo>
                  <a:lnTo>
                    <a:pt x="5064" y="8294"/>
                  </a:lnTo>
                  <a:cubicBezTo>
                    <a:pt x="2189" y="8480"/>
                    <a:pt x="1" y="10972"/>
                    <a:pt x="187" y="13846"/>
                  </a:cubicBezTo>
                  <a:lnTo>
                    <a:pt x="5003" y="88360"/>
                  </a:lnTo>
                  <a:cubicBezTo>
                    <a:pt x="5181" y="91107"/>
                    <a:pt x="7458" y="93244"/>
                    <a:pt x="10209" y="93249"/>
                  </a:cubicBezTo>
                  <a:cubicBezTo>
                    <a:pt x="10324" y="93249"/>
                    <a:pt x="10440" y="93245"/>
                    <a:pt x="10554" y="93237"/>
                  </a:cubicBezTo>
                  <a:lnTo>
                    <a:pt x="138707" y="84956"/>
                  </a:lnTo>
                  <a:cubicBezTo>
                    <a:pt x="141583" y="84769"/>
                    <a:pt x="143770" y="82279"/>
                    <a:pt x="143586" y="79403"/>
                  </a:cubicBezTo>
                  <a:lnTo>
                    <a:pt x="138768" y="4889"/>
                  </a:lnTo>
                  <a:cubicBezTo>
                    <a:pt x="138684" y="3506"/>
                    <a:pt x="138047" y="2212"/>
                    <a:pt x="137004" y="1301"/>
                  </a:cubicBezTo>
                  <a:cubicBezTo>
                    <a:pt x="136041" y="455"/>
                    <a:pt x="134833" y="1"/>
                    <a:pt x="133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2096875" y="1561250"/>
              <a:ext cx="3488525" cy="867725"/>
            </a:xfrm>
            <a:custGeom>
              <a:avLst/>
              <a:gdLst/>
              <a:ahLst/>
              <a:cxnLst/>
              <a:rect l="l" t="t" r="r" b="b"/>
              <a:pathLst>
                <a:path w="139541" h="34709" extrusionOk="0">
                  <a:moveTo>
                    <a:pt x="133900" y="1"/>
                  </a:moveTo>
                  <a:cubicBezTo>
                    <a:pt x="133808" y="1"/>
                    <a:pt x="133715" y="4"/>
                    <a:pt x="133622" y="10"/>
                  </a:cubicBezTo>
                  <a:lnTo>
                    <a:pt x="4113" y="8379"/>
                  </a:lnTo>
                  <a:cubicBezTo>
                    <a:pt x="1775" y="8531"/>
                    <a:pt x="1" y="10549"/>
                    <a:pt x="152" y="12888"/>
                  </a:cubicBezTo>
                  <a:lnTo>
                    <a:pt x="1562" y="34709"/>
                  </a:lnTo>
                  <a:lnTo>
                    <a:pt x="139541" y="25791"/>
                  </a:lnTo>
                  <a:lnTo>
                    <a:pt x="138130" y="3970"/>
                  </a:lnTo>
                  <a:cubicBezTo>
                    <a:pt x="137985" y="1724"/>
                    <a:pt x="136119" y="1"/>
                    <a:pt x="133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2089100" y="1553675"/>
              <a:ext cx="3504125" cy="882850"/>
            </a:xfrm>
            <a:custGeom>
              <a:avLst/>
              <a:gdLst/>
              <a:ahLst/>
              <a:cxnLst/>
              <a:rect l="l" t="t" r="r" b="b"/>
              <a:pathLst>
                <a:path w="140165" h="35314" extrusionOk="0">
                  <a:moveTo>
                    <a:pt x="134211" y="607"/>
                  </a:moveTo>
                  <a:cubicBezTo>
                    <a:pt x="136271" y="607"/>
                    <a:pt x="138004" y="2207"/>
                    <a:pt x="138139" y="4293"/>
                  </a:cubicBezTo>
                  <a:lnTo>
                    <a:pt x="139530" y="25811"/>
                  </a:lnTo>
                  <a:lnTo>
                    <a:pt x="2156" y="34690"/>
                  </a:lnTo>
                  <a:lnTo>
                    <a:pt x="765" y="13171"/>
                  </a:lnTo>
                  <a:cubicBezTo>
                    <a:pt x="626" y="11003"/>
                    <a:pt x="2276" y="9125"/>
                    <a:pt x="4444" y="8985"/>
                  </a:cubicBezTo>
                  <a:lnTo>
                    <a:pt x="133952" y="615"/>
                  </a:lnTo>
                  <a:cubicBezTo>
                    <a:pt x="134039" y="609"/>
                    <a:pt x="134125" y="607"/>
                    <a:pt x="134211" y="607"/>
                  </a:cubicBezTo>
                  <a:close/>
                  <a:moveTo>
                    <a:pt x="134212" y="1"/>
                  </a:moveTo>
                  <a:cubicBezTo>
                    <a:pt x="134113" y="1"/>
                    <a:pt x="134014" y="4"/>
                    <a:pt x="133913" y="11"/>
                  </a:cubicBezTo>
                  <a:lnTo>
                    <a:pt x="4405" y="8380"/>
                  </a:lnTo>
                  <a:cubicBezTo>
                    <a:pt x="1903" y="8542"/>
                    <a:pt x="1" y="10709"/>
                    <a:pt x="162" y="13210"/>
                  </a:cubicBezTo>
                  <a:lnTo>
                    <a:pt x="1571" y="35031"/>
                  </a:lnTo>
                  <a:cubicBezTo>
                    <a:pt x="1582" y="35190"/>
                    <a:pt x="1714" y="35314"/>
                    <a:pt x="1873" y="35314"/>
                  </a:cubicBezTo>
                  <a:lnTo>
                    <a:pt x="1893" y="35314"/>
                  </a:lnTo>
                  <a:lnTo>
                    <a:pt x="139871" y="26396"/>
                  </a:lnTo>
                  <a:cubicBezTo>
                    <a:pt x="140038" y="26384"/>
                    <a:pt x="140164" y="26241"/>
                    <a:pt x="140154" y="26074"/>
                  </a:cubicBezTo>
                  <a:lnTo>
                    <a:pt x="138743" y="4253"/>
                  </a:lnTo>
                  <a:cubicBezTo>
                    <a:pt x="138588" y="1848"/>
                    <a:pt x="136589" y="1"/>
                    <a:pt x="134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2219450" y="2499725"/>
              <a:ext cx="3457050" cy="1379725"/>
            </a:xfrm>
            <a:custGeom>
              <a:avLst/>
              <a:gdLst/>
              <a:ahLst/>
              <a:cxnLst/>
              <a:rect l="l" t="t" r="r" b="b"/>
              <a:pathLst>
                <a:path w="138282" h="55189" extrusionOk="0">
                  <a:moveTo>
                    <a:pt x="135397" y="1"/>
                  </a:moveTo>
                  <a:cubicBezTo>
                    <a:pt x="98259" y="695"/>
                    <a:pt x="87738" y="13847"/>
                    <a:pt x="48423" y="34078"/>
                  </a:cubicBezTo>
                  <a:cubicBezTo>
                    <a:pt x="25223" y="46016"/>
                    <a:pt x="9916" y="48867"/>
                    <a:pt x="577" y="48867"/>
                  </a:cubicBezTo>
                  <a:cubicBezTo>
                    <a:pt x="382" y="48867"/>
                    <a:pt x="190" y="48866"/>
                    <a:pt x="1" y="48864"/>
                  </a:cubicBezTo>
                  <a:lnTo>
                    <a:pt x="1" y="48864"/>
                  </a:lnTo>
                  <a:lnTo>
                    <a:pt x="153" y="51218"/>
                  </a:lnTo>
                  <a:cubicBezTo>
                    <a:pt x="298" y="53464"/>
                    <a:pt x="2165" y="55189"/>
                    <a:pt x="4384" y="55189"/>
                  </a:cubicBezTo>
                  <a:cubicBezTo>
                    <a:pt x="4476" y="55189"/>
                    <a:pt x="4569" y="55186"/>
                    <a:pt x="4662" y="55180"/>
                  </a:cubicBezTo>
                  <a:lnTo>
                    <a:pt x="134170" y="46809"/>
                  </a:lnTo>
                  <a:cubicBezTo>
                    <a:pt x="136509" y="46658"/>
                    <a:pt x="138281" y="44639"/>
                    <a:pt x="138130" y="42300"/>
                  </a:cubicBezTo>
                  <a:lnTo>
                    <a:pt x="135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2211775" y="2492175"/>
              <a:ext cx="3472575" cy="1394825"/>
            </a:xfrm>
            <a:custGeom>
              <a:avLst/>
              <a:gdLst/>
              <a:ahLst/>
              <a:cxnLst/>
              <a:rect l="l" t="t" r="r" b="b"/>
              <a:pathLst>
                <a:path w="138903" h="55793" extrusionOk="0">
                  <a:moveTo>
                    <a:pt x="135421" y="612"/>
                  </a:moveTo>
                  <a:lnTo>
                    <a:pt x="138137" y="42622"/>
                  </a:lnTo>
                  <a:cubicBezTo>
                    <a:pt x="138275" y="44791"/>
                    <a:pt x="136625" y="46669"/>
                    <a:pt x="134458" y="46810"/>
                  </a:cubicBezTo>
                  <a:lnTo>
                    <a:pt x="4949" y="55179"/>
                  </a:lnTo>
                  <a:cubicBezTo>
                    <a:pt x="4858" y="55186"/>
                    <a:pt x="4768" y="55189"/>
                    <a:pt x="4677" y="55189"/>
                  </a:cubicBezTo>
                  <a:cubicBezTo>
                    <a:pt x="3727" y="55189"/>
                    <a:pt x="2816" y="54842"/>
                    <a:pt x="2093" y="54207"/>
                  </a:cubicBezTo>
                  <a:cubicBezTo>
                    <a:pt x="1307" y="53519"/>
                    <a:pt x="828" y="52545"/>
                    <a:pt x="762" y="51502"/>
                  </a:cubicBezTo>
                  <a:lnTo>
                    <a:pt x="631" y="49472"/>
                  </a:lnTo>
                  <a:lnTo>
                    <a:pt x="871" y="49472"/>
                  </a:lnTo>
                  <a:cubicBezTo>
                    <a:pt x="9764" y="49472"/>
                    <a:pt x="25180" y="46838"/>
                    <a:pt x="48870" y="34648"/>
                  </a:cubicBezTo>
                  <a:cubicBezTo>
                    <a:pt x="58900" y="29487"/>
                    <a:pt x="67059" y="24784"/>
                    <a:pt x="74256" y="20637"/>
                  </a:cubicBezTo>
                  <a:cubicBezTo>
                    <a:pt x="95300" y="8510"/>
                    <a:pt x="108028" y="1173"/>
                    <a:pt x="135421" y="612"/>
                  </a:cubicBezTo>
                  <a:close/>
                  <a:moveTo>
                    <a:pt x="135697" y="1"/>
                  </a:moveTo>
                  <a:cubicBezTo>
                    <a:pt x="107950" y="519"/>
                    <a:pt x="95154" y="7894"/>
                    <a:pt x="73953" y="20112"/>
                  </a:cubicBezTo>
                  <a:cubicBezTo>
                    <a:pt x="66760" y="24257"/>
                    <a:pt x="58608" y="28956"/>
                    <a:pt x="48591" y="34110"/>
                  </a:cubicBezTo>
                  <a:cubicBezTo>
                    <a:pt x="25031" y="46234"/>
                    <a:pt x="9732" y="48867"/>
                    <a:pt x="897" y="48867"/>
                  </a:cubicBezTo>
                  <a:cubicBezTo>
                    <a:pt x="698" y="48867"/>
                    <a:pt x="503" y="48866"/>
                    <a:pt x="312" y="48863"/>
                  </a:cubicBezTo>
                  <a:cubicBezTo>
                    <a:pt x="228" y="48870"/>
                    <a:pt x="146" y="48897"/>
                    <a:pt x="88" y="48957"/>
                  </a:cubicBezTo>
                  <a:cubicBezTo>
                    <a:pt x="31" y="49018"/>
                    <a:pt x="1" y="49100"/>
                    <a:pt x="6" y="49185"/>
                  </a:cubicBezTo>
                  <a:lnTo>
                    <a:pt x="158" y="51541"/>
                  </a:lnTo>
                  <a:cubicBezTo>
                    <a:pt x="312" y="53931"/>
                    <a:pt x="2294" y="55790"/>
                    <a:pt x="4687" y="55793"/>
                  </a:cubicBezTo>
                  <a:cubicBezTo>
                    <a:pt x="4788" y="55793"/>
                    <a:pt x="4888" y="55790"/>
                    <a:pt x="4988" y="55784"/>
                  </a:cubicBezTo>
                  <a:lnTo>
                    <a:pt x="134497" y="47414"/>
                  </a:lnTo>
                  <a:cubicBezTo>
                    <a:pt x="136997" y="47253"/>
                    <a:pt x="138902" y="45086"/>
                    <a:pt x="138741" y="42584"/>
                  </a:cubicBezTo>
                  <a:lnTo>
                    <a:pt x="136006" y="283"/>
                  </a:lnTo>
                  <a:cubicBezTo>
                    <a:pt x="135994" y="125"/>
                    <a:pt x="135863" y="1"/>
                    <a:pt x="135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2448899" y="2256033"/>
              <a:ext cx="373216" cy="362188"/>
            </a:xfrm>
            <a:custGeom>
              <a:avLst/>
              <a:gdLst/>
              <a:ahLst/>
              <a:cxnLst/>
              <a:rect l="l" t="t" r="r" b="b"/>
              <a:pathLst>
                <a:path w="15683" h="15218" extrusionOk="0">
                  <a:moveTo>
                    <a:pt x="14715" y="0"/>
                  </a:moveTo>
                  <a:cubicBezTo>
                    <a:pt x="14714" y="0"/>
                    <a:pt x="14712" y="0"/>
                    <a:pt x="14711" y="0"/>
                  </a:cubicBezTo>
                  <a:lnTo>
                    <a:pt x="50" y="949"/>
                  </a:lnTo>
                  <a:cubicBezTo>
                    <a:pt x="21" y="950"/>
                    <a:pt x="0" y="973"/>
                    <a:pt x="3" y="1001"/>
                  </a:cubicBezTo>
                  <a:lnTo>
                    <a:pt x="918" y="15171"/>
                  </a:lnTo>
                  <a:cubicBezTo>
                    <a:pt x="921" y="15197"/>
                    <a:pt x="943" y="15218"/>
                    <a:pt x="969" y="15218"/>
                  </a:cubicBezTo>
                  <a:cubicBezTo>
                    <a:pt x="970" y="15218"/>
                    <a:pt x="971" y="15218"/>
                    <a:pt x="972" y="15218"/>
                  </a:cubicBezTo>
                  <a:lnTo>
                    <a:pt x="15634" y="14269"/>
                  </a:lnTo>
                  <a:cubicBezTo>
                    <a:pt x="15661" y="14267"/>
                    <a:pt x="15682" y="14243"/>
                    <a:pt x="15679" y="14216"/>
                  </a:cubicBezTo>
                  <a:lnTo>
                    <a:pt x="14764" y="46"/>
                  </a:lnTo>
                  <a:cubicBezTo>
                    <a:pt x="14762" y="20"/>
                    <a:pt x="14741" y="0"/>
                    <a:pt x="14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2432100" y="2242950"/>
              <a:ext cx="405075" cy="389975"/>
            </a:xfrm>
            <a:custGeom>
              <a:avLst/>
              <a:gdLst/>
              <a:ahLst/>
              <a:cxnLst/>
              <a:rect l="l" t="t" r="r" b="b"/>
              <a:pathLst>
                <a:path w="16203" h="15599" extrusionOk="0">
                  <a:moveTo>
                    <a:pt x="13288" y="607"/>
                  </a:moveTo>
                  <a:cubicBezTo>
                    <a:pt x="14108" y="608"/>
                    <a:pt x="14786" y="1245"/>
                    <a:pt x="14839" y="2062"/>
                  </a:cubicBezTo>
                  <a:lnTo>
                    <a:pt x="15521" y="12621"/>
                  </a:lnTo>
                  <a:cubicBezTo>
                    <a:pt x="15577" y="13479"/>
                    <a:pt x="14927" y="14219"/>
                    <a:pt x="14069" y="14275"/>
                  </a:cubicBezTo>
                  <a:lnTo>
                    <a:pt x="3017" y="14989"/>
                  </a:lnTo>
                  <a:cubicBezTo>
                    <a:pt x="2980" y="14991"/>
                    <a:pt x="2943" y="14993"/>
                    <a:pt x="2907" y="14993"/>
                  </a:cubicBezTo>
                  <a:cubicBezTo>
                    <a:pt x="2095" y="14993"/>
                    <a:pt x="1417" y="14355"/>
                    <a:pt x="1364" y="13537"/>
                  </a:cubicBezTo>
                  <a:lnTo>
                    <a:pt x="681" y="2977"/>
                  </a:lnTo>
                  <a:cubicBezTo>
                    <a:pt x="626" y="2120"/>
                    <a:pt x="1276" y="1379"/>
                    <a:pt x="2134" y="1324"/>
                  </a:cubicBezTo>
                  <a:lnTo>
                    <a:pt x="13186" y="609"/>
                  </a:lnTo>
                  <a:cubicBezTo>
                    <a:pt x="13221" y="608"/>
                    <a:pt x="13255" y="607"/>
                    <a:pt x="13288" y="607"/>
                  </a:cubicBezTo>
                  <a:close/>
                  <a:moveTo>
                    <a:pt x="13289" y="0"/>
                  </a:moveTo>
                  <a:cubicBezTo>
                    <a:pt x="13242" y="0"/>
                    <a:pt x="13195" y="2"/>
                    <a:pt x="13148" y="5"/>
                  </a:cubicBezTo>
                  <a:lnTo>
                    <a:pt x="2097" y="720"/>
                  </a:lnTo>
                  <a:cubicBezTo>
                    <a:pt x="905" y="797"/>
                    <a:pt x="0" y="1827"/>
                    <a:pt x="78" y="3016"/>
                  </a:cubicBezTo>
                  <a:lnTo>
                    <a:pt x="759" y="13576"/>
                  </a:lnTo>
                  <a:cubicBezTo>
                    <a:pt x="834" y="14711"/>
                    <a:pt x="1775" y="15596"/>
                    <a:pt x="2915" y="15598"/>
                  </a:cubicBezTo>
                  <a:cubicBezTo>
                    <a:pt x="2961" y="15598"/>
                    <a:pt x="3010" y="15597"/>
                    <a:pt x="3057" y="15594"/>
                  </a:cubicBezTo>
                  <a:lnTo>
                    <a:pt x="14108" y="14879"/>
                  </a:lnTo>
                  <a:cubicBezTo>
                    <a:pt x="15300" y="14803"/>
                    <a:pt x="16203" y="13774"/>
                    <a:pt x="16126" y="12582"/>
                  </a:cubicBezTo>
                  <a:lnTo>
                    <a:pt x="15444" y="2023"/>
                  </a:lnTo>
                  <a:cubicBezTo>
                    <a:pt x="15371" y="879"/>
                    <a:pt x="14420" y="0"/>
                    <a:pt x="132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2573950" y="2378925"/>
              <a:ext cx="121525" cy="117900"/>
            </a:xfrm>
            <a:custGeom>
              <a:avLst/>
              <a:gdLst/>
              <a:ahLst/>
              <a:cxnLst/>
              <a:rect l="l" t="t" r="r" b="b"/>
              <a:pathLst>
                <a:path w="4861" h="4716" extrusionOk="0">
                  <a:moveTo>
                    <a:pt x="4552" y="0"/>
                  </a:moveTo>
                  <a:cubicBezTo>
                    <a:pt x="4552" y="0"/>
                    <a:pt x="4551" y="0"/>
                    <a:pt x="4550" y="0"/>
                  </a:cubicBezTo>
                  <a:lnTo>
                    <a:pt x="24" y="293"/>
                  </a:lnTo>
                  <a:cubicBezTo>
                    <a:pt x="10" y="295"/>
                    <a:pt x="0" y="305"/>
                    <a:pt x="1" y="319"/>
                  </a:cubicBezTo>
                  <a:lnTo>
                    <a:pt x="284" y="4694"/>
                  </a:lnTo>
                  <a:cubicBezTo>
                    <a:pt x="285" y="4706"/>
                    <a:pt x="295" y="4716"/>
                    <a:pt x="308" y="4716"/>
                  </a:cubicBezTo>
                  <a:cubicBezTo>
                    <a:pt x="308" y="4716"/>
                    <a:pt x="309" y="4716"/>
                    <a:pt x="310" y="4716"/>
                  </a:cubicBezTo>
                  <a:lnTo>
                    <a:pt x="4837" y="4423"/>
                  </a:lnTo>
                  <a:cubicBezTo>
                    <a:pt x="4850" y="4423"/>
                    <a:pt x="4860" y="4411"/>
                    <a:pt x="4859" y="4397"/>
                  </a:cubicBezTo>
                  <a:lnTo>
                    <a:pt x="4576" y="24"/>
                  </a:lnTo>
                  <a:cubicBezTo>
                    <a:pt x="4575" y="10"/>
                    <a:pt x="4565" y="0"/>
                    <a:pt x="4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2566750" y="2372775"/>
              <a:ext cx="135850" cy="130300"/>
            </a:xfrm>
            <a:custGeom>
              <a:avLst/>
              <a:gdLst/>
              <a:ahLst/>
              <a:cxnLst/>
              <a:rect l="l" t="t" r="r" b="b"/>
              <a:pathLst>
                <a:path w="5434" h="5212" extrusionOk="0">
                  <a:moveTo>
                    <a:pt x="4013" y="607"/>
                  </a:moveTo>
                  <a:cubicBezTo>
                    <a:pt x="4333" y="607"/>
                    <a:pt x="4597" y="854"/>
                    <a:pt x="4617" y="1173"/>
                  </a:cubicBezTo>
                  <a:lnTo>
                    <a:pt x="4786" y="3782"/>
                  </a:lnTo>
                  <a:cubicBezTo>
                    <a:pt x="4808" y="4117"/>
                    <a:pt x="4554" y="4404"/>
                    <a:pt x="4220" y="4427"/>
                  </a:cubicBezTo>
                  <a:lnTo>
                    <a:pt x="1459" y="4605"/>
                  </a:lnTo>
                  <a:cubicBezTo>
                    <a:pt x="1447" y="4606"/>
                    <a:pt x="1435" y="4606"/>
                    <a:pt x="1423" y="4606"/>
                  </a:cubicBezTo>
                  <a:cubicBezTo>
                    <a:pt x="1105" y="4606"/>
                    <a:pt x="838" y="4360"/>
                    <a:pt x="815" y="4038"/>
                  </a:cubicBezTo>
                  <a:lnTo>
                    <a:pt x="646" y="1431"/>
                  </a:lnTo>
                  <a:cubicBezTo>
                    <a:pt x="625" y="1097"/>
                    <a:pt x="878" y="809"/>
                    <a:pt x="1213" y="787"/>
                  </a:cubicBezTo>
                  <a:lnTo>
                    <a:pt x="3974" y="608"/>
                  </a:lnTo>
                  <a:cubicBezTo>
                    <a:pt x="3987" y="607"/>
                    <a:pt x="4000" y="607"/>
                    <a:pt x="4013" y="607"/>
                  </a:cubicBezTo>
                  <a:close/>
                  <a:moveTo>
                    <a:pt x="4011" y="0"/>
                  </a:moveTo>
                  <a:cubicBezTo>
                    <a:pt x="3986" y="0"/>
                    <a:pt x="3960" y="1"/>
                    <a:pt x="3934" y="3"/>
                  </a:cubicBezTo>
                  <a:lnTo>
                    <a:pt x="1174" y="182"/>
                  </a:lnTo>
                  <a:cubicBezTo>
                    <a:pt x="506" y="225"/>
                    <a:pt x="0" y="801"/>
                    <a:pt x="42" y="1469"/>
                  </a:cubicBezTo>
                  <a:lnTo>
                    <a:pt x="211" y="4078"/>
                  </a:lnTo>
                  <a:cubicBezTo>
                    <a:pt x="253" y="4714"/>
                    <a:pt x="782" y="5211"/>
                    <a:pt x="1420" y="5212"/>
                  </a:cubicBezTo>
                  <a:cubicBezTo>
                    <a:pt x="1446" y="5212"/>
                    <a:pt x="1472" y="5211"/>
                    <a:pt x="1498" y="5209"/>
                  </a:cubicBezTo>
                  <a:lnTo>
                    <a:pt x="4259" y="5031"/>
                  </a:lnTo>
                  <a:cubicBezTo>
                    <a:pt x="4927" y="4988"/>
                    <a:pt x="5433" y="4411"/>
                    <a:pt x="5390" y="3743"/>
                  </a:cubicBezTo>
                  <a:lnTo>
                    <a:pt x="5222" y="1134"/>
                  </a:lnTo>
                  <a:cubicBezTo>
                    <a:pt x="5180" y="492"/>
                    <a:pt x="4646" y="0"/>
                    <a:pt x="40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2433350" y="2296850"/>
              <a:ext cx="167300" cy="95875"/>
            </a:xfrm>
            <a:custGeom>
              <a:avLst/>
              <a:gdLst/>
              <a:ahLst/>
              <a:cxnLst/>
              <a:rect l="l" t="t" r="r" b="b"/>
              <a:pathLst>
                <a:path w="6692" h="3835" extrusionOk="0">
                  <a:moveTo>
                    <a:pt x="4741" y="0"/>
                  </a:moveTo>
                  <a:cubicBezTo>
                    <a:pt x="4700" y="0"/>
                    <a:pt x="4660" y="1"/>
                    <a:pt x="4619" y="4"/>
                  </a:cubicBezTo>
                  <a:lnTo>
                    <a:pt x="294" y="283"/>
                  </a:lnTo>
                  <a:cubicBezTo>
                    <a:pt x="127" y="293"/>
                    <a:pt x="1" y="438"/>
                    <a:pt x="11" y="604"/>
                  </a:cubicBezTo>
                  <a:cubicBezTo>
                    <a:pt x="24" y="764"/>
                    <a:pt x="158" y="888"/>
                    <a:pt x="316" y="888"/>
                  </a:cubicBezTo>
                  <a:cubicBezTo>
                    <a:pt x="322" y="888"/>
                    <a:pt x="327" y="887"/>
                    <a:pt x="333" y="887"/>
                  </a:cubicBezTo>
                  <a:lnTo>
                    <a:pt x="4658" y="607"/>
                  </a:lnTo>
                  <a:cubicBezTo>
                    <a:pt x="4684" y="605"/>
                    <a:pt x="4709" y="605"/>
                    <a:pt x="4735" y="605"/>
                  </a:cubicBezTo>
                  <a:cubicBezTo>
                    <a:pt x="5377" y="605"/>
                    <a:pt x="5917" y="1103"/>
                    <a:pt x="5960" y="1752"/>
                  </a:cubicBezTo>
                  <a:lnTo>
                    <a:pt x="6077" y="3550"/>
                  </a:lnTo>
                  <a:cubicBezTo>
                    <a:pt x="6086" y="3709"/>
                    <a:pt x="6219" y="3833"/>
                    <a:pt x="6378" y="3834"/>
                  </a:cubicBezTo>
                  <a:cubicBezTo>
                    <a:pt x="6385" y="3834"/>
                    <a:pt x="6392" y="3833"/>
                    <a:pt x="6399" y="3833"/>
                  </a:cubicBezTo>
                  <a:cubicBezTo>
                    <a:pt x="6566" y="3822"/>
                    <a:pt x="6692" y="3678"/>
                    <a:pt x="6682" y="3511"/>
                  </a:cubicBezTo>
                  <a:lnTo>
                    <a:pt x="6566" y="1713"/>
                  </a:lnTo>
                  <a:cubicBezTo>
                    <a:pt x="6502" y="744"/>
                    <a:pt x="5697" y="0"/>
                    <a:pt x="47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2658550" y="2280025"/>
              <a:ext cx="159500" cy="107650"/>
            </a:xfrm>
            <a:custGeom>
              <a:avLst/>
              <a:gdLst/>
              <a:ahLst/>
              <a:cxnLst/>
              <a:rect l="l" t="t" r="r" b="b"/>
              <a:pathLst>
                <a:path w="6380" h="4306" extrusionOk="0">
                  <a:moveTo>
                    <a:pt x="6064" y="1"/>
                  </a:moveTo>
                  <a:cubicBezTo>
                    <a:pt x="6058" y="1"/>
                    <a:pt x="6053" y="1"/>
                    <a:pt x="6047" y="1"/>
                  </a:cubicBezTo>
                  <a:lnTo>
                    <a:pt x="1774" y="277"/>
                  </a:lnTo>
                  <a:cubicBezTo>
                    <a:pt x="765" y="344"/>
                    <a:pt x="1" y="1215"/>
                    <a:pt x="66" y="2224"/>
                  </a:cubicBezTo>
                  <a:lnTo>
                    <a:pt x="182" y="4023"/>
                  </a:lnTo>
                  <a:cubicBezTo>
                    <a:pt x="192" y="4182"/>
                    <a:pt x="325" y="4305"/>
                    <a:pt x="484" y="4305"/>
                  </a:cubicBezTo>
                  <a:cubicBezTo>
                    <a:pt x="490" y="4305"/>
                    <a:pt x="497" y="4305"/>
                    <a:pt x="503" y="4304"/>
                  </a:cubicBezTo>
                  <a:cubicBezTo>
                    <a:pt x="670" y="4294"/>
                    <a:pt x="796" y="4149"/>
                    <a:pt x="786" y="3982"/>
                  </a:cubicBezTo>
                  <a:lnTo>
                    <a:pt x="670" y="2184"/>
                  </a:lnTo>
                  <a:cubicBezTo>
                    <a:pt x="626" y="1509"/>
                    <a:pt x="1139" y="926"/>
                    <a:pt x="1813" y="882"/>
                  </a:cubicBezTo>
                  <a:lnTo>
                    <a:pt x="6086" y="605"/>
                  </a:lnTo>
                  <a:cubicBezTo>
                    <a:pt x="6253" y="595"/>
                    <a:pt x="6379" y="451"/>
                    <a:pt x="6369" y="284"/>
                  </a:cubicBezTo>
                  <a:cubicBezTo>
                    <a:pt x="6356" y="123"/>
                    <a:pt x="6222" y="1"/>
                    <a:pt x="6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2451550" y="2491200"/>
              <a:ext cx="160700" cy="107725"/>
            </a:xfrm>
            <a:custGeom>
              <a:avLst/>
              <a:gdLst/>
              <a:ahLst/>
              <a:cxnLst/>
              <a:rect l="l" t="t" r="r" b="b"/>
              <a:pathLst>
                <a:path w="6428" h="4309" extrusionOk="0">
                  <a:moveTo>
                    <a:pt x="5937" y="1"/>
                  </a:moveTo>
                  <a:cubicBezTo>
                    <a:pt x="5933" y="1"/>
                    <a:pt x="5929" y="1"/>
                    <a:pt x="5925" y="1"/>
                  </a:cubicBezTo>
                  <a:cubicBezTo>
                    <a:pt x="5758" y="11"/>
                    <a:pt x="5632" y="156"/>
                    <a:pt x="5642" y="322"/>
                  </a:cubicBezTo>
                  <a:lnTo>
                    <a:pt x="5758" y="2121"/>
                  </a:lnTo>
                  <a:cubicBezTo>
                    <a:pt x="5802" y="2797"/>
                    <a:pt x="5289" y="3380"/>
                    <a:pt x="4615" y="3423"/>
                  </a:cubicBezTo>
                  <a:lnTo>
                    <a:pt x="289" y="3703"/>
                  </a:lnTo>
                  <a:cubicBezTo>
                    <a:pt x="126" y="3714"/>
                    <a:pt x="1" y="3852"/>
                    <a:pt x="6" y="4014"/>
                  </a:cubicBezTo>
                  <a:cubicBezTo>
                    <a:pt x="11" y="4178"/>
                    <a:pt x="145" y="4307"/>
                    <a:pt x="308" y="4309"/>
                  </a:cubicBezTo>
                  <a:cubicBezTo>
                    <a:pt x="315" y="4309"/>
                    <a:pt x="321" y="4309"/>
                    <a:pt x="329" y="4307"/>
                  </a:cubicBezTo>
                  <a:lnTo>
                    <a:pt x="4654" y="4027"/>
                  </a:lnTo>
                  <a:cubicBezTo>
                    <a:pt x="5663" y="3962"/>
                    <a:pt x="6428" y="3091"/>
                    <a:pt x="6364" y="2082"/>
                  </a:cubicBezTo>
                  <a:lnTo>
                    <a:pt x="6247" y="283"/>
                  </a:lnTo>
                  <a:cubicBezTo>
                    <a:pt x="6236" y="121"/>
                    <a:pt x="6096" y="1"/>
                    <a:pt x="5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2670175" y="2486150"/>
              <a:ext cx="165975" cy="95875"/>
            </a:xfrm>
            <a:custGeom>
              <a:avLst/>
              <a:gdLst/>
              <a:ahLst/>
              <a:cxnLst/>
              <a:rect l="l" t="t" r="r" b="b"/>
              <a:pathLst>
                <a:path w="6639" h="3835" extrusionOk="0">
                  <a:moveTo>
                    <a:pt x="312" y="0"/>
                  </a:moveTo>
                  <a:cubicBezTo>
                    <a:pt x="306" y="0"/>
                    <a:pt x="301" y="1"/>
                    <a:pt x="295" y="1"/>
                  </a:cubicBezTo>
                  <a:cubicBezTo>
                    <a:pt x="127" y="11"/>
                    <a:pt x="1" y="156"/>
                    <a:pt x="11" y="323"/>
                  </a:cubicBezTo>
                  <a:lnTo>
                    <a:pt x="128" y="2121"/>
                  </a:lnTo>
                  <a:cubicBezTo>
                    <a:pt x="191" y="3083"/>
                    <a:pt x="990" y="3832"/>
                    <a:pt x="1955" y="3835"/>
                  </a:cubicBezTo>
                  <a:cubicBezTo>
                    <a:pt x="1993" y="3835"/>
                    <a:pt x="2033" y="3834"/>
                    <a:pt x="2074" y="3832"/>
                  </a:cubicBezTo>
                  <a:lnTo>
                    <a:pt x="6345" y="3555"/>
                  </a:lnTo>
                  <a:cubicBezTo>
                    <a:pt x="6512" y="3544"/>
                    <a:pt x="6638" y="3400"/>
                    <a:pt x="6628" y="3233"/>
                  </a:cubicBezTo>
                  <a:cubicBezTo>
                    <a:pt x="6618" y="3071"/>
                    <a:pt x="6481" y="2950"/>
                    <a:pt x="6319" y="2950"/>
                  </a:cubicBezTo>
                  <a:cubicBezTo>
                    <a:pt x="6315" y="2950"/>
                    <a:pt x="6310" y="2950"/>
                    <a:pt x="6306" y="2951"/>
                  </a:cubicBezTo>
                  <a:lnTo>
                    <a:pt x="2035" y="3227"/>
                  </a:lnTo>
                  <a:cubicBezTo>
                    <a:pt x="2009" y="3228"/>
                    <a:pt x="1983" y="3229"/>
                    <a:pt x="1957" y="3229"/>
                  </a:cubicBezTo>
                  <a:cubicBezTo>
                    <a:pt x="1324" y="3229"/>
                    <a:pt x="775" y="2730"/>
                    <a:pt x="732" y="2082"/>
                  </a:cubicBezTo>
                  <a:lnTo>
                    <a:pt x="617" y="284"/>
                  </a:lnTo>
                  <a:cubicBezTo>
                    <a:pt x="604" y="124"/>
                    <a:pt x="470" y="0"/>
                    <a:pt x="3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2443650" y="2442700"/>
              <a:ext cx="142200" cy="23325"/>
            </a:xfrm>
            <a:custGeom>
              <a:avLst/>
              <a:gdLst/>
              <a:ahLst/>
              <a:cxnLst/>
              <a:rect l="l" t="t" r="r" b="b"/>
              <a:pathLst>
                <a:path w="5688" h="933" extrusionOk="0">
                  <a:moveTo>
                    <a:pt x="5368" y="0"/>
                  </a:moveTo>
                  <a:cubicBezTo>
                    <a:pt x="5364" y="0"/>
                    <a:pt x="5360" y="0"/>
                    <a:pt x="5355" y="0"/>
                  </a:cubicBezTo>
                  <a:lnTo>
                    <a:pt x="288" y="327"/>
                  </a:lnTo>
                  <a:cubicBezTo>
                    <a:pt x="125" y="338"/>
                    <a:pt x="0" y="476"/>
                    <a:pt x="6" y="640"/>
                  </a:cubicBezTo>
                  <a:cubicBezTo>
                    <a:pt x="11" y="803"/>
                    <a:pt x="145" y="933"/>
                    <a:pt x="308" y="933"/>
                  </a:cubicBezTo>
                  <a:lnTo>
                    <a:pt x="327" y="933"/>
                  </a:lnTo>
                  <a:lnTo>
                    <a:pt x="5394" y="605"/>
                  </a:lnTo>
                  <a:cubicBezTo>
                    <a:pt x="5561" y="594"/>
                    <a:pt x="5687" y="450"/>
                    <a:pt x="5677" y="283"/>
                  </a:cubicBezTo>
                  <a:cubicBezTo>
                    <a:pt x="5666" y="121"/>
                    <a:pt x="5529" y="0"/>
                    <a:pt x="5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2681575" y="2427325"/>
              <a:ext cx="142200" cy="23350"/>
            </a:xfrm>
            <a:custGeom>
              <a:avLst/>
              <a:gdLst/>
              <a:ahLst/>
              <a:cxnLst/>
              <a:rect l="l" t="t" r="r" b="b"/>
              <a:pathLst>
                <a:path w="5688" h="934" extrusionOk="0">
                  <a:moveTo>
                    <a:pt x="5366" y="1"/>
                  </a:moveTo>
                  <a:cubicBezTo>
                    <a:pt x="5362" y="1"/>
                    <a:pt x="5359" y="1"/>
                    <a:pt x="5355" y="1"/>
                  </a:cubicBezTo>
                  <a:lnTo>
                    <a:pt x="288" y="328"/>
                  </a:lnTo>
                  <a:cubicBezTo>
                    <a:pt x="125" y="338"/>
                    <a:pt x="0" y="476"/>
                    <a:pt x="6" y="640"/>
                  </a:cubicBezTo>
                  <a:cubicBezTo>
                    <a:pt x="11" y="803"/>
                    <a:pt x="145" y="932"/>
                    <a:pt x="308" y="933"/>
                  </a:cubicBezTo>
                  <a:cubicBezTo>
                    <a:pt x="314" y="933"/>
                    <a:pt x="321" y="933"/>
                    <a:pt x="327" y="932"/>
                  </a:cubicBezTo>
                  <a:lnTo>
                    <a:pt x="5394" y="605"/>
                  </a:lnTo>
                  <a:cubicBezTo>
                    <a:pt x="5561" y="593"/>
                    <a:pt x="5687" y="450"/>
                    <a:pt x="5677" y="283"/>
                  </a:cubicBezTo>
                  <a:cubicBezTo>
                    <a:pt x="5667" y="120"/>
                    <a:pt x="5529" y="1"/>
                    <a:pt x="53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2639925" y="299310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7"/>
                  </a:moveTo>
                  <a:cubicBezTo>
                    <a:pt x="2709" y="597"/>
                    <a:pt x="3104" y="1477"/>
                    <a:pt x="3191" y="2829"/>
                  </a:cubicBezTo>
                  <a:cubicBezTo>
                    <a:pt x="3285" y="4273"/>
                    <a:pt x="2969" y="5211"/>
                    <a:pt x="2186" y="5261"/>
                  </a:cubicBezTo>
                  <a:cubicBezTo>
                    <a:pt x="2167" y="5262"/>
                    <a:pt x="2149" y="5262"/>
                    <a:pt x="2130" y="5262"/>
                  </a:cubicBezTo>
                  <a:cubicBezTo>
                    <a:pt x="1464" y="5262"/>
                    <a:pt x="983" y="4461"/>
                    <a:pt x="889" y="3031"/>
                  </a:cubicBezTo>
                  <a:cubicBezTo>
                    <a:pt x="790" y="1492"/>
                    <a:pt x="1225" y="643"/>
                    <a:pt x="1894" y="600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2"/>
                    <a:pt x="1899" y="5"/>
                  </a:cubicBezTo>
                  <a:cubicBezTo>
                    <a:pt x="751" y="79"/>
                    <a:pt x="1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1" y="5856"/>
                  </a:cubicBezTo>
                  <a:cubicBezTo>
                    <a:pt x="3435" y="5775"/>
                    <a:pt x="4078" y="4668"/>
                    <a:pt x="3954" y="2746"/>
                  </a:cubicBezTo>
                  <a:cubicBezTo>
                    <a:pt x="3841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2639600" y="299125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66" y="746"/>
                  </a:moveTo>
                  <a:cubicBezTo>
                    <a:pt x="2857" y="746"/>
                    <a:pt x="3076" y="2092"/>
                    <a:pt x="3129" y="2908"/>
                  </a:cubicBezTo>
                  <a:cubicBezTo>
                    <a:pt x="3176" y="3634"/>
                    <a:pt x="3120" y="4208"/>
                    <a:pt x="2960" y="4614"/>
                  </a:cubicBezTo>
                  <a:cubicBezTo>
                    <a:pt x="2801" y="5019"/>
                    <a:pt x="2544" y="5237"/>
                    <a:pt x="2195" y="5259"/>
                  </a:cubicBezTo>
                  <a:cubicBezTo>
                    <a:pt x="2179" y="5260"/>
                    <a:pt x="2162" y="5261"/>
                    <a:pt x="2146" y="5261"/>
                  </a:cubicBezTo>
                  <a:cubicBezTo>
                    <a:pt x="1506" y="5261"/>
                    <a:pt x="1065" y="4441"/>
                    <a:pt x="977" y="3100"/>
                  </a:cubicBezTo>
                  <a:cubicBezTo>
                    <a:pt x="886" y="1692"/>
                    <a:pt x="1244" y="791"/>
                    <a:pt x="1912" y="748"/>
                  </a:cubicBezTo>
                  <a:cubicBezTo>
                    <a:pt x="1931" y="747"/>
                    <a:pt x="1948" y="746"/>
                    <a:pt x="1966" y="746"/>
                  </a:cubicBezTo>
                  <a:close/>
                  <a:moveTo>
                    <a:pt x="1965" y="595"/>
                  </a:moveTo>
                  <a:cubicBezTo>
                    <a:pt x="1944" y="595"/>
                    <a:pt x="1923" y="596"/>
                    <a:pt x="1902" y="597"/>
                  </a:cubicBezTo>
                  <a:cubicBezTo>
                    <a:pt x="1142" y="646"/>
                    <a:pt x="729" y="1610"/>
                    <a:pt x="826" y="3110"/>
                  </a:cubicBezTo>
                  <a:cubicBezTo>
                    <a:pt x="921" y="4560"/>
                    <a:pt x="1410" y="5413"/>
                    <a:pt x="2142" y="5413"/>
                  </a:cubicBezTo>
                  <a:cubicBezTo>
                    <a:pt x="2163" y="5413"/>
                    <a:pt x="2183" y="5413"/>
                    <a:pt x="2204" y="5411"/>
                  </a:cubicBezTo>
                  <a:cubicBezTo>
                    <a:pt x="2617" y="5384"/>
                    <a:pt x="2919" y="5134"/>
                    <a:pt x="3101" y="4669"/>
                  </a:cubicBezTo>
                  <a:cubicBezTo>
                    <a:pt x="3268" y="4243"/>
                    <a:pt x="3329" y="3647"/>
                    <a:pt x="3280" y="2898"/>
                  </a:cubicBezTo>
                  <a:cubicBezTo>
                    <a:pt x="3184" y="1405"/>
                    <a:pt x="2721" y="595"/>
                    <a:pt x="1965" y="595"/>
                  </a:cubicBezTo>
                  <a:close/>
                  <a:moveTo>
                    <a:pt x="2039" y="150"/>
                  </a:moveTo>
                  <a:cubicBezTo>
                    <a:pt x="2548" y="150"/>
                    <a:pt x="2965" y="365"/>
                    <a:pt x="3282" y="790"/>
                  </a:cubicBezTo>
                  <a:cubicBezTo>
                    <a:pt x="3625" y="1249"/>
                    <a:pt x="3835" y="1952"/>
                    <a:pt x="3892" y="2824"/>
                  </a:cubicBezTo>
                  <a:cubicBezTo>
                    <a:pt x="4013" y="4699"/>
                    <a:pt x="3409" y="5775"/>
                    <a:pt x="2190" y="5854"/>
                  </a:cubicBezTo>
                  <a:cubicBezTo>
                    <a:pt x="2154" y="5856"/>
                    <a:pt x="2119" y="5857"/>
                    <a:pt x="2084" y="5857"/>
                  </a:cubicBezTo>
                  <a:cubicBezTo>
                    <a:pt x="1030" y="5857"/>
                    <a:pt x="339" y="4854"/>
                    <a:pt x="212" y="3141"/>
                  </a:cubicBezTo>
                  <a:cubicBezTo>
                    <a:pt x="154" y="2247"/>
                    <a:pt x="292" y="1495"/>
                    <a:pt x="613" y="968"/>
                  </a:cubicBezTo>
                  <a:cubicBezTo>
                    <a:pt x="914" y="472"/>
                    <a:pt x="1366" y="189"/>
                    <a:pt x="1918" y="154"/>
                  </a:cubicBezTo>
                  <a:cubicBezTo>
                    <a:pt x="1958" y="151"/>
                    <a:pt x="1998" y="150"/>
                    <a:pt x="2039" y="150"/>
                  </a:cubicBezTo>
                  <a:close/>
                  <a:moveTo>
                    <a:pt x="2018" y="0"/>
                  </a:moveTo>
                  <a:cubicBezTo>
                    <a:pt x="1981" y="0"/>
                    <a:pt x="1945" y="1"/>
                    <a:pt x="1907" y="3"/>
                  </a:cubicBezTo>
                  <a:cubicBezTo>
                    <a:pt x="1304" y="42"/>
                    <a:pt x="811" y="348"/>
                    <a:pt x="483" y="890"/>
                  </a:cubicBezTo>
                  <a:cubicBezTo>
                    <a:pt x="147" y="1443"/>
                    <a:pt x="1" y="2225"/>
                    <a:pt x="61" y="3151"/>
                  </a:cubicBezTo>
                  <a:cubicBezTo>
                    <a:pt x="192" y="4928"/>
                    <a:pt x="963" y="6009"/>
                    <a:pt x="2083" y="6009"/>
                  </a:cubicBezTo>
                  <a:cubicBezTo>
                    <a:pt x="2122" y="6009"/>
                    <a:pt x="2160" y="6008"/>
                    <a:pt x="2199" y="6005"/>
                  </a:cubicBezTo>
                  <a:cubicBezTo>
                    <a:pt x="3496" y="5922"/>
                    <a:pt x="4168" y="4759"/>
                    <a:pt x="4043" y="2815"/>
                  </a:cubicBezTo>
                  <a:cubicBezTo>
                    <a:pt x="3983" y="1900"/>
                    <a:pt x="3768" y="1189"/>
                    <a:pt x="3404" y="700"/>
                  </a:cubicBezTo>
                  <a:cubicBezTo>
                    <a:pt x="3058" y="235"/>
                    <a:pt x="2581" y="0"/>
                    <a:pt x="20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2773175" y="2984475"/>
              <a:ext cx="101975" cy="146525"/>
            </a:xfrm>
            <a:custGeom>
              <a:avLst/>
              <a:gdLst/>
              <a:ahLst/>
              <a:cxnLst/>
              <a:rect l="l" t="t" r="r" b="b"/>
              <a:pathLst>
                <a:path w="4079" h="5861" extrusionOk="0">
                  <a:moveTo>
                    <a:pt x="1960" y="597"/>
                  </a:moveTo>
                  <a:cubicBezTo>
                    <a:pt x="2709" y="597"/>
                    <a:pt x="3103" y="1477"/>
                    <a:pt x="3192" y="2829"/>
                  </a:cubicBezTo>
                  <a:cubicBezTo>
                    <a:pt x="3284" y="4273"/>
                    <a:pt x="2969" y="5211"/>
                    <a:pt x="2186" y="5262"/>
                  </a:cubicBezTo>
                  <a:cubicBezTo>
                    <a:pt x="2168" y="5263"/>
                    <a:pt x="2149" y="5264"/>
                    <a:pt x="2131" y="5264"/>
                  </a:cubicBezTo>
                  <a:cubicBezTo>
                    <a:pt x="1464" y="5264"/>
                    <a:pt x="982" y="4462"/>
                    <a:pt x="889" y="3031"/>
                  </a:cubicBezTo>
                  <a:cubicBezTo>
                    <a:pt x="790" y="1492"/>
                    <a:pt x="1224" y="643"/>
                    <a:pt x="1894" y="600"/>
                  </a:cubicBezTo>
                  <a:cubicBezTo>
                    <a:pt x="1916" y="598"/>
                    <a:pt x="1938" y="597"/>
                    <a:pt x="1960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2"/>
                    <a:pt x="1900" y="4"/>
                  </a:cubicBezTo>
                  <a:cubicBezTo>
                    <a:pt x="751" y="80"/>
                    <a:pt x="1" y="1176"/>
                    <a:pt x="123" y="3073"/>
                  </a:cubicBezTo>
                  <a:cubicBezTo>
                    <a:pt x="258" y="4878"/>
                    <a:pt x="1023" y="5860"/>
                    <a:pt x="2071" y="5860"/>
                  </a:cubicBezTo>
                  <a:cubicBezTo>
                    <a:pt x="2108" y="5860"/>
                    <a:pt x="2144" y="5859"/>
                    <a:pt x="2181" y="5857"/>
                  </a:cubicBezTo>
                  <a:cubicBezTo>
                    <a:pt x="3434" y="5775"/>
                    <a:pt x="4078" y="4668"/>
                    <a:pt x="3955" y="2746"/>
                  </a:cubicBezTo>
                  <a:cubicBezTo>
                    <a:pt x="3842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2771375" y="2982575"/>
              <a:ext cx="105700" cy="150275"/>
            </a:xfrm>
            <a:custGeom>
              <a:avLst/>
              <a:gdLst/>
              <a:ahLst/>
              <a:cxnLst/>
              <a:rect l="l" t="t" r="r" b="b"/>
              <a:pathLst>
                <a:path w="4228" h="6011" extrusionOk="0">
                  <a:moveTo>
                    <a:pt x="2029" y="748"/>
                  </a:moveTo>
                  <a:cubicBezTo>
                    <a:pt x="2913" y="748"/>
                    <a:pt x="3135" y="2096"/>
                    <a:pt x="3188" y="2910"/>
                  </a:cubicBezTo>
                  <a:cubicBezTo>
                    <a:pt x="3243" y="3762"/>
                    <a:pt x="3195" y="5201"/>
                    <a:pt x="2253" y="5262"/>
                  </a:cubicBezTo>
                  <a:cubicBezTo>
                    <a:pt x="2237" y="5263"/>
                    <a:pt x="2220" y="5264"/>
                    <a:pt x="2204" y="5264"/>
                  </a:cubicBezTo>
                  <a:cubicBezTo>
                    <a:pt x="1567" y="5264"/>
                    <a:pt x="1123" y="4444"/>
                    <a:pt x="1037" y="3102"/>
                  </a:cubicBezTo>
                  <a:cubicBezTo>
                    <a:pt x="990" y="2379"/>
                    <a:pt x="1061" y="1777"/>
                    <a:pt x="1245" y="1361"/>
                  </a:cubicBezTo>
                  <a:cubicBezTo>
                    <a:pt x="1410" y="982"/>
                    <a:pt x="1662" y="771"/>
                    <a:pt x="1970" y="751"/>
                  </a:cubicBezTo>
                  <a:cubicBezTo>
                    <a:pt x="1991" y="748"/>
                    <a:pt x="2009" y="748"/>
                    <a:pt x="2029" y="748"/>
                  </a:cubicBezTo>
                  <a:close/>
                  <a:moveTo>
                    <a:pt x="2030" y="597"/>
                  </a:moveTo>
                  <a:cubicBezTo>
                    <a:pt x="2007" y="597"/>
                    <a:pt x="1983" y="599"/>
                    <a:pt x="1961" y="599"/>
                  </a:cubicBezTo>
                  <a:cubicBezTo>
                    <a:pt x="1591" y="623"/>
                    <a:pt x="1296" y="866"/>
                    <a:pt x="1106" y="1299"/>
                  </a:cubicBezTo>
                  <a:cubicBezTo>
                    <a:pt x="913" y="1738"/>
                    <a:pt x="837" y="2365"/>
                    <a:pt x="886" y="3112"/>
                  </a:cubicBezTo>
                  <a:cubicBezTo>
                    <a:pt x="981" y="4562"/>
                    <a:pt x="1469" y="5416"/>
                    <a:pt x="2201" y="5416"/>
                  </a:cubicBezTo>
                  <a:cubicBezTo>
                    <a:pt x="2222" y="5416"/>
                    <a:pt x="2243" y="5415"/>
                    <a:pt x="2263" y="5413"/>
                  </a:cubicBezTo>
                  <a:cubicBezTo>
                    <a:pt x="3058" y="5361"/>
                    <a:pt x="3439" y="4469"/>
                    <a:pt x="3339" y="2901"/>
                  </a:cubicBezTo>
                  <a:cubicBezTo>
                    <a:pt x="3241" y="1411"/>
                    <a:pt x="2779" y="597"/>
                    <a:pt x="2030" y="597"/>
                  </a:cubicBezTo>
                  <a:close/>
                  <a:moveTo>
                    <a:pt x="2095" y="152"/>
                  </a:moveTo>
                  <a:cubicBezTo>
                    <a:pt x="3166" y="152"/>
                    <a:pt x="3840" y="1118"/>
                    <a:pt x="3950" y="2826"/>
                  </a:cubicBezTo>
                  <a:cubicBezTo>
                    <a:pt x="4071" y="4702"/>
                    <a:pt x="3467" y="5778"/>
                    <a:pt x="2248" y="5856"/>
                  </a:cubicBezTo>
                  <a:cubicBezTo>
                    <a:pt x="2209" y="5859"/>
                    <a:pt x="2171" y="5860"/>
                    <a:pt x="2133" y="5860"/>
                  </a:cubicBezTo>
                  <a:cubicBezTo>
                    <a:pt x="1085" y="5860"/>
                    <a:pt x="398" y="4852"/>
                    <a:pt x="271" y="3143"/>
                  </a:cubicBezTo>
                  <a:cubicBezTo>
                    <a:pt x="156" y="1377"/>
                    <a:pt x="810" y="231"/>
                    <a:pt x="1976" y="156"/>
                  </a:cubicBezTo>
                  <a:cubicBezTo>
                    <a:pt x="2016" y="153"/>
                    <a:pt x="2056" y="152"/>
                    <a:pt x="2094" y="152"/>
                  </a:cubicBezTo>
                  <a:close/>
                  <a:moveTo>
                    <a:pt x="2099" y="1"/>
                  </a:moveTo>
                  <a:cubicBezTo>
                    <a:pt x="2055" y="1"/>
                    <a:pt x="2011" y="2"/>
                    <a:pt x="1966" y="5"/>
                  </a:cubicBezTo>
                  <a:cubicBezTo>
                    <a:pt x="707" y="87"/>
                    <a:pt x="0" y="1293"/>
                    <a:pt x="120" y="3154"/>
                  </a:cubicBezTo>
                  <a:cubicBezTo>
                    <a:pt x="253" y="4930"/>
                    <a:pt x="1022" y="6011"/>
                    <a:pt x="2144" y="6011"/>
                  </a:cubicBezTo>
                  <a:cubicBezTo>
                    <a:pt x="2181" y="6011"/>
                    <a:pt x="2219" y="6011"/>
                    <a:pt x="2258" y="6008"/>
                  </a:cubicBezTo>
                  <a:cubicBezTo>
                    <a:pt x="3555" y="5924"/>
                    <a:pt x="4227" y="4761"/>
                    <a:pt x="4101" y="2817"/>
                  </a:cubicBezTo>
                  <a:cubicBezTo>
                    <a:pt x="3985" y="1018"/>
                    <a:pt x="3258" y="1"/>
                    <a:pt x="20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2906400" y="2975875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60" y="596"/>
                  </a:moveTo>
                  <a:cubicBezTo>
                    <a:pt x="2709" y="596"/>
                    <a:pt x="3103" y="1476"/>
                    <a:pt x="3191" y="2829"/>
                  </a:cubicBezTo>
                  <a:cubicBezTo>
                    <a:pt x="3284" y="4273"/>
                    <a:pt x="2969" y="5210"/>
                    <a:pt x="2186" y="5261"/>
                  </a:cubicBezTo>
                  <a:cubicBezTo>
                    <a:pt x="2167" y="5262"/>
                    <a:pt x="2149" y="5262"/>
                    <a:pt x="2131" y="5262"/>
                  </a:cubicBezTo>
                  <a:cubicBezTo>
                    <a:pt x="1465" y="5262"/>
                    <a:pt x="982" y="4462"/>
                    <a:pt x="889" y="3031"/>
                  </a:cubicBezTo>
                  <a:cubicBezTo>
                    <a:pt x="790" y="1491"/>
                    <a:pt x="1225" y="641"/>
                    <a:pt x="1894" y="598"/>
                  </a:cubicBezTo>
                  <a:cubicBezTo>
                    <a:pt x="1916" y="597"/>
                    <a:pt x="1938" y="596"/>
                    <a:pt x="1960" y="596"/>
                  </a:cubicBezTo>
                  <a:close/>
                  <a:moveTo>
                    <a:pt x="2024" y="1"/>
                  </a:moveTo>
                  <a:cubicBezTo>
                    <a:pt x="1983" y="1"/>
                    <a:pt x="1942" y="2"/>
                    <a:pt x="1900" y="5"/>
                  </a:cubicBezTo>
                  <a:cubicBezTo>
                    <a:pt x="751" y="79"/>
                    <a:pt x="1" y="1175"/>
                    <a:pt x="123" y="3071"/>
                  </a:cubicBezTo>
                  <a:cubicBezTo>
                    <a:pt x="258" y="4877"/>
                    <a:pt x="1022" y="5859"/>
                    <a:pt x="2071" y="5859"/>
                  </a:cubicBezTo>
                  <a:cubicBezTo>
                    <a:pt x="2108" y="5859"/>
                    <a:pt x="2145" y="5858"/>
                    <a:pt x="2182" y="5856"/>
                  </a:cubicBezTo>
                  <a:cubicBezTo>
                    <a:pt x="3435" y="5775"/>
                    <a:pt x="4078" y="4668"/>
                    <a:pt x="3955" y="2745"/>
                  </a:cubicBezTo>
                  <a:cubicBezTo>
                    <a:pt x="3842" y="1008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2906075" y="2974000"/>
              <a:ext cx="102650" cy="150275"/>
            </a:xfrm>
            <a:custGeom>
              <a:avLst/>
              <a:gdLst/>
              <a:ahLst/>
              <a:cxnLst/>
              <a:rect l="l" t="t" r="r" b="b"/>
              <a:pathLst>
                <a:path w="4106" h="6011" extrusionOk="0">
                  <a:moveTo>
                    <a:pt x="1968" y="749"/>
                  </a:moveTo>
                  <a:cubicBezTo>
                    <a:pt x="2860" y="749"/>
                    <a:pt x="3077" y="2094"/>
                    <a:pt x="3130" y="2909"/>
                  </a:cubicBezTo>
                  <a:cubicBezTo>
                    <a:pt x="3185" y="3761"/>
                    <a:pt x="3135" y="5200"/>
                    <a:pt x="2195" y="5261"/>
                  </a:cubicBezTo>
                  <a:cubicBezTo>
                    <a:pt x="2179" y="5262"/>
                    <a:pt x="2163" y="5263"/>
                    <a:pt x="2147" y="5263"/>
                  </a:cubicBezTo>
                  <a:cubicBezTo>
                    <a:pt x="1513" y="5263"/>
                    <a:pt x="1065" y="4442"/>
                    <a:pt x="978" y="3101"/>
                  </a:cubicBezTo>
                  <a:cubicBezTo>
                    <a:pt x="932" y="2378"/>
                    <a:pt x="1004" y="1775"/>
                    <a:pt x="1186" y="1360"/>
                  </a:cubicBezTo>
                  <a:cubicBezTo>
                    <a:pt x="1353" y="981"/>
                    <a:pt x="1604" y="770"/>
                    <a:pt x="1913" y="750"/>
                  </a:cubicBezTo>
                  <a:cubicBezTo>
                    <a:pt x="1932" y="749"/>
                    <a:pt x="1950" y="749"/>
                    <a:pt x="1968" y="749"/>
                  </a:cubicBezTo>
                  <a:close/>
                  <a:moveTo>
                    <a:pt x="1972" y="595"/>
                  </a:moveTo>
                  <a:cubicBezTo>
                    <a:pt x="1949" y="595"/>
                    <a:pt x="1926" y="597"/>
                    <a:pt x="1903" y="598"/>
                  </a:cubicBezTo>
                  <a:cubicBezTo>
                    <a:pt x="1534" y="623"/>
                    <a:pt x="1238" y="865"/>
                    <a:pt x="1048" y="1299"/>
                  </a:cubicBezTo>
                  <a:cubicBezTo>
                    <a:pt x="855" y="1736"/>
                    <a:pt x="778" y="2364"/>
                    <a:pt x="828" y="3111"/>
                  </a:cubicBezTo>
                  <a:cubicBezTo>
                    <a:pt x="922" y="4561"/>
                    <a:pt x="1411" y="5414"/>
                    <a:pt x="2143" y="5414"/>
                  </a:cubicBezTo>
                  <a:cubicBezTo>
                    <a:pt x="2163" y="5414"/>
                    <a:pt x="2183" y="5414"/>
                    <a:pt x="2206" y="5412"/>
                  </a:cubicBezTo>
                  <a:cubicBezTo>
                    <a:pt x="3000" y="5360"/>
                    <a:pt x="3382" y="4468"/>
                    <a:pt x="3280" y="2900"/>
                  </a:cubicBezTo>
                  <a:cubicBezTo>
                    <a:pt x="3184" y="1409"/>
                    <a:pt x="2720" y="595"/>
                    <a:pt x="1972" y="595"/>
                  </a:cubicBezTo>
                  <a:close/>
                  <a:moveTo>
                    <a:pt x="2036" y="151"/>
                  </a:moveTo>
                  <a:cubicBezTo>
                    <a:pt x="3108" y="151"/>
                    <a:pt x="3781" y="1118"/>
                    <a:pt x="3892" y="2825"/>
                  </a:cubicBezTo>
                  <a:cubicBezTo>
                    <a:pt x="3953" y="3764"/>
                    <a:pt x="3831" y="4506"/>
                    <a:pt x="3531" y="5028"/>
                  </a:cubicBezTo>
                  <a:cubicBezTo>
                    <a:pt x="3240" y="5539"/>
                    <a:pt x="2788" y="5816"/>
                    <a:pt x="2190" y="5855"/>
                  </a:cubicBezTo>
                  <a:cubicBezTo>
                    <a:pt x="2156" y="5857"/>
                    <a:pt x="2123" y="5858"/>
                    <a:pt x="2090" y="5858"/>
                  </a:cubicBezTo>
                  <a:cubicBezTo>
                    <a:pt x="1039" y="5858"/>
                    <a:pt x="339" y="4858"/>
                    <a:pt x="212" y="3143"/>
                  </a:cubicBezTo>
                  <a:cubicBezTo>
                    <a:pt x="155" y="2248"/>
                    <a:pt x="293" y="1496"/>
                    <a:pt x="613" y="969"/>
                  </a:cubicBezTo>
                  <a:cubicBezTo>
                    <a:pt x="914" y="473"/>
                    <a:pt x="1366" y="190"/>
                    <a:pt x="1918" y="155"/>
                  </a:cubicBezTo>
                  <a:cubicBezTo>
                    <a:pt x="1958" y="153"/>
                    <a:pt x="1997" y="151"/>
                    <a:pt x="2036" y="151"/>
                  </a:cubicBezTo>
                  <a:close/>
                  <a:moveTo>
                    <a:pt x="2034" y="0"/>
                  </a:moveTo>
                  <a:cubicBezTo>
                    <a:pt x="1992" y="0"/>
                    <a:pt x="1950" y="1"/>
                    <a:pt x="1907" y="4"/>
                  </a:cubicBezTo>
                  <a:cubicBezTo>
                    <a:pt x="1304" y="43"/>
                    <a:pt x="812" y="349"/>
                    <a:pt x="483" y="891"/>
                  </a:cubicBezTo>
                  <a:cubicBezTo>
                    <a:pt x="147" y="1444"/>
                    <a:pt x="1" y="2226"/>
                    <a:pt x="61" y="3152"/>
                  </a:cubicBezTo>
                  <a:cubicBezTo>
                    <a:pt x="194" y="4929"/>
                    <a:pt x="965" y="6010"/>
                    <a:pt x="2083" y="6010"/>
                  </a:cubicBezTo>
                  <a:cubicBezTo>
                    <a:pt x="2122" y="6010"/>
                    <a:pt x="2160" y="6009"/>
                    <a:pt x="2199" y="6006"/>
                  </a:cubicBezTo>
                  <a:cubicBezTo>
                    <a:pt x="2842" y="5965"/>
                    <a:pt x="3349" y="5652"/>
                    <a:pt x="3663" y="5104"/>
                  </a:cubicBezTo>
                  <a:cubicBezTo>
                    <a:pt x="3978" y="4554"/>
                    <a:pt x="4106" y="3785"/>
                    <a:pt x="4043" y="2816"/>
                  </a:cubicBezTo>
                  <a:cubicBezTo>
                    <a:pt x="3926" y="1013"/>
                    <a:pt x="3196" y="0"/>
                    <a:pt x="20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3039675" y="2967275"/>
              <a:ext cx="101975" cy="146475"/>
            </a:xfrm>
            <a:custGeom>
              <a:avLst/>
              <a:gdLst/>
              <a:ahLst/>
              <a:cxnLst/>
              <a:rect l="l" t="t" r="r" b="b"/>
              <a:pathLst>
                <a:path w="4079" h="5859" extrusionOk="0">
                  <a:moveTo>
                    <a:pt x="1959" y="596"/>
                  </a:moveTo>
                  <a:cubicBezTo>
                    <a:pt x="2709" y="596"/>
                    <a:pt x="3103" y="1476"/>
                    <a:pt x="3191" y="2828"/>
                  </a:cubicBezTo>
                  <a:cubicBezTo>
                    <a:pt x="3284" y="4272"/>
                    <a:pt x="2969" y="5210"/>
                    <a:pt x="2185" y="5261"/>
                  </a:cubicBezTo>
                  <a:cubicBezTo>
                    <a:pt x="2167" y="5262"/>
                    <a:pt x="2149" y="5263"/>
                    <a:pt x="2131" y="5263"/>
                  </a:cubicBezTo>
                  <a:cubicBezTo>
                    <a:pt x="1464" y="5263"/>
                    <a:pt x="981" y="4462"/>
                    <a:pt x="888" y="3030"/>
                  </a:cubicBezTo>
                  <a:cubicBezTo>
                    <a:pt x="789" y="1491"/>
                    <a:pt x="1224" y="642"/>
                    <a:pt x="1894" y="599"/>
                  </a:cubicBezTo>
                  <a:cubicBezTo>
                    <a:pt x="1916" y="597"/>
                    <a:pt x="1937" y="596"/>
                    <a:pt x="1959" y="596"/>
                  </a:cubicBezTo>
                  <a:close/>
                  <a:moveTo>
                    <a:pt x="2025" y="1"/>
                  </a:moveTo>
                  <a:cubicBezTo>
                    <a:pt x="1984" y="1"/>
                    <a:pt x="1942" y="2"/>
                    <a:pt x="1899" y="5"/>
                  </a:cubicBezTo>
                  <a:cubicBezTo>
                    <a:pt x="750" y="78"/>
                    <a:pt x="0" y="1176"/>
                    <a:pt x="122" y="3072"/>
                  </a:cubicBezTo>
                  <a:cubicBezTo>
                    <a:pt x="257" y="4876"/>
                    <a:pt x="1021" y="5858"/>
                    <a:pt x="2070" y="5858"/>
                  </a:cubicBezTo>
                  <a:cubicBezTo>
                    <a:pt x="2107" y="5858"/>
                    <a:pt x="2144" y="5857"/>
                    <a:pt x="2181" y="5855"/>
                  </a:cubicBezTo>
                  <a:cubicBezTo>
                    <a:pt x="3433" y="5774"/>
                    <a:pt x="4079" y="4667"/>
                    <a:pt x="3954" y="2745"/>
                  </a:cubicBezTo>
                  <a:cubicBezTo>
                    <a:pt x="3842" y="1008"/>
                    <a:pt x="3143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3039350" y="296540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5" y="747"/>
                  </a:moveTo>
                  <a:cubicBezTo>
                    <a:pt x="2856" y="747"/>
                    <a:pt x="3075" y="2096"/>
                    <a:pt x="3128" y="2908"/>
                  </a:cubicBezTo>
                  <a:cubicBezTo>
                    <a:pt x="3175" y="3635"/>
                    <a:pt x="3118" y="4208"/>
                    <a:pt x="2959" y="4614"/>
                  </a:cubicBezTo>
                  <a:cubicBezTo>
                    <a:pt x="2800" y="5021"/>
                    <a:pt x="2543" y="5237"/>
                    <a:pt x="2194" y="5260"/>
                  </a:cubicBezTo>
                  <a:cubicBezTo>
                    <a:pt x="2178" y="5261"/>
                    <a:pt x="2161" y="5262"/>
                    <a:pt x="2145" y="5262"/>
                  </a:cubicBezTo>
                  <a:cubicBezTo>
                    <a:pt x="1516" y="5262"/>
                    <a:pt x="1064" y="4440"/>
                    <a:pt x="977" y="3101"/>
                  </a:cubicBezTo>
                  <a:cubicBezTo>
                    <a:pt x="886" y="1693"/>
                    <a:pt x="1244" y="792"/>
                    <a:pt x="1910" y="749"/>
                  </a:cubicBezTo>
                  <a:cubicBezTo>
                    <a:pt x="1932" y="748"/>
                    <a:pt x="1954" y="747"/>
                    <a:pt x="1975" y="747"/>
                  </a:cubicBezTo>
                  <a:close/>
                  <a:moveTo>
                    <a:pt x="1970" y="596"/>
                  </a:moveTo>
                  <a:cubicBezTo>
                    <a:pt x="1947" y="596"/>
                    <a:pt x="1925" y="596"/>
                    <a:pt x="1901" y="597"/>
                  </a:cubicBezTo>
                  <a:cubicBezTo>
                    <a:pt x="1141" y="648"/>
                    <a:pt x="728" y="1610"/>
                    <a:pt x="826" y="3110"/>
                  </a:cubicBezTo>
                  <a:cubicBezTo>
                    <a:pt x="921" y="4560"/>
                    <a:pt x="1409" y="5413"/>
                    <a:pt x="2141" y="5413"/>
                  </a:cubicBezTo>
                  <a:cubicBezTo>
                    <a:pt x="2162" y="5413"/>
                    <a:pt x="2183" y="5413"/>
                    <a:pt x="2204" y="5411"/>
                  </a:cubicBezTo>
                  <a:cubicBezTo>
                    <a:pt x="2616" y="5384"/>
                    <a:pt x="2918" y="5135"/>
                    <a:pt x="3101" y="4670"/>
                  </a:cubicBezTo>
                  <a:cubicBezTo>
                    <a:pt x="3267" y="4243"/>
                    <a:pt x="3329" y="3648"/>
                    <a:pt x="3279" y="2899"/>
                  </a:cubicBezTo>
                  <a:cubicBezTo>
                    <a:pt x="3183" y="1409"/>
                    <a:pt x="2719" y="596"/>
                    <a:pt x="1970" y="596"/>
                  </a:cubicBezTo>
                  <a:close/>
                  <a:moveTo>
                    <a:pt x="2038" y="150"/>
                  </a:moveTo>
                  <a:cubicBezTo>
                    <a:pt x="2547" y="150"/>
                    <a:pt x="2965" y="365"/>
                    <a:pt x="3282" y="790"/>
                  </a:cubicBezTo>
                  <a:cubicBezTo>
                    <a:pt x="3624" y="1249"/>
                    <a:pt x="3835" y="1952"/>
                    <a:pt x="3891" y="2824"/>
                  </a:cubicBezTo>
                  <a:cubicBezTo>
                    <a:pt x="4012" y="4699"/>
                    <a:pt x="3408" y="5776"/>
                    <a:pt x="2189" y="5854"/>
                  </a:cubicBezTo>
                  <a:cubicBezTo>
                    <a:pt x="2154" y="5856"/>
                    <a:pt x="2120" y="5857"/>
                    <a:pt x="2086" y="5857"/>
                  </a:cubicBezTo>
                  <a:cubicBezTo>
                    <a:pt x="1039" y="5857"/>
                    <a:pt x="338" y="4855"/>
                    <a:pt x="211" y="3141"/>
                  </a:cubicBezTo>
                  <a:cubicBezTo>
                    <a:pt x="154" y="2247"/>
                    <a:pt x="292" y="1495"/>
                    <a:pt x="612" y="969"/>
                  </a:cubicBezTo>
                  <a:cubicBezTo>
                    <a:pt x="913" y="472"/>
                    <a:pt x="1364" y="191"/>
                    <a:pt x="1917" y="155"/>
                  </a:cubicBezTo>
                  <a:cubicBezTo>
                    <a:pt x="1957" y="151"/>
                    <a:pt x="1998" y="150"/>
                    <a:pt x="2038" y="150"/>
                  </a:cubicBezTo>
                  <a:close/>
                  <a:moveTo>
                    <a:pt x="2014" y="0"/>
                  </a:moveTo>
                  <a:cubicBezTo>
                    <a:pt x="1978" y="0"/>
                    <a:pt x="1943" y="1"/>
                    <a:pt x="1907" y="3"/>
                  </a:cubicBezTo>
                  <a:cubicBezTo>
                    <a:pt x="1302" y="42"/>
                    <a:pt x="810" y="348"/>
                    <a:pt x="482" y="890"/>
                  </a:cubicBezTo>
                  <a:cubicBezTo>
                    <a:pt x="146" y="1443"/>
                    <a:pt x="0" y="2226"/>
                    <a:pt x="60" y="3152"/>
                  </a:cubicBezTo>
                  <a:cubicBezTo>
                    <a:pt x="193" y="4928"/>
                    <a:pt x="964" y="6009"/>
                    <a:pt x="2084" y="6009"/>
                  </a:cubicBezTo>
                  <a:cubicBezTo>
                    <a:pt x="2121" y="6009"/>
                    <a:pt x="2161" y="6008"/>
                    <a:pt x="2200" y="6005"/>
                  </a:cubicBezTo>
                  <a:cubicBezTo>
                    <a:pt x="3497" y="5922"/>
                    <a:pt x="4169" y="4758"/>
                    <a:pt x="4042" y="2815"/>
                  </a:cubicBezTo>
                  <a:cubicBezTo>
                    <a:pt x="3984" y="1900"/>
                    <a:pt x="3769" y="1189"/>
                    <a:pt x="3403" y="700"/>
                  </a:cubicBezTo>
                  <a:cubicBezTo>
                    <a:pt x="3056" y="234"/>
                    <a:pt x="2578" y="0"/>
                    <a:pt x="2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3308525" y="294990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6"/>
                  </a:moveTo>
                  <a:cubicBezTo>
                    <a:pt x="2709" y="596"/>
                    <a:pt x="3103" y="1475"/>
                    <a:pt x="3191" y="2829"/>
                  </a:cubicBezTo>
                  <a:cubicBezTo>
                    <a:pt x="3285" y="4273"/>
                    <a:pt x="2969" y="5211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3" y="5262"/>
                    <a:pt x="982" y="4460"/>
                    <a:pt x="890" y="3031"/>
                  </a:cubicBezTo>
                  <a:cubicBezTo>
                    <a:pt x="789" y="1490"/>
                    <a:pt x="1224" y="641"/>
                    <a:pt x="1895" y="598"/>
                  </a:cubicBezTo>
                  <a:cubicBezTo>
                    <a:pt x="1917" y="597"/>
                    <a:pt x="1938" y="596"/>
                    <a:pt x="1959" y="596"/>
                  </a:cubicBezTo>
                  <a:close/>
                  <a:moveTo>
                    <a:pt x="2023" y="0"/>
                  </a:moveTo>
                  <a:cubicBezTo>
                    <a:pt x="1983" y="0"/>
                    <a:pt x="1941" y="2"/>
                    <a:pt x="1899" y="4"/>
                  </a:cubicBezTo>
                  <a:cubicBezTo>
                    <a:pt x="750" y="79"/>
                    <a:pt x="0" y="1175"/>
                    <a:pt x="123" y="3071"/>
                  </a:cubicBezTo>
                  <a:cubicBezTo>
                    <a:pt x="257" y="4875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2" y="5856"/>
                  </a:cubicBezTo>
                  <a:cubicBezTo>
                    <a:pt x="3433" y="5773"/>
                    <a:pt x="4079" y="4668"/>
                    <a:pt x="3954" y="2744"/>
                  </a:cubicBezTo>
                  <a:cubicBezTo>
                    <a:pt x="3842" y="1008"/>
                    <a:pt x="3143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3308200" y="294800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1" y="747"/>
                  </a:moveTo>
                  <a:cubicBezTo>
                    <a:pt x="2855" y="747"/>
                    <a:pt x="3076" y="2095"/>
                    <a:pt x="3130" y="2909"/>
                  </a:cubicBezTo>
                  <a:cubicBezTo>
                    <a:pt x="3176" y="3636"/>
                    <a:pt x="3120" y="4210"/>
                    <a:pt x="2960" y="4615"/>
                  </a:cubicBezTo>
                  <a:cubicBezTo>
                    <a:pt x="2801" y="5021"/>
                    <a:pt x="2545" y="5239"/>
                    <a:pt x="2196" y="5261"/>
                  </a:cubicBezTo>
                  <a:cubicBezTo>
                    <a:pt x="2179" y="5262"/>
                    <a:pt x="2163" y="5262"/>
                    <a:pt x="2146" y="5262"/>
                  </a:cubicBezTo>
                  <a:cubicBezTo>
                    <a:pt x="1511" y="5262"/>
                    <a:pt x="1065" y="4442"/>
                    <a:pt x="978" y="3102"/>
                  </a:cubicBezTo>
                  <a:cubicBezTo>
                    <a:pt x="933" y="2378"/>
                    <a:pt x="1004" y="1775"/>
                    <a:pt x="1187" y="1359"/>
                  </a:cubicBezTo>
                  <a:cubicBezTo>
                    <a:pt x="1353" y="980"/>
                    <a:pt x="1603" y="769"/>
                    <a:pt x="1913" y="750"/>
                  </a:cubicBezTo>
                  <a:cubicBezTo>
                    <a:pt x="1933" y="747"/>
                    <a:pt x="1952" y="747"/>
                    <a:pt x="1971" y="747"/>
                  </a:cubicBezTo>
                  <a:close/>
                  <a:moveTo>
                    <a:pt x="1972" y="597"/>
                  </a:moveTo>
                  <a:cubicBezTo>
                    <a:pt x="1950" y="597"/>
                    <a:pt x="1926" y="597"/>
                    <a:pt x="1904" y="599"/>
                  </a:cubicBezTo>
                  <a:cubicBezTo>
                    <a:pt x="1534" y="622"/>
                    <a:pt x="1239" y="864"/>
                    <a:pt x="1047" y="1298"/>
                  </a:cubicBezTo>
                  <a:cubicBezTo>
                    <a:pt x="856" y="1737"/>
                    <a:pt x="779" y="2365"/>
                    <a:pt x="828" y="3111"/>
                  </a:cubicBezTo>
                  <a:cubicBezTo>
                    <a:pt x="922" y="4561"/>
                    <a:pt x="1412" y="5414"/>
                    <a:pt x="2143" y="5415"/>
                  </a:cubicBezTo>
                  <a:lnTo>
                    <a:pt x="2143" y="5415"/>
                  </a:lnTo>
                  <a:cubicBezTo>
                    <a:pt x="2164" y="5414"/>
                    <a:pt x="2184" y="5413"/>
                    <a:pt x="2205" y="5413"/>
                  </a:cubicBezTo>
                  <a:cubicBezTo>
                    <a:pt x="2618" y="5386"/>
                    <a:pt x="2919" y="5136"/>
                    <a:pt x="3101" y="4671"/>
                  </a:cubicBezTo>
                  <a:cubicBezTo>
                    <a:pt x="3269" y="4245"/>
                    <a:pt x="3329" y="3649"/>
                    <a:pt x="3281" y="2900"/>
                  </a:cubicBezTo>
                  <a:cubicBezTo>
                    <a:pt x="3183" y="1411"/>
                    <a:pt x="2719" y="597"/>
                    <a:pt x="1972" y="597"/>
                  </a:cubicBezTo>
                  <a:close/>
                  <a:moveTo>
                    <a:pt x="2143" y="5415"/>
                  </a:moveTo>
                  <a:cubicBezTo>
                    <a:pt x="2143" y="5415"/>
                    <a:pt x="2143" y="5415"/>
                    <a:pt x="2142" y="5415"/>
                  </a:cubicBezTo>
                  <a:lnTo>
                    <a:pt x="2144" y="5415"/>
                  </a:lnTo>
                  <a:cubicBezTo>
                    <a:pt x="2144" y="5415"/>
                    <a:pt x="2143" y="5415"/>
                    <a:pt x="2143" y="5415"/>
                  </a:cubicBezTo>
                  <a:close/>
                  <a:moveTo>
                    <a:pt x="2040" y="152"/>
                  </a:moveTo>
                  <a:cubicBezTo>
                    <a:pt x="2547" y="152"/>
                    <a:pt x="2966" y="367"/>
                    <a:pt x="3283" y="790"/>
                  </a:cubicBezTo>
                  <a:cubicBezTo>
                    <a:pt x="3626" y="1251"/>
                    <a:pt x="3837" y="1954"/>
                    <a:pt x="3893" y="2826"/>
                  </a:cubicBezTo>
                  <a:cubicBezTo>
                    <a:pt x="4014" y="4701"/>
                    <a:pt x="3410" y="5777"/>
                    <a:pt x="2191" y="5855"/>
                  </a:cubicBezTo>
                  <a:cubicBezTo>
                    <a:pt x="2155" y="5857"/>
                    <a:pt x="2120" y="5858"/>
                    <a:pt x="2085" y="5858"/>
                  </a:cubicBezTo>
                  <a:cubicBezTo>
                    <a:pt x="1033" y="5858"/>
                    <a:pt x="340" y="4855"/>
                    <a:pt x="212" y="3142"/>
                  </a:cubicBezTo>
                  <a:cubicBezTo>
                    <a:pt x="154" y="2247"/>
                    <a:pt x="293" y="1496"/>
                    <a:pt x="612" y="970"/>
                  </a:cubicBezTo>
                  <a:cubicBezTo>
                    <a:pt x="914" y="472"/>
                    <a:pt x="1365" y="191"/>
                    <a:pt x="1917" y="156"/>
                  </a:cubicBezTo>
                  <a:cubicBezTo>
                    <a:pt x="1959" y="153"/>
                    <a:pt x="1999" y="152"/>
                    <a:pt x="2040" y="152"/>
                  </a:cubicBezTo>
                  <a:close/>
                  <a:moveTo>
                    <a:pt x="2018" y="1"/>
                  </a:moveTo>
                  <a:cubicBezTo>
                    <a:pt x="1981" y="1"/>
                    <a:pt x="1944" y="2"/>
                    <a:pt x="1907" y="4"/>
                  </a:cubicBezTo>
                  <a:cubicBezTo>
                    <a:pt x="1304" y="43"/>
                    <a:pt x="812" y="349"/>
                    <a:pt x="482" y="890"/>
                  </a:cubicBezTo>
                  <a:cubicBezTo>
                    <a:pt x="146" y="1444"/>
                    <a:pt x="0" y="2227"/>
                    <a:pt x="60" y="3152"/>
                  </a:cubicBezTo>
                  <a:cubicBezTo>
                    <a:pt x="193" y="4929"/>
                    <a:pt x="963" y="6010"/>
                    <a:pt x="2084" y="6010"/>
                  </a:cubicBezTo>
                  <a:cubicBezTo>
                    <a:pt x="2122" y="6010"/>
                    <a:pt x="2161" y="6010"/>
                    <a:pt x="2200" y="6006"/>
                  </a:cubicBezTo>
                  <a:cubicBezTo>
                    <a:pt x="3497" y="5922"/>
                    <a:pt x="4169" y="4759"/>
                    <a:pt x="4042" y="2815"/>
                  </a:cubicBezTo>
                  <a:cubicBezTo>
                    <a:pt x="3984" y="1901"/>
                    <a:pt x="3769" y="1190"/>
                    <a:pt x="3403" y="700"/>
                  </a:cubicBezTo>
                  <a:cubicBezTo>
                    <a:pt x="3057" y="236"/>
                    <a:pt x="2581" y="1"/>
                    <a:pt x="20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3441775" y="2941275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59" y="596"/>
                  </a:moveTo>
                  <a:cubicBezTo>
                    <a:pt x="2709" y="596"/>
                    <a:pt x="3104" y="1476"/>
                    <a:pt x="3192" y="2829"/>
                  </a:cubicBezTo>
                  <a:cubicBezTo>
                    <a:pt x="3285" y="4273"/>
                    <a:pt x="2970" y="5209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3" y="5262"/>
                    <a:pt x="982" y="4462"/>
                    <a:pt x="890" y="3031"/>
                  </a:cubicBezTo>
                  <a:cubicBezTo>
                    <a:pt x="790" y="1490"/>
                    <a:pt x="1225" y="642"/>
                    <a:pt x="1894" y="598"/>
                  </a:cubicBezTo>
                  <a:cubicBezTo>
                    <a:pt x="1916" y="597"/>
                    <a:pt x="1938" y="596"/>
                    <a:pt x="1959" y="596"/>
                  </a:cubicBezTo>
                  <a:close/>
                  <a:moveTo>
                    <a:pt x="2024" y="0"/>
                  </a:moveTo>
                  <a:cubicBezTo>
                    <a:pt x="1983" y="0"/>
                    <a:pt x="1941" y="2"/>
                    <a:pt x="1899" y="4"/>
                  </a:cubicBezTo>
                  <a:cubicBezTo>
                    <a:pt x="751" y="79"/>
                    <a:pt x="0" y="1175"/>
                    <a:pt x="123" y="3071"/>
                  </a:cubicBezTo>
                  <a:cubicBezTo>
                    <a:pt x="257" y="4877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2" y="5855"/>
                  </a:cubicBezTo>
                  <a:cubicBezTo>
                    <a:pt x="3433" y="5775"/>
                    <a:pt x="4079" y="4668"/>
                    <a:pt x="3954" y="2744"/>
                  </a:cubicBezTo>
                  <a:cubicBezTo>
                    <a:pt x="3842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3439950" y="2939350"/>
              <a:ext cx="105725" cy="150300"/>
            </a:xfrm>
            <a:custGeom>
              <a:avLst/>
              <a:gdLst/>
              <a:ahLst/>
              <a:cxnLst/>
              <a:rect l="l" t="t" r="r" b="b"/>
              <a:pathLst>
                <a:path w="4229" h="6012" extrusionOk="0">
                  <a:moveTo>
                    <a:pt x="2031" y="749"/>
                  </a:moveTo>
                  <a:cubicBezTo>
                    <a:pt x="2913" y="749"/>
                    <a:pt x="3135" y="2096"/>
                    <a:pt x="3188" y="2910"/>
                  </a:cubicBezTo>
                  <a:cubicBezTo>
                    <a:pt x="3243" y="3762"/>
                    <a:pt x="3195" y="5201"/>
                    <a:pt x="2255" y="5262"/>
                  </a:cubicBezTo>
                  <a:cubicBezTo>
                    <a:pt x="2239" y="5263"/>
                    <a:pt x="2224" y="5263"/>
                    <a:pt x="2208" y="5263"/>
                  </a:cubicBezTo>
                  <a:cubicBezTo>
                    <a:pt x="1565" y="5263"/>
                    <a:pt x="1124" y="4446"/>
                    <a:pt x="1037" y="3103"/>
                  </a:cubicBezTo>
                  <a:lnTo>
                    <a:pt x="1037" y="3101"/>
                  </a:lnTo>
                  <a:cubicBezTo>
                    <a:pt x="990" y="2379"/>
                    <a:pt x="1062" y="1777"/>
                    <a:pt x="1245" y="1360"/>
                  </a:cubicBezTo>
                  <a:cubicBezTo>
                    <a:pt x="1411" y="981"/>
                    <a:pt x="1662" y="770"/>
                    <a:pt x="1972" y="751"/>
                  </a:cubicBezTo>
                  <a:cubicBezTo>
                    <a:pt x="1992" y="749"/>
                    <a:pt x="2012" y="749"/>
                    <a:pt x="2031" y="749"/>
                  </a:cubicBezTo>
                  <a:close/>
                  <a:moveTo>
                    <a:pt x="2031" y="597"/>
                  </a:moveTo>
                  <a:cubicBezTo>
                    <a:pt x="2009" y="597"/>
                    <a:pt x="1985" y="597"/>
                    <a:pt x="1962" y="598"/>
                  </a:cubicBezTo>
                  <a:cubicBezTo>
                    <a:pt x="1593" y="623"/>
                    <a:pt x="1298" y="865"/>
                    <a:pt x="1106" y="1299"/>
                  </a:cubicBezTo>
                  <a:cubicBezTo>
                    <a:pt x="915" y="1738"/>
                    <a:pt x="838" y="2364"/>
                    <a:pt x="886" y="3112"/>
                  </a:cubicBezTo>
                  <a:cubicBezTo>
                    <a:pt x="981" y="4561"/>
                    <a:pt x="1469" y="5415"/>
                    <a:pt x="2201" y="5415"/>
                  </a:cubicBezTo>
                  <a:lnTo>
                    <a:pt x="2203" y="5415"/>
                  </a:lnTo>
                  <a:cubicBezTo>
                    <a:pt x="2224" y="5415"/>
                    <a:pt x="2244" y="5415"/>
                    <a:pt x="2264" y="5413"/>
                  </a:cubicBezTo>
                  <a:cubicBezTo>
                    <a:pt x="3058" y="5361"/>
                    <a:pt x="3441" y="4469"/>
                    <a:pt x="3340" y="2901"/>
                  </a:cubicBezTo>
                  <a:cubicBezTo>
                    <a:pt x="3243" y="1411"/>
                    <a:pt x="2780" y="597"/>
                    <a:pt x="2031" y="597"/>
                  </a:cubicBezTo>
                  <a:close/>
                  <a:moveTo>
                    <a:pt x="2096" y="152"/>
                  </a:moveTo>
                  <a:lnTo>
                    <a:pt x="2096" y="153"/>
                  </a:lnTo>
                  <a:cubicBezTo>
                    <a:pt x="3168" y="153"/>
                    <a:pt x="3841" y="1119"/>
                    <a:pt x="3952" y="2825"/>
                  </a:cubicBezTo>
                  <a:cubicBezTo>
                    <a:pt x="4073" y="4702"/>
                    <a:pt x="3467" y="5777"/>
                    <a:pt x="2250" y="5857"/>
                  </a:cubicBezTo>
                  <a:cubicBezTo>
                    <a:pt x="2212" y="5858"/>
                    <a:pt x="2177" y="5859"/>
                    <a:pt x="2141" y="5859"/>
                  </a:cubicBezTo>
                  <a:cubicBezTo>
                    <a:pt x="1093" y="5859"/>
                    <a:pt x="398" y="4854"/>
                    <a:pt x="271" y="3143"/>
                  </a:cubicBezTo>
                  <a:cubicBezTo>
                    <a:pt x="157" y="1376"/>
                    <a:pt x="811" y="232"/>
                    <a:pt x="1976" y="156"/>
                  </a:cubicBezTo>
                  <a:cubicBezTo>
                    <a:pt x="2016" y="153"/>
                    <a:pt x="2057" y="152"/>
                    <a:pt x="2096" y="152"/>
                  </a:cubicBezTo>
                  <a:close/>
                  <a:moveTo>
                    <a:pt x="2110" y="1"/>
                  </a:moveTo>
                  <a:cubicBezTo>
                    <a:pt x="2063" y="1"/>
                    <a:pt x="2015" y="2"/>
                    <a:pt x="1967" y="6"/>
                  </a:cubicBezTo>
                  <a:cubicBezTo>
                    <a:pt x="709" y="87"/>
                    <a:pt x="1" y="1294"/>
                    <a:pt x="122" y="3153"/>
                  </a:cubicBezTo>
                  <a:cubicBezTo>
                    <a:pt x="253" y="4931"/>
                    <a:pt x="1023" y="6012"/>
                    <a:pt x="2144" y="6012"/>
                  </a:cubicBezTo>
                  <a:cubicBezTo>
                    <a:pt x="2182" y="6012"/>
                    <a:pt x="2221" y="6011"/>
                    <a:pt x="2260" y="6008"/>
                  </a:cubicBezTo>
                  <a:cubicBezTo>
                    <a:pt x="3556" y="5925"/>
                    <a:pt x="4229" y="4760"/>
                    <a:pt x="4103" y="2817"/>
                  </a:cubicBezTo>
                  <a:cubicBezTo>
                    <a:pt x="3986" y="1024"/>
                    <a:pt x="3265" y="1"/>
                    <a:pt x="2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3575025" y="2932675"/>
              <a:ext cx="101975" cy="146450"/>
            </a:xfrm>
            <a:custGeom>
              <a:avLst/>
              <a:gdLst/>
              <a:ahLst/>
              <a:cxnLst/>
              <a:rect l="l" t="t" r="r" b="b"/>
              <a:pathLst>
                <a:path w="4079" h="5858" extrusionOk="0">
                  <a:moveTo>
                    <a:pt x="1959" y="596"/>
                  </a:moveTo>
                  <a:cubicBezTo>
                    <a:pt x="2709" y="596"/>
                    <a:pt x="3104" y="1476"/>
                    <a:pt x="3191" y="2828"/>
                  </a:cubicBezTo>
                  <a:cubicBezTo>
                    <a:pt x="3285" y="4272"/>
                    <a:pt x="2970" y="5210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4" y="5262"/>
                    <a:pt x="983" y="4460"/>
                    <a:pt x="890" y="3030"/>
                  </a:cubicBezTo>
                  <a:cubicBezTo>
                    <a:pt x="790" y="1490"/>
                    <a:pt x="1223" y="641"/>
                    <a:pt x="1894" y="598"/>
                  </a:cubicBezTo>
                  <a:cubicBezTo>
                    <a:pt x="1916" y="597"/>
                    <a:pt x="1938" y="596"/>
                    <a:pt x="1959" y="596"/>
                  </a:cubicBezTo>
                  <a:close/>
                  <a:moveTo>
                    <a:pt x="2025" y="0"/>
                  </a:moveTo>
                  <a:cubicBezTo>
                    <a:pt x="1983" y="0"/>
                    <a:pt x="1941" y="2"/>
                    <a:pt x="1898" y="5"/>
                  </a:cubicBezTo>
                  <a:cubicBezTo>
                    <a:pt x="751" y="77"/>
                    <a:pt x="1" y="1175"/>
                    <a:pt x="123" y="3071"/>
                  </a:cubicBezTo>
                  <a:cubicBezTo>
                    <a:pt x="258" y="4877"/>
                    <a:pt x="1022" y="5858"/>
                    <a:pt x="2069" y="5858"/>
                  </a:cubicBezTo>
                  <a:cubicBezTo>
                    <a:pt x="2106" y="5858"/>
                    <a:pt x="2143" y="5857"/>
                    <a:pt x="2181" y="5854"/>
                  </a:cubicBezTo>
                  <a:cubicBezTo>
                    <a:pt x="3433" y="5774"/>
                    <a:pt x="4078" y="4667"/>
                    <a:pt x="3953" y="2744"/>
                  </a:cubicBezTo>
                  <a:cubicBezTo>
                    <a:pt x="3841" y="1009"/>
                    <a:pt x="3144" y="0"/>
                    <a:pt x="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3574700" y="2930750"/>
              <a:ext cx="104200" cy="150275"/>
            </a:xfrm>
            <a:custGeom>
              <a:avLst/>
              <a:gdLst/>
              <a:ahLst/>
              <a:cxnLst/>
              <a:rect l="l" t="t" r="r" b="b"/>
              <a:pathLst>
                <a:path w="4168" h="6011" extrusionOk="0">
                  <a:moveTo>
                    <a:pt x="1970" y="748"/>
                  </a:moveTo>
                  <a:cubicBezTo>
                    <a:pt x="2854" y="748"/>
                    <a:pt x="3075" y="2096"/>
                    <a:pt x="3129" y="2910"/>
                  </a:cubicBezTo>
                  <a:cubicBezTo>
                    <a:pt x="3183" y="3762"/>
                    <a:pt x="3135" y="5201"/>
                    <a:pt x="2195" y="5262"/>
                  </a:cubicBezTo>
                  <a:cubicBezTo>
                    <a:pt x="2179" y="5263"/>
                    <a:pt x="2164" y="5263"/>
                    <a:pt x="2149" y="5263"/>
                  </a:cubicBezTo>
                  <a:cubicBezTo>
                    <a:pt x="1509" y="5263"/>
                    <a:pt x="1064" y="4446"/>
                    <a:pt x="977" y="3103"/>
                  </a:cubicBezTo>
                  <a:lnTo>
                    <a:pt x="977" y="3101"/>
                  </a:lnTo>
                  <a:cubicBezTo>
                    <a:pt x="930" y="2379"/>
                    <a:pt x="1002" y="1777"/>
                    <a:pt x="1186" y="1360"/>
                  </a:cubicBezTo>
                  <a:cubicBezTo>
                    <a:pt x="1351" y="981"/>
                    <a:pt x="1602" y="770"/>
                    <a:pt x="1912" y="751"/>
                  </a:cubicBezTo>
                  <a:cubicBezTo>
                    <a:pt x="1932" y="750"/>
                    <a:pt x="1951" y="748"/>
                    <a:pt x="1970" y="748"/>
                  </a:cubicBezTo>
                  <a:close/>
                  <a:moveTo>
                    <a:pt x="1971" y="597"/>
                  </a:moveTo>
                  <a:cubicBezTo>
                    <a:pt x="1949" y="597"/>
                    <a:pt x="1925" y="599"/>
                    <a:pt x="1902" y="600"/>
                  </a:cubicBezTo>
                  <a:cubicBezTo>
                    <a:pt x="1532" y="623"/>
                    <a:pt x="1236" y="865"/>
                    <a:pt x="1046" y="1299"/>
                  </a:cubicBezTo>
                  <a:cubicBezTo>
                    <a:pt x="854" y="1738"/>
                    <a:pt x="778" y="2364"/>
                    <a:pt x="826" y="3112"/>
                  </a:cubicBezTo>
                  <a:cubicBezTo>
                    <a:pt x="921" y="4561"/>
                    <a:pt x="1410" y="5416"/>
                    <a:pt x="2142" y="5416"/>
                  </a:cubicBezTo>
                  <a:cubicBezTo>
                    <a:pt x="2162" y="5416"/>
                    <a:pt x="2183" y="5414"/>
                    <a:pt x="2204" y="5413"/>
                  </a:cubicBezTo>
                  <a:cubicBezTo>
                    <a:pt x="2998" y="5361"/>
                    <a:pt x="3381" y="4469"/>
                    <a:pt x="3280" y="2901"/>
                  </a:cubicBezTo>
                  <a:cubicBezTo>
                    <a:pt x="3183" y="1411"/>
                    <a:pt x="2720" y="597"/>
                    <a:pt x="1971" y="597"/>
                  </a:cubicBezTo>
                  <a:close/>
                  <a:moveTo>
                    <a:pt x="2036" y="152"/>
                  </a:moveTo>
                  <a:cubicBezTo>
                    <a:pt x="3107" y="152"/>
                    <a:pt x="3781" y="1118"/>
                    <a:pt x="3892" y="2827"/>
                  </a:cubicBezTo>
                  <a:cubicBezTo>
                    <a:pt x="4012" y="4702"/>
                    <a:pt x="3407" y="5778"/>
                    <a:pt x="2188" y="5856"/>
                  </a:cubicBezTo>
                  <a:cubicBezTo>
                    <a:pt x="2155" y="5858"/>
                    <a:pt x="2121" y="5859"/>
                    <a:pt x="2089" y="5859"/>
                  </a:cubicBezTo>
                  <a:cubicBezTo>
                    <a:pt x="1041" y="5859"/>
                    <a:pt x="339" y="4860"/>
                    <a:pt x="212" y="3143"/>
                  </a:cubicBezTo>
                  <a:cubicBezTo>
                    <a:pt x="153" y="2248"/>
                    <a:pt x="292" y="1497"/>
                    <a:pt x="611" y="971"/>
                  </a:cubicBezTo>
                  <a:cubicBezTo>
                    <a:pt x="914" y="473"/>
                    <a:pt x="1364" y="192"/>
                    <a:pt x="1916" y="157"/>
                  </a:cubicBezTo>
                  <a:cubicBezTo>
                    <a:pt x="1957" y="153"/>
                    <a:pt x="1997" y="152"/>
                    <a:pt x="2036" y="152"/>
                  </a:cubicBezTo>
                  <a:close/>
                  <a:moveTo>
                    <a:pt x="2039" y="0"/>
                  </a:moveTo>
                  <a:cubicBezTo>
                    <a:pt x="1996" y="0"/>
                    <a:pt x="1952" y="2"/>
                    <a:pt x="1907" y="5"/>
                  </a:cubicBezTo>
                  <a:cubicBezTo>
                    <a:pt x="1303" y="44"/>
                    <a:pt x="811" y="351"/>
                    <a:pt x="482" y="892"/>
                  </a:cubicBezTo>
                  <a:cubicBezTo>
                    <a:pt x="146" y="1445"/>
                    <a:pt x="1" y="2228"/>
                    <a:pt x="61" y="3154"/>
                  </a:cubicBezTo>
                  <a:cubicBezTo>
                    <a:pt x="192" y="4930"/>
                    <a:pt x="963" y="6011"/>
                    <a:pt x="2083" y="6011"/>
                  </a:cubicBezTo>
                  <a:cubicBezTo>
                    <a:pt x="2121" y="6011"/>
                    <a:pt x="2160" y="6009"/>
                    <a:pt x="2199" y="6007"/>
                  </a:cubicBezTo>
                  <a:cubicBezTo>
                    <a:pt x="3496" y="5924"/>
                    <a:pt x="4168" y="4761"/>
                    <a:pt x="4042" y="2816"/>
                  </a:cubicBezTo>
                  <a:cubicBezTo>
                    <a:pt x="3926" y="1018"/>
                    <a:pt x="3197" y="0"/>
                    <a:pt x="20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3708275" y="2924050"/>
              <a:ext cx="101925" cy="146500"/>
            </a:xfrm>
            <a:custGeom>
              <a:avLst/>
              <a:gdLst/>
              <a:ahLst/>
              <a:cxnLst/>
              <a:rect l="l" t="t" r="r" b="b"/>
              <a:pathLst>
                <a:path w="4077" h="5860" extrusionOk="0">
                  <a:moveTo>
                    <a:pt x="1959" y="597"/>
                  </a:moveTo>
                  <a:cubicBezTo>
                    <a:pt x="2708" y="597"/>
                    <a:pt x="3103" y="1477"/>
                    <a:pt x="3190" y="2829"/>
                  </a:cubicBezTo>
                  <a:cubicBezTo>
                    <a:pt x="3284" y="4273"/>
                    <a:pt x="2969" y="5211"/>
                    <a:pt x="2186" y="5262"/>
                  </a:cubicBezTo>
                  <a:cubicBezTo>
                    <a:pt x="2168" y="5263"/>
                    <a:pt x="2150" y="5263"/>
                    <a:pt x="2132" y="5263"/>
                  </a:cubicBezTo>
                  <a:cubicBezTo>
                    <a:pt x="1464" y="5263"/>
                    <a:pt x="982" y="4461"/>
                    <a:pt x="889" y="3031"/>
                  </a:cubicBezTo>
                  <a:cubicBezTo>
                    <a:pt x="789" y="1492"/>
                    <a:pt x="1225" y="641"/>
                    <a:pt x="1894" y="600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3" y="0"/>
                  </a:moveTo>
                  <a:cubicBezTo>
                    <a:pt x="1982" y="0"/>
                    <a:pt x="1940" y="2"/>
                    <a:pt x="1898" y="4"/>
                  </a:cubicBezTo>
                  <a:cubicBezTo>
                    <a:pt x="750" y="79"/>
                    <a:pt x="1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1" y="5856"/>
                  </a:cubicBezTo>
                  <a:cubicBezTo>
                    <a:pt x="3432" y="5775"/>
                    <a:pt x="4077" y="4668"/>
                    <a:pt x="3953" y="2746"/>
                  </a:cubicBezTo>
                  <a:cubicBezTo>
                    <a:pt x="3841" y="1008"/>
                    <a:pt x="3142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3707950" y="2922175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0" y="747"/>
                  </a:moveTo>
                  <a:cubicBezTo>
                    <a:pt x="2854" y="747"/>
                    <a:pt x="3076" y="2095"/>
                    <a:pt x="3128" y="2909"/>
                  </a:cubicBezTo>
                  <a:cubicBezTo>
                    <a:pt x="3174" y="3636"/>
                    <a:pt x="3117" y="4209"/>
                    <a:pt x="2958" y="4615"/>
                  </a:cubicBezTo>
                  <a:cubicBezTo>
                    <a:pt x="2801" y="5020"/>
                    <a:pt x="2543" y="5238"/>
                    <a:pt x="2194" y="5260"/>
                  </a:cubicBezTo>
                  <a:cubicBezTo>
                    <a:pt x="2178" y="5261"/>
                    <a:pt x="2161" y="5261"/>
                    <a:pt x="2145" y="5261"/>
                  </a:cubicBezTo>
                  <a:cubicBezTo>
                    <a:pt x="1512" y="5261"/>
                    <a:pt x="1064" y="4442"/>
                    <a:pt x="978" y="3101"/>
                  </a:cubicBezTo>
                  <a:cubicBezTo>
                    <a:pt x="931" y="2378"/>
                    <a:pt x="1002" y="1775"/>
                    <a:pt x="1185" y="1360"/>
                  </a:cubicBezTo>
                  <a:cubicBezTo>
                    <a:pt x="1351" y="979"/>
                    <a:pt x="1603" y="768"/>
                    <a:pt x="1911" y="749"/>
                  </a:cubicBezTo>
                  <a:cubicBezTo>
                    <a:pt x="1931" y="747"/>
                    <a:pt x="1950" y="747"/>
                    <a:pt x="1970" y="747"/>
                  </a:cubicBezTo>
                  <a:close/>
                  <a:moveTo>
                    <a:pt x="1961" y="596"/>
                  </a:moveTo>
                  <a:cubicBezTo>
                    <a:pt x="1942" y="596"/>
                    <a:pt x="1923" y="597"/>
                    <a:pt x="1903" y="598"/>
                  </a:cubicBezTo>
                  <a:cubicBezTo>
                    <a:pt x="1534" y="621"/>
                    <a:pt x="1238" y="863"/>
                    <a:pt x="1048" y="1298"/>
                  </a:cubicBezTo>
                  <a:cubicBezTo>
                    <a:pt x="855" y="1736"/>
                    <a:pt x="778" y="2364"/>
                    <a:pt x="826" y="3111"/>
                  </a:cubicBezTo>
                  <a:cubicBezTo>
                    <a:pt x="920" y="4560"/>
                    <a:pt x="1410" y="5413"/>
                    <a:pt x="2143" y="5414"/>
                  </a:cubicBezTo>
                  <a:lnTo>
                    <a:pt x="2143" y="5414"/>
                  </a:lnTo>
                  <a:cubicBezTo>
                    <a:pt x="2163" y="5414"/>
                    <a:pt x="2184" y="5413"/>
                    <a:pt x="2204" y="5412"/>
                  </a:cubicBezTo>
                  <a:cubicBezTo>
                    <a:pt x="2617" y="5386"/>
                    <a:pt x="2919" y="5136"/>
                    <a:pt x="3102" y="4671"/>
                  </a:cubicBezTo>
                  <a:cubicBezTo>
                    <a:pt x="3268" y="4244"/>
                    <a:pt x="3328" y="3649"/>
                    <a:pt x="3280" y="2900"/>
                  </a:cubicBezTo>
                  <a:cubicBezTo>
                    <a:pt x="3182" y="1402"/>
                    <a:pt x="2713" y="596"/>
                    <a:pt x="1961" y="596"/>
                  </a:cubicBezTo>
                  <a:close/>
                  <a:moveTo>
                    <a:pt x="2143" y="5414"/>
                  </a:moveTo>
                  <a:cubicBezTo>
                    <a:pt x="2142" y="5414"/>
                    <a:pt x="2142" y="5414"/>
                    <a:pt x="2142" y="5414"/>
                  </a:cubicBezTo>
                  <a:lnTo>
                    <a:pt x="2143" y="5414"/>
                  </a:lnTo>
                  <a:cubicBezTo>
                    <a:pt x="2143" y="5414"/>
                    <a:pt x="2143" y="5414"/>
                    <a:pt x="2143" y="5414"/>
                  </a:cubicBezTo>
                  <a:close/>
                  <a:moveTo>
                    <a:pt x="2039" y="151"/>
                  </a:moveTo>
                  <a:cubicBezTo>
                    <a:pt x="2547" y="151"/>
                    <a:pt x="2965" y="366"/>
                    <a:pt x="3283" y="790"/>
                  </a:cubicBezTo>
                  <a:cubicBezTo>
                    <a:pt x="3625" y="1250"/>
                    <a:pt x="3835" y="1953"/>
                    <a:pt x="3891" y="2825"/>
                  </a:cubicBezTo>
                  <a:cubicBezTo>
                    <a:pt x="4013" y="4700"/>
                    <a:pt x="3408" y="5777"/>
                    <a:pt x="2190" y="5855"/>
                  </a:cubicBezTo>
                  <a:cubicBezTo>
                    <a:pt x="2153" y="5857"/>
                    <a:pt x="2117" y="5859"/>
                    <a:pt x="2081" y="5859"/>
                  </a:cubicBezTo>
                  <a:cubicBezTo>
                    <a:pt x="1038" y="5859"/>
                    <a:pt x="339" y="4853"/>
                    <a:pt x="212" y="3142"/>
                  </a:cubicBezTo>
                  <a:cubicBezTo>
                    <a:pt x="155" y="2248"/>
                    <a:pt x="293" y="1496"/>
                    <a:pt x="613" y="969"/>
                  </a:cubicBezTo>
                  <a:cubicBezTo>
                    <a:pt x="914" y="473"/>
                    <a:pt x="1366" y="191"/>
                    <a:pt x="1918" y="155"/>
                  </a:cubicBezTo>
                  <a:cubicBezTo>
                    <a:pt x="1958" y="152"/>
                    <a:pt x="2000" y="151"/>
                    <a:pt x="2039" y="151"/>
                  </a:cubicBezTo>
                  <a:close/>
                  <a:moveTo>
                    <a:pt x="2008" y="0"/>
                  </a:moveTo>
                  <a:cubicBezTo>
                    <a:pt x="1975" y="0"/>
                    <a:pt x="1941" y="1"/>
                    <a:pt x="1907" y="3"/>
                  </a:cubicBezTo>
                  <a:cubicBezTo>
                    <a:pt x="1304" y="42"/>
                    <a:pt x="811" y="349"/>
                    <a:pt x="483" y="889"/>
                  </a:cubicBezTo>
                  <a:cubicBezTo>
                    <a:pt x="147" y="1444"/>
                    <a:pt x="1" y="2227"/>
                    <a:pt x="61" y="3153"/>
                  </a:cubicBezTo>
                  <a:cubicBezTo>
                    <a:pt x="194" y="4929"/>
                    <a:pt x="963" y="6010"/>
                    <a:pt x="2084" y="6010"/>
                  </a:cubicBezTo>
                  <a:cubicBezTo>
                    <a:pt x="2121" y="6010"/>
                    <a:pt x="2160" y="6009"/>
                    <a:pt x="2199" y="6006"/>
                  </a:cubicBezTo>
                  <a:cubicBezTo>
                    <a:pt x="3496" y="5921"/>
                    <a:pt x="4168" y="4758"/>
                    <a:pt x="4043" y="2815"/>
                  </a:cubicBezTo>
                  <a:cubicBezTo>
                    <a:pt x="3983" y="1901"/>
                    <a:pt x="3768" y="1189"/>
                    <a:pt x="3404" y="699"/>
                  </a:cubicBezTo>
                  <a:cubicBezTo>
                    <a:pt x="3055" y="232"/>
                    <a:pt x="2577" y="0"/>
                    <a:pt x="2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3977150" y="290665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8"/>
                  </a:moveTo>
                  <a:cubicBezTo>
                    <a:pt x="2709" y="598"/>
                    <a:pt x="3103" y="1477"/>
                    <a:pt x="3191" y="2830"/>
                  </a:cubicBezTo>
                  <a:cubicBezTo>
                    <a:pt x="3283" y="4274"/>
                    <a:pt x="2969" y="5211"/>
                    <a:pt x="2185" y="5262"/>
                  </a:cubicBezTo>
                  <a:cubicBezTo>
                    <a:pt x="2167" y="5263"/>
                    <a:pt x="2149" y="5264"/>
                    <a:pt x="2131" y="5264"/>
                  </a:cubicBezTo>
                  <a:cubicBezTo>
                    <a:pt x="1465" y="5264"/>
                    <a:pt x="981" y="4463"/>
                    <a:pt x="888" y="3031"/>
                  </a:cubicBezTo>
                  <a:cubicBezTo>
                    <a:pt x="791" y="1492"/>
                    <a:pt x="1224" y="643"/>
                    <a:pt x="1894" y="600"/>
                  </a:cubicBezTo>
                  <a:cubicBezTo>
                    <a:pt x="1916" y="599"/>
                    <a:pt x="1937" y="598"/>
                    <a:pt x="1959" y="598"/>
                  </a:cubicBezTo>
                  <a:close/>
                  <a:moveTo>
                    <a:pt x="2023" y="1"/>
                  </a:moveTo>
                  <a:cubicBezTo>
                    <a:pt x="1982" y="1"/>
                    <a:pt x="1941" y="2"/>
                    <a:pt x="1899" y="5"/>
                  </a:cubicBezTo>
                  <a:cubicBezTo>
                    <a:pt x="750" y="79"/>
                    <a:pt x="0" y="1176"/>
                    <a:pt x="122" y="3073"/>
                  </a:cubicBezTo>
                  <a:cubicBezTo>
                    <a:pt x="257" y="4877"/>
                    <a:pt x="1021" y="5860"/>
                    <a:pt x="2069" y="5860"/>
                  </a:cubicBezTo>
                  <a:cubicBezTo>
                    <a:pt x="2105" y="5860"/>
                    <a:pt x="2143" y="5859"/>
                    <a:pt x="2180" y="5856"/>
                  </a:cubicBezTo>
                  <a:cubicBezTo>
                    <a:pt x="3433" y="5775"/>
                    <a:pt x="4079" y="4668"/>
                    <a:pt x="3954" y="2746"/>
                  </a:cubicBezTo>
                  <a:cubicBezTo>
                    <a:pt x="3842" y="1009"/>
                    <a:pt x="3142" y="1"/>
                    <a:pt x="2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3975325" y="2904775"/>
              <a:ext cx="105700" cy="150275"/>
            </a:xfrm>
            <a:custGeom>
              <a:avLst/>
              <a:gdLst/>
              <a:ahLst/>
              <a:cxnLst/>
              <a:rect l="l" t="t" r="r" b="b"/>
              <a:pathLst>
                <a:path w="4228" h="6011" extrusionOk="0">
                  <a:moveTo>
                    <a:pt x="2027" y="749"/>
                  </a:moveTo>
                  <a:cubicBezTo>
                    <a:pt x="2908" y="749"/>
                    <a:pt x="3136" y="2094"/>
                    <a:pt x="3188" y="2910"/>
                  </a:cubicBezTo>
                  <a:cubicBezTo>
                    <a:pt x="3235" y="3637"/>
                    <a:pt x="3179" y="4210"/>
                    <a:pt x="3020" y="4616"/>
                  </a:cubicBezTo>
                  <a:cubicBezTo>
                    <a:pt x="2860" y="5022"/>
                    <a:pt x="2603" y="5238"/>
                    <a:pt x="2254" y="5262"/>
                  </a:cubicBezTo>
                  <a:cubicBezTo>
                    <a:pt x="2239" y="5263"/>
                    <a:pt x="2222" y="5263"/>
                    <a:pt x="2206" y="5263"/>
                  </a:cubicBezTo>
                  <a:cubicBezTo>
                    <a:pt x="1569" y="5263"/>
                    <a:pt x="1124" y="4443"/>
                    <a:pt x="1037" y="3103"/>
                  </a:cubicBezTo>
                  <a:lnTo>
                    <a:pt x="1037" y="3101"/>
                  </a:lnTo>
                  <a:cubicBezTo>
                    <a:pt x="990" y="2379"/>
                    <a:pt x="1061" y="1777"/>
                    <a:pt x="1245" y="1360"/>
                  </a:cubicBezTo>
                  <a:cubicBezTo>
                    <a:pt x="1410" y="981"/>
                    <a:pt x="1662" y="770"/>
                    <a:pt x="1972" y="751"/>
                  </a:cubicBezTo>
                  <a:cubicBezTo>
                    <a:pt x="1990" y="750"/>
                    <a:pt x="2009" y="749"/>
                    <a:pt x="2027" y="749"/>
                  </a:cubicBezTo>
                  <a:close/>
                  <a:moveTo>
                    <a:pt x="2030" y="597"/>
                  </a:moveTo>
                  <a:cubicBezTo>
                    <a:pt x="2007" y="597"/>
                    <a:pt x="1985" y="598"/>
                    <a:pt x="1961" y="600"/>
                  </a:cubicBezTo>
                  <a:cubicBezTo>
                    <a:pt x="1593" y="622"/>
                    <a:pt x="1297" y="865"/>
                    <a:pt x="1107" y="1299"/>
                  </a:cubicBezTo>
                  <a:cubicBezTo>
                    <a:pt x="914" y="1738"/>
                    <a:pt x="837" y="2364"/>
                    <a:pt x="886" y="3112"/>
                  </a:cubicBezTo>
                  <a:cubicBezTo>
                    <a:pt x="981" y="4561"/>
                    <a:pt x="1469" y="5414"/>
                    <a:pt x="2201" y="5414"/>
                  </a:cubicBezTo>
                  <a:cubicBezTo>
                    <a:pt x="2222" y="5414"/>
                    <a:pt x="2243" y="5414"/>
                    <a:pt x="2263" y="5413"/>
                  </a:cubicBezTo>
                  <a:cubicBezTo>
                    <a:pt x="2676" y="5387"/>
                    <a:pt x="2978" y="5137"/>
                    <a:pt x="3161" y="4672"/>
                  </a:cubicBezTo>
                  <a:cubicBezTo>
                    <a:pt x="3327" y="4246"/>
                    <a:pt x="3387" y="3650"/>
                    <a:pt x="3339" y="2901"/>
                  </a:cubicBezTo>
                  <a:cubicBezTo>
                    <a:pt x="3243" y="1411"/>
                    <a:pt x="2779" y="597"/>
                    <a:pt x="2030" y="597"/>
                  </a:cubicBezTo>
                  <a:close/>
                  <a:moveTo>
                    <a:pt x="2095" y="152"/>
                  </a:moveTo>
                  <a:cubicBezTo>
                    <a:pt x="3167" y="152"/>
                    <a:pt x="3841" y="1118"/>
                    <a:pt x="3951" y="2826"/>
                  </a:cubicBezTo>
                  <a:cubicBezTo>
                    <a:pt x="4072" y="4702"/>
                    <a:pt x="3468" y="5777"/>
                    <a:pt x="2249" y="5856"/>
                  </a:cubicBezTo>
                  <a:cubicBezTo>
                    <a:pt x="2213" y="5858"/>
                    <a:pt x="2175" y="5859"/>
                    <a:pt x="2140" y="5859"/>
                  </a:cubicBezTo>
                  <a:cubicBezTo>
                    <a:pt x="1094" y="5859"/>
                    <a:pt x="399" y="4854"/>
                    <a:pt x="271" y="3143"/>
                  </a:cubicBezTo>
                  <a:cubicBezTo>
                    <a:pt x="156" y="1377"/>
                    <a:pt x="810" y="231"/>
                    <a:pt x="1976" y="156"/>
                  </a:cubicBezTo>
                  <a:cubicBezTo>
                    <a:pt x="2016" y="153"/>
                    <a:pt x="2056" y="152"/>
                    <a:pt x="2095" y="152"/>
                  </a:cubicBezTo>
                  <a:close/>
                  <a:moveTo>
                    <a:pt x="2091" y="1"/>
                  </a:moveTo>
                  <a:cubicBezTo>
                    <a:pt x="2050" y="1"/>
                    <a:pt x="2009" y="2"/>
                    <a:pt x="1967" y="4"/>
                  </a:cubicBezTo>
                  <a:cubicBezTo>
                    <a:pt x="707" y="85"/>
                    <a:pt x="0" y="1292"/>
                    <a:pt x="120" y="3153"/>
                  </a:cubicBezTo>
                  <a:cubicBezTo>
                    <a:pt x="253" y="4930"/>
                    <a:pt x="1022" y="6011"/>
                    <a:pt x="2142" y="6011"/>
                  </a:cubicBezTo>
                  <a:cubicBezTo>
                    <a:pt x="2181" y="6011"/>
                    <a:pt x="2219" y="6009"/>
                    <a:pt x="2258" y="6007"/>
                  </a:cubicBezTo>
                  <a:cubicBezTo>
                    <a:pt x="3557" y="5923"/>
                    <a:pt x="4227" y="4760"/>
                    <a:pt x="4102" y="2816"/>
                  </a:cubicBezTo>
                  <a:cubicBezTo>
                    <a:pt x="3987" y="1012"/>
                    <a:pt x="3255" y="1"/>
                    <a:pt x="20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4110350" y="2898075"/>
              <a:ext cx="102000" cy="146475"/>
            </a:xfrm>
            <a:custGeom>
              <a:avLst/>
              <a:gdLst/>
              <a:ahLst/>
              <a:cxnLst/>
              <a:rect l="l" t="t" r="r" b="b"/>
              <a:pathLst>
                <a:path w="4080" h="5859" extrusionOk="0">
                  <a:moveTo>
                    <a:pt x="1961" y="596"/>
                  </a:moveTo>
                  <a:cubicBezTo>
                    <a:pt x="2710" y="596"/>
                    <a:pt x="3104" y="1475"/>
                    <a:pt x="3191" y="2829"/>
                  </a:cubicBezTo>
                  <a:cubicBezTo>
                    <a:pt x="3285" y="4272"/>
                    <a:pt x="2970" y="5209"/>
                    <a:pt x="2187" y="5260"/>
                  </a:cubicBezTo>
                  <a:cubicBezTo>
                    <a:pt x="2169" y="5261"/>
                    <a:pt x="2150" y="5262"/>
                    <a:pt x="2132" y="5262"/>
                  </a:cubicBezTo>
                  <a:cubicBezTo>
                    <a:pt x="1465" y="5262"/>
                    <a:pt x="983" y="4460"/>
                    <a:pt x="890" y="3029"/>
                  </a:cubicBezTo>
                  <a:cubicBezTo>
                    <a:pt x="791" y="1490"/>
                    <a:pt x="1225" y="641"/>
                    <a:pt x="1896" y="598"/>
                  </a:cubicBezTo>
                  <a:cubicBezTo>
                    <a:pt x="1918" y="597"/>
                    <a:pt x="1939" y="596"/>
                    <a:pt x="1961" y="596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1"/>
                    <a:pt x="1900" y="4"/>
                  </a:cubicBezTo>
                  <a:cubicBezTo>
                    <a:pt x="751" y="78"/>
                    <a:pt x="1" y="1175"/>
                    <a:pt x="123" y="3071"/>
                  </a:cubicBezTo>
                  <a:cubicBezTo>
                    <a:pt x="258" y="4877"/>
                    <a:pt x="1024" y="5859"/>
                    <a:pt x="2073" y="5859"/>
                  </a:cubicBezTo>
                  <a:cubicBezTo>
                    <a:pt x="2109" y="5859"/>
                    <a:pt x="2145" y="5858"/>
                    <a:pt x="2182" y="5855"/>
                  </a:cubicBezTo>
                  <a:cubicBezTo>
                    <a:pt x="3434" y="5775"/>
                    <a:pt x="4080" y="4666"/>
                    <a:pt x="3955" y="2744"/>
                  </a:cubicBezTo>
                  <a:cubicBezTo>
                    <a:pt x="3843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4108525" y="2896150"/>
              <a:ext cx="105750" cy="150300"/>
            </a:xfrm>
            <a:custGeom>
              <a:avLst/>
              <a:gdLst/>
              <a:ahLst/>
              <a:cxnLst/>
              <a:rect l="l" t="t" r="r" b="b"/>
              <a:pathLst>
                <a:path w="4230" h="6012" extrusionOk="0">
                  <a:moveTo>
                    <a:pt x="2031" y="749"/>
                  </a:moveTo>
                  <a:cubicBezTo>
                    <a:pt x="2915" y="749"/>
                    <a:pt x="3137" y="2096"/>
                    <a:pt x="3190" y="2911"/>
                  </a:cubicBezTo>
                  <a:cubicBezTo>
                    <a:pt x="3245" y="3763"/>
                    <a:pt x="3197" y="5202"/>
                    <a:pt x="2257" y="5263"/>
                  </a:cubicBezTo>
                  <a:cubicBezTo>
                    <a:pt x="2240" y="5264"/>
                    <a:pt x="2224" y="5264"/>
                    <a:pt x="2207" y="5264"/>
                  </a:cubicBezTo>
                  <a:cubicBezTo>
                    <a:pt x="1572" y="5264"/>
                    <a:pt x="1126" y="4444"/>
                    <a:pt x="1039" y="3102"/>
                  </a:cubicBezTo>
                  <a:cubicBezTo>
                    <a:pt x="992" y="2380"/>
                    <a:pt x="1064" y="1777"/>
                    <a:pt x="1247" y="1360"/>
                  </a:cubicBezTo>
                  <a:cubicBezTo>
                    <a:pt x="1413" y="982"/>
                    <a:pt x="1664" y="770"/>
                    <a:pt x="1974" y="751"/>
                  </a:cubicBezTo>
                  <a:cubicBezTo>
                    <a:pt x="1993" y="751"/>
                    <a:pt x="2013" y="749"/>
                    <a:pt x="2031" y="749"/>
                  </a:cubicBezTo>
                  <a:close/>
                  <a:moveTo>
                    <a:pt x="2033" y="597"/>
                  </a:moveTo>
                  <a:cubicBezTo>
                    <a:pt x="2009" y="597"/>
                    <a:pt x="1987" y="598"/>
                    <a:pt x="1964" y="599"/>
                  </a:cubicBezTo>
                  <a:cubicBezTo>
                    <a:pt x="1594" y="623"/>
                    <a:pt x="1298" y="865"/>
                    <a:pt x="1108" y="1299"/>
                  </a:cubicBezTo>
                  <a:cubicBezTo>
                    <a:pt x="915" y="1738"/>
                    <a:pt x="840" y="2364"/>
                    <a:pt x="888" y="3112"/>
                  </a:cubicBezTo>
                  <a:cubicBezTo>
                    <a:pt x="982" y="4561"/>
                    <a:pt x="1471" y="5415"/>
                    <a:pt x="2203" y="5415"/>
                  </a:cubicBezTo>
                  <a:cubicBezTo>
                    <a:pt x="2224" y="5415"/>
                    <a:pt x="2245" y="5414"/>
                    <a:pt x="2266" y="5413"/>
                  </a:cubicBezTo>
                  <a:cubicBezTo>
                    <a:pt x="3060" y="5362"/>
                    <a:pt x="3442" y="4470"/>
                    <a:pt x="3340" y="2901"/>
                  </a:cubicBezTo>
                  <a:cubicBezTo>
                    <a:pt x="3244" y="1411"/>
                    <a:pt x="2780" y="597"/>
                    <a:pt x="2033" y="597"/>
                  </a:cubicBezTo>
                  <a:close/>
                  <a:moveTo>
                    <a:pt x="2096" y="153"/>
                  </a:moveTo>
                  <a:cubicBezTo>
                    <a:pt x="3168" y="153"/>
                    <a:pt x="3841" y="1118"/>
                    <a:pt x="3952" y="2826"/>
                  </a:cubicBezTo>
                  <a:cubicBezTo>
                    <a:pt x="4073" y="4702"/>
                    <a:pt x="3469" y="5777"/>
                    <a:pt x="2250" y="5857"/>
                  </a:cubicBezTo>
                  <a:cubicBezTo>
                    <a:pt x="2212" y="5859"/>
                    <a:pt x="2174" y="5861"/>
                    <a:pt x="2136" y="5861"/>
                  </a:cubicBezTo>
                  <a:cubicBezTo>
                    <a:pt x="1090" y="5861"/>
                    <a:pt x="399" y="4851"/>
                    <a:pt x="272" y="3143"/>
                  </a:cubicBezTo>
                  <a:cubicBezTo>
                    <a:pt x="159" y="1376"/>
                    <a:pt x="811" y="232"/>
                    <a:pt x="1977" y="157"/>
                  </a:cubicBezTo>
                  <a:cubicBezTo>
                    <a:pt x="2017" y="153"/>
                    <a:pt x="2057" y="153"/>
                    <a:pt x="2096" y="153"/>
                  </a:cubicBezTo>
                  <a:close/>
                  <a:moveTo>
                    <a:pt x="2098" y="0"/>
                  </a:moveTo>
                  <a:cubicBezTo>
                    <a:pt x="2055" y="0"/>
                    <a:pt x="2012" y="2"/>
                    <a:pt x="1967" y="4"/>
                  </a:cubicBezTo>
                  <a:cubicBezTo>
                    <a:pt x="708" y="86"/>
                    <a:pt x="1" y="1292"/>
                    <a:pt x="121" y="3153"/>
                  </a:cubicBezTo>
                  <a:cubicBezTo>
                    <a:pt x="254" y="4930"/>
                    <a:pt x="1025" y="6012"/>
                    <a:pt x="2146" y="6012"/>
                  </a:cubicBezTo>
                  <a:cubicBezTo>
                    <a:pt x="2184" y="6012"/>
                    <a:pt x="2221" y="6010"/>
                    <a:pt x="2260" y="6007"/>
                  </a:cubicBezTo>
                  <a:cubicBezTo>
                    <a:pt x="3558" y="5924"/>
                    <a:pt x="4229" y="4760"/>
                    <a:pt x="4104" y="2816"/>
                  </a:cubicBezTo>
                  <a:cubicBezTo>
                    <a:pt x="3988" y="1015"/>
                    <a:pt x="3263" y="0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4243625" y="2889450"/>
              <a:ext cx="101950" cy="146475"/>
            </a:xfrm>
            <a:custGeom>
              <a:avLst/>
              <a:gdLst/>
              <a:ahLst/>
              <a:cxnLst/>
              <a:rect l="l" t="t" r="r" b="b"/>
              <a:pathLst>
                <a:path w="4078" h="5859" extrusionOk="0">
                  <a:moveTo>
                    <a:pt x="1960" y="597"/>
                  </a:moveTo>
                  <a:cubicBezTo>
                    <a:pt x="2708" y="597"/>
                    <a:pt x="3103" y="1477"/>
                    <a:pt x="3192" y="2829"/>
                  </a:cubicBezTo>
                  <a:cubicBezTo>
                    <a:pt x="3284" y="4273"/>
                    <a:pt x="2969" y="5211"/>
                    <a:pt x="2187" y="5261"/>
                  </a:cubicBezTo>
                  <a:cubicBezTo>
                    <a:pt x="2168" y="5263"/>
                    <a:pt x="2150" y="5263"/>
                    <a:pt x="2132" y="5263"/>
                  </a:cubicBezTo>
                  <a:cubicBezTo>
                    <a:pt x="1464" y="5263"/>
                    <a:pt x="982" y="4461"/>
                    <a:pt x="890" y="3031"/>
                  </a:cubicBezTo>
                  <a:cubicBezTo>
                    <a:pt x="789" y="1491"/>
                    <a:pt x="1224" y="642"/>
                    <a:pt x="1895" y="599"/>
                  </a:cubicBezTo>
                  <a:cubicBezTo>
                    <a:pt x="1917" y="598"/>
                    <a:pt x="1939" y="597"/>
                    <a:pt x="1960" y="597"/>
                  </a:cubicBezTo>
                  <a:close/>
                  <a:moveTo>
                    <a:pt x="2023" y="0"/>
                  </a:moveTo>
                  <a:cubicBezTo>
                    <a:pt x="1982" y="0"/>
                    <a:pt x="1941" y="1"/>
                    <a:pt x="1899" y="4"/>
                  </a:cubicBezTo>
                  <a:cubicBezTo>
                    <a:pt x="750" y="78"/>
                    <a:pt x="0" y="1175"/>
                    <a:pt x="124" y="3072"/>
                  </a:cubicBezTo>
                  <a:cubicBezTo>
                    <a:pt x="257" y="4876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1" y="5855"/>
                  </a:cubicBezTo>
                  <a:cubicBezTo>
                    <a:pt x="3434" y="5774"/>
                    <a:pt x="4078" y="4668"/>
                    <a:pt x="3954" y="2745"/>
                  </a:cubicBezTo>
                  <a:cubicBezTo>
                    <a:pt x="3842" y="1009"/>
                    <a:pt x="3142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4243300" y="2887575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68" y="747"/>
                  </a:moveTo>
                  <a:cubicBezTo>
                    <a:pt x="2846" y="747"/>
                    <a:pt x="3077" y="2094"/>
                    <a:pt x="3129" y="2909"/>
                  </a:cubicBezTo>
                  <a:cubicBezTo>
                    <a:pt x="3176" y="3636"/>
                    <a:pt x="3119" y="4209"/>
                    <a:pt x="2960" y="4615"/>
                  </a:cubicBezTo>
                  <a:cubicBezTo>
                    <a:pt x="2801" y="5021"/>
                    <a:pt x="2543" y="5237"/>
                    <a:pt x="2196" y="5260"/>
                  </a:cubicBezTo>
                  <a:cubicBezTo>
                    <a:pt x="2179" y="5262"/>
                    <a:pt x="2163" y="5262"/>
                    <a:pt x="2146" y="5262"/>
                  </a:cubicBezTo>
                  <a:cubicBezTo>
                    <a:pt x="1511" y="5262"/>
                    <a:pt x="1065" y="4442"/>
                    <a:pt x="978" y="3100"/>
                  </a:cubicBezTo>
                  <a:cubicBezTo>
                    <a:pt x="887" y="1693"/>
                    <a:pt x="1245" y="791"/>
                    <a:pt x="1912" y="748"/>
                  </a:cubicBezTo>
                  <a:cubicBezTo>
                    <a:pt x="1931" y="747"/>
                    <a:pt x="1950" y="747"/>
                    <a:pt x="1968" y="747"/>
                  </a:cubicBezTo>
                  <a:close/>
                  <a:moveTo>
                    <a:pt x="1970" y="596"/>
                  </a:moveTo>
                  <a:cubicBezTo>
                    <a:pt x="1948" y="596"/>
                    <a:pt x="1926" y="596"/>
                    <a:pt x="1903" y="597"/>
                  </a:cubicBezTo>
                  <a:cubicBezTo>
                    <a:pt x="1142" y="647"/>
                    <a:pt x="731" y="1611"/>
                    <a:pt x="827" y="3111"/>
                  </a:cubicBezTo>
                  <a:cubicBezTo>
                    <a:pt x="921" y="4560"/>
                    <a:pt x="1410" y="5413"/>
                    <a:pt x="2142" y="5413"/>
                  </a:cubicBezTo>
                  <a:cubicBezTo>
                    <a:pt x="2163" y="5413"/>
                    <a:pt x="2184" y="5413"/>
                    <a:pt x="2205" y="5412"/>
                  </a:cubicBezTo>
                  <a:cubicBezTo>
                    <a:pt x="2618" y="5385"/>
                    <a:pt x="2919" y="5136"/>
                    <a:pt x="3101" y="4671"/>
                  </a:cubicBezTo>
                  <a:cubicBezTo>
                    <a:pt x="3268" y="4244"/>
                    <a:pt x="3329" y="3649"/>
                    <a:pt x="3281" y="2900"/>
                  </a:cubicBezTo>
                  <a:cubicBezTo>
                    <a:pt x="3183" y="1410"/>
                    <a:pt x="2719" y="596"/>
                    <a:pt x="1970" y="596"/>
                  </a:cubicBezTo>
                  <a:close/>
                  <a:moveTo>
                    <a:pt x="2039" y="151"/>
                  </a:moveTo>
                  <a:cubicBezTo>
                    <a:pt x="2549" y="151"/>
                    <a:pt x="2965" y="366"/>
                    <a:pt x="3282" y="790"/>
                  </a:cubicBezTo>
                  <a:cubicBezTo>
                    <a:pt x="3624" y="1250"/>
                    <a:pt x="3835" y="1953"/>
                    <a:pt x="3891" y="2824"/>
                  </a:cubicBezTo>
                  <a:cubicBezTo>
                    <a:pt x="4012" y="4700"/>
                    <a:pt x="3408" y="5775"/>
                    <a:pt x="2189" y="5855"/>
                  </a:cubicBezTo>
                  <a:cubicBezTo>
                    <a:pt x="2152" y="5857"/>
                    <a:pt x="2114" y="5858"/>
                    <a:pt x="2078" y="5858"/>
                  </a:cubicBezTo>
                  <a:cubicBezTo>
                    <a:pt x="1039" y="5858"/>
                    <a:pt x="338" y="4851"/>
                    <a:pt x="212" y="3142"/>
                  </a:cubicBezTo>
                  <a:cubicBezTo>
                    <a:pt x="154" y="2247"/>
                    <a:pt x="292" y="1496"/>
                    <a:pt x="612" y="969"/>
                  </a:cubicBezTo>
                  <a:cubicBezTo>
                    <a:pt x="913" y="472"/>
                    <a:pt x="1365" y="191"/>
                    <a:pt x="1917" y="155"/>
                  </a:cubicBezTo>
                  <a:cubicBezTo>
                    <a:pt x="1957" y="152"/>
                    <a:pt x="1999" y="151"/>
                    <a:pt x="2039" y="151"/>
                  </a:cubicBezTo>
                  <a:close/>
                  <a:moveTo>
                    <a:pt x="2015" y="1"/>
                  </a:moveTo>
                  <a:cubicBezTo>
                    <a:pt x="1980" y="1"/>
                    <a:pt x="1944" y="2"/>
                    <a:pt x="1908" y="4"/>
                  </a:cubicBezTo>
                  <a:cubicBezTo>
                    <a:pt x="1304" y="43"/>
                    <a:pt x="811" y="349"/>
                    <a:pt x="483" y="890"/>
                  </a:cubicBezTo>
                  <a:cubicBezTo>
                    <a:pt x="147" y="1444"/>
                    <a:pt x="0" y="2227"/>
                    <a:pt x="60" y="3152"/>
                  </a:cubicBezTo>
                  <a:cubicBezTo>
                    <a:pt x="193" y="4929"/>
                    <a:pt x="962" y="6010"/>
                    <a:pt x="2084" y="6010"/>
                  </a:cubicBezTo>
                  <a:cubicBezTo>
                    <a:pt x="2122" y="6010"/>
                    <a:pt x="2159" y="6008"/>
                    <a:pt x="2198" y="6006"/>
                  </a:cubicBezTo>
                  <a:cubicBezTo>
                    <a:pt x="3497" y="5922"/>
                    <a:pt x="4169" y="4759"/>
                    <a:pt x="4042" y="2815"/>
                  </a:cubicBezTo>
                  <a:cubicBezTo>
                    <a:pt x="3984" y="1901"/>
                    <a:pt x="3768" y="1190"/>
                    <a:pt x="3403" y="700"/>
                  </a:cubicBezTo>
                  <a:cubicBezTo>
                    <a:pt x="3056" y="234"/>
                    <a:pt x="2576" y="1"/>
                    <a:pt x="20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4376875" y="2880850"/>
              <a:ext cx="101950" cy="146500"/>
            </a:xfrm>
            <a:custGeom>
              <a:avLst/>
              <a:gdLst/>
              <a:ahLst/>
              <a:cxnLst/>
              <a:rect l="l" t="t" r="r" b="b"/>
              <a:pathLst>
                <a:path w="4078" h="5860" extrusionOk="0">
                  <a:moveTo>
                    <a:pt x="1959" y="597"/>
                  </a:moveTo>
                  <a:cubicBezTo>
                    <a:pt x="2708" y="597"/>
                    <a:pt x="3104" y="1477"/>
                    <a:pt x="3191" y="2829"/>
                  </a:cubicBezTo>
                  <a:cubicBezTo>
                    <a:pt x="3283" y="4273"/>
                    <a:pt x="2968" y="5211"/>
                    <a:pt x="2186" y="5262"/>
                  </a:cubicBezTo>
                  <a:cubicBezTo>
                    <a:pt x="2167" y="5263"/>
                    <a:pt x="2149" y="5263"/>
                    <a:pt x="2131" y="5263"/>
                  </a:cubicBezTo>
                  <a:cubicBezTo>
                    <a:pt x="1464" y="5263"/>
                    <a:pt x="981" y="4461"/>
                    <a:pt x="888" y="3031"/>
                  </a:cubicBezTo>
                  <a:cubicBezTo>
                    <a:pt x="790" y="1490"/>
                    <a:pt x="1223" y="641"/>
                    <a:pt x="1894" y="599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0" y="1"/>
                    <a:pt x="1898" y="4"/>
                  </a:cubicBezTo>
                  <a:cubicBezTo>
                    <a:pt x="750" y="79"/>
                    <a:pt x="0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0" y="5855"/>
                  </a:cubicBezTo>
                  <a:cubicBezTo>
                    <a:pt x="3433" y="5775"/>
                    <a:pt x="4078" y="4668"/>
                    <a:pt x="3954" y="2744"/>
                  </a:cubicBezTo>
                  <a:cubicBezTo>
                    <a:pt x="3841" y="1009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4375025" y="2878925"/>
              <a:ext cx="105700" cy="150300"/>
            </a:xfrm>
            <a:custGeom>
              <a:avLst/>
              <a:gdLst/>
              <a:ahLst/>
              <a:cxnLst/>
              <a:rect l="l" t="t" r="r" b="b"/>
              <a:pathLst>
                <a:path w="4228" h="6012" extrusionOk="0">
                  <a:moveTo>
                    <a:pt x="2037" y="748"/>
                  </a:moveTo>
                  <a:cubicBezTo>
                    <a:pt x="2912" y="748"/>
                    <a:pt x="3137" y="2097"/>
                    <a:pt x="3189" y="2910"/>
                  </a:cubicBezTo>
                  <a:cubicBezTo>
                    <a:pt x="3236" y="3636"/>
                    <a:pt x="3180" y="4211"/>
                    <a:pt x="3020" y="4616"/>
                  </a:cubicBezTo>
                  <a:cubicBezTo>
                    <a:pt x="2861" y="5022"/>
                    <a:pt x="2603" y="5240"/>
                    <a:pt x="2256" y="5262"/>
                  </a:cubicBezTo>
                  <a:cubicBezTo>
                    <a:pt x="2239" y="5263"/>
                    <a:pt x="2223" y="5263"/>
                    <a:pt x="2206" y="5263"/>
                  </a:cubicBezTo>
                  <a:cubicBezTo>
                    <a:pt x="1571" y="5263"/>
                    <a:pt x="1125" y="4443"/>
                    <a:pt x="1038" y="3103"/>
                  </a:cubicBezTo>
                  <a:cubicBezTo>
                    <a:pt x="992" y="2379"/>
                    <a:pt x="1064" y="1777"/>
                    <a:pt x="1246" y="1360"/>
                  </a:cubicBezTo>
                  <a:cubicBezTo>
                    <a:pt x="1413" y="981"/>
                    <a:pt x="1663" y="770"/>
                    <a:pt x="1973" y="751"/>
                  </a:cubicBezTo>
                  <a:cubicBezTo>
                    <a:pt x="1995" y="749"/>
                    <a:pt x="2016" y="748"/>
                    <a:pt x="2037" y="748"/>
                  </a:cubicBezTo>
                  <a:close/>
                  <a:moveTo>
                    <a:pt x="2032" y="598"/>
                  </a:moveTo>
                  <a:cubicBezTo>
                    <a:pt x="2008" y="598"/>
                    <a:pt x="1986" y="598"/>
                    <a:pt x="1963" y="600"/>
                  </a:cubicBezTo>
                  <a:cubicBezTo>
                    <a:pt x="1593" y="623"/>
                    <a:pt x="1297" y="865"/>
                    <a:pt x="1107" y="1299"/>
                  </a:cubicBezTo>
                  <a:cubicBezTo>
                    <a:pt x="914" y="1738"/>
                    <a:pt x="839" y="2365"/>
                    <a:pt x="887" y="3112"/>
                  </a:cubicBezTo>
                  <a:cubicBezTo>
                    <a:pt x="982" y="4562"/>
                    <a:pt x="1470" y="5415"/>
                    <a:pt x="2202" y="5415"/>
                  </a:cubicBezTo>
                  <a:cubicBezTo>
                    <a:pt x="2223" y="5415"/>
                    <a:pt x="2244" y="5414"/>
                    <a:pt x="2265" y="5414"/>
                  </a:cubicBezTo>
                  <a:cubicBezTo>
                    <a:pt x="2678" y="5387"/>
                    <a:pt x="2978" y="5138"/>
                    <a:pt x="3162" y="4672"/>
                  </a:cubicBezTo>
                  <a:cubicBezTo>
                    <a:pt x="3329" y="4246"/>
                    <a:pt x="3389" y="3650"/>
                    <a:pt x="3340" y="2901"/>
                  </a:cubicBezTo>
                  <a:cubicBezTo>
                    <a:pt x="3244" y="1412"/>
                    <a:pt x="2780" y="598"/>
                    <a:pt x="2032" y="598"/>
                  </a:cubicBezTo>
                  <a:close/>
                  <a:moveTo>
                    <a:pt x="2097" y="152"/>
                  </a:moveTo>
                  <a:cubicBezTo>
                    <a:pt x="3167" y="152"/>
                    <a:pt x="3841" y="1119"/>
                    <a:pt x="3951" y="2826"/>
                  </a:cubicBezTo>
                  <a:cubicBezTo>
                    <a:pt x="4074" y="4702"/>
                    <a:pt x="3468" y="5777"/>
                    <a:pt x="2250" y="5857"/>
                  </a:cubicBezTo>
                  <a:cubicBezTo>
                    <a:pt x="2213" y="5858"/>
                    <a:pt x="2176" y="5859"/>
                    <a:pt x="2141" y="5859"/>
                  </a:cubicBezTo>
                  <a:cubicBezTo>
                    <a:pt x="1094" y="5859"/>
                    <a:pt x="400" y="4855"/>
                    <a:pt x="272" y="3143"/>
                  </a:cubicBezTo>
                  <a:cubicBezTo>
                    <a:pt x="158" y="1377"/>
                    <a:pt x="811" y="232"/>
                    <a:pt x="1977" y="157"/>
                  </a:cubicBezTo>
                  <a:cubicBezTo>
                    <a:pt x="2017" y="153"/>
                    <a:pt x="2056" y="152"/>
                    <a:pt x="2097" y="152"/>
                  </a:cubicBezTo>
                  <a:close/>
                  <a:moveTo>
                    <a:pt x="2101" y="1"/>
                  </a:moveTo>
                  <a:cubicBezTo>
                    <a:pt x="2056" y="1"/>
                    <a:pt x="2012" y="2"/>
                    <a:pt x="1968" y="4"/>
                  </a:cubicBezTo>
                  <a:cubicBezTo>
                    <a:pt x="709" y="87"/>
                    <a:pt x="0" y="1294"/>
                    <a:pt x="121" y="3155"/>
                  </a:cubicBezTo>
                  <a:cubicBezTo>
                    <a:pt x="253" y="4931"/>
                    <a:pt x="1024" y="6012"/>
                    <a:pt x="2144" y="6012"/>
                  </a:cubicBezTo>
                  <a:cubicBezTo>
                    <a:pt x="2181" y="6012"/>
                    <a:pt x="2220" y="6011"/>
                    <a:pt x="2258" y="6008"/>
                  </a:cubicBezTo>
                  <a:cubicBezTo>
                    <a:pt x="3555" y="5923"/>
                    <a:pt x="4227" y="4760"/>
                    <a:pt x="4102" y="2817"/>
                  </a:cubicBezTo>
                  <a:cubicBezTo>
                    <a:pt x="3986" y="1018"/>
                    <a:pt x="3260" y="1"/>
                    <a:pt x="2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4645725" y="2863450"/>
              <a:ext cx="101950" cy="146500"/>
            </a:xfrm>
            <a:custGeom>
              <a:avLst/>
              <a:gdLst/>
              <a:ahLst/>
              <a:cxnLst/>
              <a:rect l="l" t="t" r="r" b="b"/>
              <a:pathLst>
                <a:path w="4078" h="5860" extrusionOk="0">
                  <a:moveTo>
                    <a:pt x="1960" y="597"/>
                  </a:moveTo>
                  <a:cubicBezTo>
                    <a:pt x="2710" y="597"/>
                    <a:pt x="3105" y="1476"/>
                    <a:pt x="3192" y="2830"/>
                  </a:cubicBezTo>
                  <a:cubicBezTo>
                    <a:pt x="3285" y="4272"/>
                    <a:pt x="2970" y="5210"/>
                    <a:pt x="2187" y="5261"/>
                  </a:cubicBezTo>
                  <a:cubicBezTo>
                    <a:pt x="2168" y="5262"/>
                    <a:pt x="2150" y="5263"/>
                    <a:pt x="2132" y="5263"/>
                  </a:cubicBezTo>
                  <a:cubicBezTo>
                    <a:pt x="1466" y="5263"/>
                    <a:pt x="982" y="4461"/>
                    <a:pt x="890" y="3031"/>
                  </a:cubicBezTo>
                  <a:cubicBezTo>
                    <a:pt x="790" y="1491"/>
                    <a:pt x="1225" y="642"/>
                    <a:pt x="1895" y="599"/>
                  </a:cubicBezTo>
                  <a:cubicBezTo>
                    <a:pt x="1917" y="597"/>
                    <a:pt x="1939" y="597"/>
                    <a:pt x="1960" y="597"/>
                  </a:cubicBezTo>
                  <a:close/>
                  <a:moveTo>
                    <a:pt x="2024" y="1"/>
                  </a:moveTo>
                  <a:cubicBezTo>
                    <a:pt x="1983" y="1"/>
                    <a:pt x="1941" y="2"/>
                    <a:pt x="1899" y="5"/>
                  </a:cubicBezTo>
                  <a:cubicBezTo>
                    <a:pt x="751" y="79"/>
                    <a:pt x="1" y="1176"/>
                    <a:pt x="123" y="3072"/>
                  </a:cubicBezTo>
                  <a:cubicBezTo>
                    <a:pt x="258" y="4878"/>
                    <a:pt x="1024" y="5860"/>
                    <a:pt x="2072" y="5860"/>
                  </a:cubicBezTo>
                  <a:cubicBezTo>
                    <a:pt x="2108" y="5860"/>
                    <a:pt x="2145" y="5858"/>
                    <a:pt x="2182" y="5856"/>
                  </a:cubicBezTo>
                  <a:cubicBezTo>
                    <a:pt x="3435" y="5775"/>
                    <a:pt x="4078" y="4667"/>
                    <a:pt x="3954" y="2745"/>
                  </a:cubicBezTo>
                  <a:cubicBezTo>
                    <a:pt x="3842" y="1009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4643900" y="2861550"/>
              <a:ext cx="105700" cy="150300"/>
            </a:xfrm>
            <a:custGeom>
              <a:avLst/>
              <a:gdLst/>
              <a:ahLst/>
              <a:cxnLst/>
              <a:rect l="l" t="t" r="r" b="b"/>
              <a:pathLst>
                <a:path w="4228" h="6012" extrusionOk="0">
                  <a:moveTo>
                    <a:pt x="2031" y="749"/>
                  </a:moveTo>
                  <a:cubicBezTo>
                    <a:pt x="2915" y="749"/>
                    <a:pt x="3136" y="2097"/>
                    <a:pt x="3190" y="2911"/>
                  </a:cubicBezTo>
                  <a:cubicBezTo>
                    <a:pt x="3245" y="3762"/>
                    <a:pt x="3196" y="5201"/>
                    <a:pt x="2256" y="5263"/>
                  </a:cubicBezTo>
                  <a:cubicBezTo>
                    <a:pt x="2239" y="5264"/>
                    <a:pt x="2224" y="5264"/>
                    <a:pt x="2207" y="5264"/>
                  </a:cubicBezTo>
                  <a:cubicBezTo>
                    <a:pt x="1571" y="5264"/>
                    <a:pt x="1126" y="4443"/>
                    <a:pt x="1038" y="3103"/>
                  </a:cubicBezTo>
                  <a:lnTo>
                    <a:pt x="1038" y="3102"/>
                  </a:lnTo>
                  <a:cubicBezTo>
                    <a:pt x="992" y="2379"/>
                    <a:pt x="1063" y="1778"/>
                    <a:pt x="1247" y="1361"/>
                  </a:cubicBezTo>
                  <a:cubicBezTo>
                    <a:pt x="1412" y="982"/>
                    <a:pt x="1664" y="771"/>
                    <a:pt x="1972" y="752"/>
                  </a:cubicBezTo>
                  <a:cubicBezTo>
                    <a:pt x="1993" y="750"/>
                    <a:pt x="2013" y="749"/>
                    <a:pt x="2031" y="749"/>
                  </a:cubicBezTo>
                  <a:close/>
                  <a:moveTo>
                    <a:pt x="2032" y="597"/>
                  </a:moveTo>
                  <a:cubicBezTo>
                    <a:pt x="2009" y="597"/>
                    <a:pt x="1987" y="598"/>
                    <a:pt x="1963" y="599"/>
                  </a:cubicBezTo>
                  <a:cubicBezTo>
                    <a:pt x="1593" y="623"/>
                    <a:pt x="1298" y="865"/>
                    <a:pt x="1108" y="1299"/>
                  </a:cubicBezTo>
                  <a:cubicBezTo>
                    <a:pt x="915" y="1737"/>
                    <a:pt x="839" y="2364"/>
                    <a:pt x="887" y="3111"/>
                  </a:cubicBezTo>
                  <a:cubicBezTo>
                    <a:pt x="981" y="4562"/>
                    <a:pt x="1471" y="5415"/>
                    <a:pt x="2203" y="5415"/>
                  </a:cubicBezTo>
                  <a:cubicBezTo>
                    <a:pt x="2224" y="5415"/>
                    <a:pt x="2244" y="5415"/>
                    <a:pt x="2264" y="5414"/>
                  </a:cubicBezTo>
                  <a:cubicBezTo>
                    <a:pt x="3060" y="5362"/>
                    <a:pt x="3441" y="4470"/>
                    <a:pt x="3341" y="2900"/>
                  </a:cubicBezTo>
                  <a:cubicBezTo>
                    <a:pt x="3243" y="1410"/>
                    <a:pt x="2780" y="597"/>
                    <a:pt x="2032" y="597"/>
                  </a:cubicBezTo>
                  <a:close/>
                  <a:moveTo>
                    <a:pt x="2097" y="153"/>
                  </a:moveTo>
                  <a:cubicBezTo>
                    <a:pt x="3168" y="153"/>
                    <a:pt x="3841" y="1117"/>
                    <a:pt x="3952" y="2826"/>
                  </a:cubicBezTo>
                  <a:cubicBezTo>
                    <a:pt x="4073" y="4701"/>
                    <a:pt x="3469" y="5777"/>
                    <a:pt x="2250" y="5856"/>
                  </a:cubicBezTo>
                  <a:cubicBezTo>
                    <a:pt x="2213" y="5859"/>
                    <a:pt x="2177" y="5860"/>
                    <a:pt x="2142" y="5860"/>
                  </a:cubicBezTo>
                  <a:cubicBezTo>
                    <a:pt x="1094" y="5860"/>
                    <a:pt x="399" y="4855"/>
                    <a:pt x="273" y="3144"/>
                  </a:cubicBezTo>
                  <a:cubicBezTo>
                    <a:pt x="158" y="1377"/>
                    <a:pt x="811" y="232"/>
                    <a:pt x="1977" y="156"/>
                  </a:cubicBezTo>
                  <a:cubicBezTo>
                    <a:pt x="2018" y="153"/>
                    <a:pt x="2057" y="153"/>
                    <a:pt x="2097" y="153"/>
                  </a:cubicBezTo>
                  <a:close/>
                  <a:moveTo>
                    <a:pt x="2100" y="0"/>
                  </a:moveTo>
                  <a:cubicBezTo>
                    <a:pt x="2057" y="0"/>
                    <a:pt x="2011" y="1"/>
                    <a:pt x="1967" y="4"/>
                  </a:cubicBezTo>
                  <a:cubicBezTo>
                    <a:pt x="708" y="86"/>
                    <a:pt x="1" y="1293"/>
                    <a:pt x="120" y="3153"/>
                  </a:cubicBezTo>
                  <a:cubicBezTo>
                    <a:pt x="253" y="4931"/>
                    <a:pt x="1024" y="6011"/>
                    <a:pt x="2144" y="6011"/>
                  </a:cubicBezTo>
                  <a:cubicBezTo>
                    <a:pt x="2182" y="6011"/>
                    <a:pt x="2221" y="6010"/>
                    <a:pt x="2259" y="6008"/>
                  </a:cubicBezTo>
                  <a:cubicBezTo>
                    <a:pt x="3556" y="5924"/>
                    <a:pt x="4228" y="4760"/>
                    <a:pt x="4103" y="2817"/>
                  </a:cubicBezTo>
                  <a:cubicBezTo>
                    <a:pt x="3987" y="1017"/>
                    <a:pt x="3259" y="0"/>
                    <a:pt x="2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4778975" y="2854825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59" y="598"/>
                  </a:moveTo>
                  <a:cubicBezTo>
                    <a:pt x="2709" y="598"/>
                    <a:pt x="3104" y="1476"/>
                    <a:pt x="3191" y="2829"/>
                  </a:cubicBezTo>
                  <a:cubicBezTo>
                    <a:pt x="3285" y="4274"/>
                    <a:pt x="2970" y="5211"/>
                    <a:pt x="2187" y="5262"/>
                  </a:cubicBezTo>
                  <a:cubicBezTo>
                    <a:pt x="2169" y="5263"/>
                    <a:pt x="2150" y="5264"/>
                    <a:pt x="2132" y="5264"/>
                  </a:cubicBezTo>
                  <a:cubicBezTo>
                    <a:pt x="1465" y="5264"/>
                    <a:pt x="983" y="4462"/>
                    <a:pt x="890" y="3031"/>
                  </a:cubicBezTo>
                  <a:cubicBezTo>
                    <a:pt x="790" y="1492"/>
                    <a:pt x="1225" y="643"/>
                    <a:pt x="1894" y="600"/>
                  </a:cubicBezTo>
                  <a:cubicBezTo>
                    <a:pt x="1916" y="598"/>
                    <a:pt x="1938" y="598"/>
                    <a:pt x="1959" y="598"/>
                  </a:cubicBezTo>
                  <a:close/>
                  <a:moveTo>
                    <a:pt x="2024" y="1"/>
                  </a:moveTo>
                  <a:cubicBezTo>
                    <a:pt x="1983" y="1"/>
                    <a:pt x="1941" y="2"/>
                    <a:pt x="1899" y="5"/>
                  </a:cubicBezTo>
                  <a:cubicBezTo>
                    <a:pt x="751" y="79"/>
                    <a:pt x="1" y="1176"/>
                    <a:pt x="123" y="3073"/>
                  </a:cubicBezTo>
                  <a:cubicBezTo>
                    <a:pt x="258" y="4877"/>
                    <a:pt x="1022" y="5860"/>
                    <a:pt x="2069" y="5860"/>
                  </a:cubicBezTo>
                  <a:cubicBezTo>
                    <a:pt x="2106" y="5860"/>
                    <a:pt x="2143" y="5858"/>
                    <a:pt x="2181" y="5856"/>
                  </a:cubicBezTo>
                  <a:cubicBezTo>
                    <a:pt x="3433" y="5775"/>
                    <a:pt x="4079" y="4668"/>
                    <a:pt x="3954" y="2746"/>
                  </a:cubicBezTo>
                  <a:cubicBezTo>
                    <a:pt x="3843" y="1010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4778650" y="2852950"/>
              <a:ext cx="104250" cy="150275"/>
            </a:xfrm>
            <a:custGeom>
              <a:avLst/>
              <a:gdLst/>
              <a:ahLst/>
              <a:cxnLst/>
              <a:rect l="l" t="t" r="r" b="b"/>
              <a:pathLst>
                <a:path w="4170" h="6011" extrusionOk="0">
                  <a:moveTo>
                    <a:pt x="1972" y="748"/>
                  </a:moveTo>
                  <a:cubicBezTo>
                    <a:pt x="2855" y="748"/>
                    <a:pt x="3078" y="2096"/>
                    <a:pt x="3130" y="2910"/>
                  </a:cubicBezTo>
                  <a:cubicBezTo>
                    <a:pt x="3185" y="3761"/>
                    <a:pt x="3137" y="5200"/>
                    <a:pt x="2196" y="5262"/>
                  </a:cubicBezTo>
                  <a:cubicBezTo>
                    <a:pt x="2179" y="5263"/>
                    <a:pt x="2164" y="5263"/>
                    <a:pt x="2147" y="5263"/>
                  </a:cubicBezTo>
                  <a:cubicBezTo>
                    <a:pt x="1511" y="5263"/>
                    <a:pt x="1066" y="4442"/>
                    <a:pt x="979" y="3101"/>
                  </a:cubicBezTo>
                  <a:cubicBezTo>
                    <a:pt x="932" y="2378"/>
                    <a:pt x="1003" y="1775"/>
                    <a:pt x="1187" y="1360"/>
                  </a:cubicBezTo>
                  <a:cubicBezTo>
                    <a:pt x="1352" y="981"/>
                    <a:pt x="1604" y="770"/>
                    <a:pt x="1914" y="750"/>
                  </a:cubicBezTo>
                  <a:cubicBezTo>
                    <a:pt x="1933" y="749"/>
                    <a:pt x="1953" y="748"/>
                    <a:pt x="1972" y="748"/>
                  </a:cubicBezTo>
                  <a:close/>
                  <a:moveTo>
                    <a:pt x="1972" y="597"/>
                  </a:moveTo>
                  <a:cubicBezTo>
                    <a:pt x="1949" y="597"/>
                    <a:pt x="1927" y="597"/>
                    <a:pt x="1903" y="598"/>
                  </a:cubicBezTo>
                  <a:cubicBezTo>
                    <a:pt x="1535" y="623"/>
                    <a:pt x="1238" y="865"/>
                    <a:pt x="1048" y="1299"/>
                  </a:cubicBezTo>
                  <a:cubicBezTo>
                    <a:pt x="856" y="1736"/>
                    <a:pt x="779" y="2364"/>
                    <a:pt x="828" y="3111"/>
                  </a:cubicBezTo>
                  <a:cubicBezTo>
                    <a:pt x="921" y="4561"/>
                    <a:pt x="1411" y="5415"/>
                    <a:pt x="2143" y="5415"/>
                  </a:cubicBezTo>
                  <a:cubicBezTo>
                    <a:pt x="2164" y="5415"/>
                    <a:pt x="2183" y="5414"/>
                    <a:pt x="2205" y="5413"/>
                  </a:cubicBezTo>
                  <a:cubicBezTo>
                    <a:pt x="3000" y="5360"/>
                    <a:pt x="3381" y="4468"/>
                    <a:pt x="3281" y="2900"/>
                  </a:cubicBezTo>
                  <a:cubicBezTo>
                    <a:pt x="3183" y="1411"/>
                    <a:pt x="2720" y="597"/>
                    <a:pt x="1972" y="597"/>
                  </a:cubicBezTo>
                  <a:close/>
                  <a:moveTo>
                    <a:pt x="2037" y="151"/>
                  </a:moveTo>
                  <a:cubicBezTo>
                    <a:pt x="3108" y="152"/>
                    <a:pt x="3781" y="1118"/>
                    <a:pt x="3893" y="2825"/>
                  </a:cubicBezTo>
                  <a:cubicBezTo>
                    <a:pt x="4013" y="4700"/>
                    <a:pt x="3410" y="5777"/>
                    <a:pt x="2190" y="5855"/>
                  </a:cubicBezTo>
                  <a:cubicBezTo>
                    <a:pt x="2153" y="5858"/>
                    <a:pt x="2117" y="5859"/>
                    <a:pt x="2082" y="5859"/>
                  </a:cubicBezTo>
                  <a:cubicBezTo>
                    <a:pt x="1035" y="5859"/>
                    <a:pt x="339" y="4854"/>
                    <a:pt x="213" y="3143"/>
                  </a:cubicBezTo>
                  <a:cubicBezTo>
                    <a:pt x="154" y="2248"/>
                    <a:pt x="294" y="1497"/>
                    <a:pt x="613" y="969"/>
                  </a:cubicBezTo>
                  <a:cubicBezTo>
                    <a:pt x="915" y="473"/>
                    <a:pt x="1365" y="192"/>
                    <a:pt x="1918" y="155"/>
                  </a:cubicBezTo>
                  <a:cubicBezTo>
                    <a:pt x="1958" y="153"/>
                    <a:pt x="1997" y="151"/>
                    <a:pt x="2037" y="151"/>
                  </a:cubicBezTo>
                  <a:close/>
                  <a:moveTo>
                    <a:pt x="2033" y="0"/>
                  </a:moveTo>
                  <a:cubicBezTo>
                    <a:pt x="1991" y="0"/>
                    <a:pt x="1950" y="2"/>
                    <a:pt x="1907" y="4"/>
                  </a:cubicBezTo>
                  <a:cubicBezTo>
                    <a:pt x="1303" y="43"/>
                    <a:pt x="811" y="349"/>
                    <a:pt x="483" y="891"/>
                  </a:cubicBezTo>
                  <a:cubicBezTo>
                    <a:pt x="148" y="1445"/>
                    <a:pt x="1" y="2227"/>
                    <a:pt x="61" y="3152"/>
                  </a:cubicBezTo>
                  <a:cubicBezTo>
                    <a:pt x="193" y="4929"/>
                    <a:pt x="964" y="6010"/>
                    <a:pt x="2084" y="6010"/>
                  </a:cubicBezTo>
                  <a:cubicBezTo>
                    <a:pt x="2122" y="6010"/>
                    <a:pt x="2161" y="6009"/>
                    <a:pt x="2199" y="6006"/>
                  </a:cubicBezTo>
                  <a:cubicBezTo>
                    <a:pt x="3497" y="5923"/>
                    <a:pt x="4169" y="4760"/>
                    <a:pt x="4043" y="2816"/>
                  </a:cubicBezTo>
                  <a:cubicBezTo>
                    <a:pt x="3927" y="1012"/>
                    <a:pt x="3203" y="0"/>
                    <a:pt x="20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4912225" y="2846225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8" y="597"/>
                  </a:moveTo>
                  <a:cubicBezTo>
                    <a:pt x="2708" y="597"/>
                    <a:pt x="3103" y="1477"/>
                    <a:pt x="3191" y="2830"/>
                  </a:cubicBezTo>
                  <a:cubicBezTo>
                    <a:pt x="3284" y="4274"/>
                    <a:pt x="2969" y="5211"/>
                    <a:pt x="2186" y="5261"/>
                  </a:cubicBezTo>
                  <a:cubicBezTo>
                    <a:pt x="2167" y="5262"/>
                    <a:pt x="2149" y="5263"/>
                    <a:pt x="2131" y="5263"/>
                  </a:cubicBezTo>
                  <a:cubicBezTo>
                    <a:pt x="1464" y="5263"/>
                    <a:pt x="982" y="4461"/>
                    <a:pt x="889" y="3031"/>
                  </a:cubicBezTo>
                  <a:cubicBezTo>
                    <a:pt x="790" y="1491"/>
                    <a:pt x="1224" y="643"/>
                    <a:pt x="1894" y="599"/>
                  </a:cubicBezTo>
                  <a:cubicBezTo>
                    <a:pt x="1916" y="597"/>
                    <a:pt x="1937" y="597"/>
                    <a:pt x="1958" y="597"/>
                  </a:cubicBezTo>
                  <a:close/>
                  <a:moveTo>
                    <a:pt x="2025" y="1"/>
                  </a:moveTo>
                  <a:cubicBezTo>
                    <a:pt x="1983" y="1"/>
                    <a:pt x="1941" y="2"/>
                    <a:pt x="1898" y="5"/>
                  </a:cubicBezTo>
                  <a:cubicBezTo>
                    <a:pt x="751" y="79"/>
                    <a:pt x="1" y="1176"/>
                    <a:pt x="123" y="3072"/>
                  </a:cubicBezTo>
                  <a:cubicBezTo>
                    <a:pt x="257" y="4877"/>
                    <a:pt x="1022" y="5860"/>
                    <a:pt x="2070" y="5860"/>
                  </a:cubicBezTo>
                  <a:cubicBezTo>
                    <a:pt x="2106" y="5860"/>
                    <a:pt x="2143" y="5859"/>
                    <a:pt x="2181" y="5856"/>
                  </a:cubicBezTo>
                  <a:cubicBezTo>
                    <a:pt x="3434" y="5775"/>
                    <a:pt x="4078" y="4668"/>
                    <a:pt x="3955" y="2745"/>
                  </a:cubicBezTo>
                  <a:cubicBezTo>
                    <a:pt x="3842" y="1010"/>
                    <a:pt x="3143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4911900" y="2844325"/>
              <a:ext cx="104250" cy="150300"/>
            </a:xfrm>
            <a:custGeom>
              <a:avLst/>
              <a:gdLst/>
              <a:ahLst/>
              <a:cxnLst/>
              <a:rect l="l" t="t" r="r" b="b"/>
              <a:pathLst>
                <a:path w="4170" h="6012" extrusionOk="0">
                  <a:moveTo>
                    <a:pt x="1968" y="749"/>
                  </a:moveTo>
                  <a:cubicBezTo>
                    <a:pt x="2853" y="749"/>
                    <a:pt x="3077" y="2095"/>
                    <a:pt x="3129" y="2911"/>
                  </a:cubicBezTo>
                  <a:cubicBezTo>
                    <a:pt x="3176" y="3636"/>
                    <a:pt x="3120" y="4210"/>
                    <a:pt x="2961" y="4617"/>
                  </a:cubicBezTo>
                  <a:cubicBezTo>
                    <a:pt x="2801" y="5022"/>
                    <a:pt x="2544" y="5239"/>
                    <a:pt x="2195" y="5261"/>
                  </a:cubicBezTo>
                  <a:cubicBezTo>
                    <a:pt x="2180" y="5264"/>
                    <a:pt x="2163" y="5264"/>
                    <a:pt x="2147" y="5264"/>
                  </a:cubicBezTo>
                  <a:cubicBezTo>
                    <a:pt x="1510" y="5264"/>
                    <a:pt x="1065" y="4444"/>
                    <a:pt x="978" y="3102"/>
                  </a:cubicBezTo>
                  <a:lnTo>
                    <a:pt x="979" y="3102"/>
                  </a:lnTo>
                  <a:cubicBezTo>
                    <a:pt x="888" y="1694"/>
                    <a:pt x="1246" y="793"/>
                    <a:pt x="1913" y="750"/>
                  </a:cubicBezTo>
                  <a:cubicBezTo>
                    <a:pt x="1931" y="749"/>
                    <a:pt x="1950" y="749"/>
                    <a:pt x="1968" y="749"/>
                  </a:cubicBezTo>
                  <a:close/>
                  <a:moveTo>
                    <a:pt x="1962" y="598"/>
                  </a:moveTo>
                  <a:cubicBezTo>
                    <a:pt x="1942" y="598"/>
                    <a:pt x="1922" y="598"/>
                    <a:pt x="1902" y="599"/>
                  </a:cubicBezTo>
                  <a:cubicBezTo>
                    <a:pt x="1142" y="649"/>
                    <a:pt x="730" y="1611"/>
                    <a:pt x="827" y="3111"/>
                  </a:cubicBezTo>
                  <a:cubicBezTo>
                    <a:pt x="922" y="4562"/>
                    <a:pt x="1410" y="5415"/>
                    <a:pt x="2142" y="5415"/>
                  </a:cubicBezTo>
                  <a:lnTo>
                    <a:pt x="2143" y="5415"/>
                  </a:lnTo>
                  <a:cubicBezTo>
                    <a:pt x="2163" y="5415"/>
                    <a:pt x="2183" y="5414"/>
                    <a:pt x="2204" y="5412"/>
                  </a:cubicBezTo>
                  <a:cubicBezTo>
                    <a:pt x="2617" y="5386"/>
                    <a:pt x="2918" y="5136"/>
                    <a:pt x="3100" y="4671"/>
                  </a:cubicBezTo>
                  <a:cubicBezTo>
                    <a:pt x="3267" y="4246"/>
                    <a:pt x="3328" y="3649"/>
                    <a:pt x="3280" y="2900"/>
                  </a:cubicBezTo>
                  <a:cubicBezTo>
                    <a:pt x="3182" y="1405"/>
                    <a:pt x="2719" y="598"/>
                    <a:pt x="1962" y="598"/>
                  </a:cubicBezTo>
                  <a:close/>
                  <a:moveTo>
                    <a:pt x="2039" y="153"/>
                  </a:moveTo>
                  <a:cubicBezTo>
                    <a:pt x="2547" y="153"/>
                    <a:pt x="2965" y="367"/>
                    <a:pt x="3283" y="791"/>
                  </a:cubicBezTo>
                  <a:cubicBezTo>
                    <a:pt x="3625" y="1252"/>
                    <a:pt x="3835" y="1955"/>
                    <a:pt x="3891" y="2826"/>
                  </a:cubicBezTo>
                  <a:cubicBezTo>
                    <a:pt x="4013" y="4701"/>
                    <a:pt x="3408" y="5777"/>
                    <a:pt x="2190" y="5857"/>
                  </a:cubicBezTo>
                  <a:cubicBezTo>
                    <a:pt x="2154" y="5859"/>
                    <a:pt x="2116" y="5859"/>
                    <a:pt x="2081" y="5859"/>
                  </a:cubicBezTo>
                  <a:cubicBezTo>
                    <a:pt x="1034" y="5859"/>
                    <a:pt x="338" y="4855"/>
                    <a:pt x="212" y="3144"/>
                  </a:cubicBezTo>
                  <a:cubicBezTo>
                    <a:pt x="153" y="2249"/>
                    <a:pt x="293" y="1498"/>
                    <a:pt x="612" y="970"/>
                  </a:cubicBezTo>
                  <a:cubicBezTo>
                    <a:pt x="912" y="474"/>
                    <a:pt x="1364" y="192"/>
                    <a:pt x="1917" y="157"/>
                  </a:cubicBezTo>
                  <a:cubicBezTo>
                    <a:pt x="1957" y="154"/>
                    <a:pt x="1999" y="153"/>
                    <a:pt x="2039" y="153"/>
                  </a:cubicBezTo>
                  <a:close/>
                  <a:moveTo>
                    <a:pt x="2021" y="1"/>
                  </a:moveTo>
                  <a:cubicBezTo>
                    <a:pt x="1983" y="1"/>
                    <a:pt x="1945" y="2"/>
                    <a:pt x="1907" y="4"/>
                  </a:cubicBezTo>
                  <a:cubicBezTo>
                    <a:pt x="1303" y="43"/>
                    <a:pt x="812" y="351"/>
                    <a:pt x="483" y="891"/>
                  </a:cubicBezTo>
                  <a:cubicBezTo>
                    <a:pt x="147" y="1444"/>
                    <a:pt x="1" y="2227"/>
                    <a:pt x="59" y="3154"/>
                  </a:cubicBezTo>
                  <a:cubicBezTo>
                    <a:pt x="192" y="4931"/>
                    <a:pt x="963" y="6012"/>
                    <a:pt x="2083" y="6012"/>
                  </a:cubicBezTo>
                  <a:cubicBezTo>
                    <a:pt x="2121" y="6012"/>
                    <a:pt x="2160" y="6010"/>
                    <a:pt x="2200" y="6008"/>
                  </a:cubicBezTo>
                  <a:cubicBezTo>
                    <a:pt x="3497" y="5924"/>
                    <a:pt x="4169" y="4761"/>
                    <a:pt x="4044" y="2817"/>
                  </a:cubicBezTo>
                  <a:cubicBezTo>
                    <a:pt x="3985" y="1902"/>
                    <a:pt x="3770" y="1191"/>
                    <a:pt x="3404" y="701"/>
                  </a:cubicBezTo>
                  <a:cubicBezTo>
                    <a:pt x="3057" y="237"/>
                    <a:pt x="2578" y="1"/>
                    <a:pt x="20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5045450" y="2837600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61" y="598"/>
                  </a:moveTo>
                  <a:cubicBezTo>
                    <a:pt x="2710" y="598"/>
                    <a:pt x="3104" y="1476"/>
                    <a:pt x="3193" y="2830"/>
                  </a:cubicBezTo>
                  <a:cubicBezTo>
                    <a:pt x="3285" y="4274"/>
                    <a:pt x="2970" y="5210"/>
                    <a:pt x="2187" y="5261"/>
                  </a:cubicBezTo>
                  <a:cubicBezTo>
                    <a:pt x="2169" y="5262"/>
                    <a:pt x="2150" y="5263"/>
                    <a:pt x="2132" y="5263"/>
                  </a:cubicBezTo>
                  <a:cubicBezTo>
                    <a:pt x="1465" y="5263"/>
                    <a:pt x="983" y="4462"/>
                    <a:pt x="890" y="3031"/>
                  </a:cubicBezTo>
                  <a:cubicBezTo>
                    <a:pt x="791" y="1492"/>
                    <a:pt x="1225" y="643"/>
                    <a:pt x="1896" y="600"/>
                  </a:cubicBezTo>
                  <a:cubicBezTo>
                    <a:pt x="1918" y="599"/>
                    <a:pt x="1939" y="598"/>
                    <a:pt x="1961" y="598"/>
                  </a:cubicBezTo>
                  <a:close/>
                  <a:moveTo>
                    <a:pt x="2024" y="1"/>
                  </a:moveTo>
                  <a:cubicBezTo>
                    <a:pt x="1983" y="1"/>
                    <a:pt x="1942" y="2"/>
                    <a:pt x="1900" y="5"/>
                  </a:cubicBezTo>
                  <a:cubicBezTo>
                    <a:pt x="752" y="79"/>
                    <a:pt x="1" y="1176"/>
                    <a:pt x="123" y="3073"/>
                  </a:cubicBezTo>
                  <a:cubicBezTo>
                    <a:pt x="258" y="4877"/>
                    <a:pt x="1023" y="5860"/>
                    <a:pt x="2071" y="5860"/>
                  </a:cubicBezTo>
                  <a:cubicBezTo>
                    <a:pt x="2108" y="5860"/>
                    <a:pt x="2145" y="5858"/>
                    <a:pt x="2182" y="5856"/>
                  </a:cubicBezTo>
                  <a:cubicBezTo>
                    <a:pt x="3435" y="5775"/>
                    <a:pt x="4080" y="4668"/>
                    <a:pt x="3956" y="2746"/>
                  </a:cubicBezTo>
                  <a:cubicBezTo>
                    <a:pt x="3843" y="1009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5043625" y="2835725"/>
              <a:ext cx="105725" cy="150275"/>
            </a:xfrm>
            <a:custGeom>
              <a:avLst/>
              <a:gdLst/>
              <a:ahLst/>
              <a:cxnLst/>
              <a:rect l="l" t="t" r="r" b="b"/>
              <a:pathLst>
                <a:path w="4229" h="6011" extrusionOk="0">
                  <a:moveTo>
                    <a:pt x="2031" y="748"/>
                  </a:moveTo>
                  <a:cubicBezTo>
                    <a:pt x="2915" y="748"/>
                    <a:pt x="3137" y="2096"/>
                    <a:pt x="3189" y="2910"/>
                  </a:cubicBezTo>
                  <a:cubicBezTo>
                    <a:pt x="3245" y="3761"/>
                    <a:pt x="3195" y="5200"/>
                    <a:pt x="2255" y="5262"/>
                  </a:cubicBezTo>
                  <a:cubicBezTo>
                    <a:pt x="2239" y="5263"/>
                    <a:pt x="2223" y="5263"/>
                    <a:pt x="2207" y="5263"/>
                  </a:cubicBezTo>
                  <a:cubicBezTo>
                    <a:pt x="1570" y="5263"/>
                    <a:pt x="1125" y="4442"/>
                    <a:pt x="1039" y="3101"/>
                  </a:cubicBezTo>
                  <a:cubicBezTo>
                    <a:pt x="992" y="2378"/>
                    <a:pt x="1064" y="1775"/>
                    <a:pt x="1246" y="1360"/>
                  </a:cubicBezTo>
                  <a:cubicBezTo>
                    <a:pt x="1413" y="981"/>
                    <a:pt x="1664" y="770"/>
                    <a:pt x="1973" y="751"/>
                  </a:cubicBezTo>
                  <a:cubicBezTo>
                    <a:pt x="1993" y="749"/>
                    <a:pt x="2013" y="748"/>
                    <a:pt x="2031" y="748"/>
                  </a:cubicBezTo>
                  <a:close/>
                  <a:moveTo>
                    <a:pt x="2032" y="596"/>
                  </a:moveTo>
                  <a:cubicBezTo>
                    <a:pt x="2009" y="596"/>
                    <a:pt x="1986" y="597"/>
                    <a:pt x="1963" y="598"/>
                  </a:cubicBezTo>
                  <a:cubicBezTo>
                    <a:pt x="1594" y="623"/>
                    <a:pt x="1298" y="865"/>
                    <a:pt x="1107" y="1299"/>
                  </a:cubicBezTo>
                  <a:cubicBezTo>
                    <a:pt x="915" y="1736"/>
                    <a:pt x="838" y="2364"/>
                    <a:pt x="886" y="3112"/>
                  </a:cubicBezTo>
                  <a:cubicBezTo>
                    <a:pt x="981" y="4561"/>
                    <a:pt x="1470" y="5414"/>
                    <a:pt x="2203" y="5414"/>
                  </a:cubicBezTo>
                  <a:cubicBezTo>
                    <a:pt x="2224" y="5414"/>
                    <a:pt x="2246" y="5414"/>
                    <a:pt x="2264" y="5413"/>
                  </a:cubicBezTo>
                  <a:cubicBezTo>
                    <a:pt x="3059" y="5361"/>
                    <a:pt x="3441" y="4469"/>
                    <a:pt x="3341" y="2901"/>
                  </a:cubicBezTo>
                  <a:cubicBezTo>
                    <a:pt x="3244" y="1409"/>
                    <a:pt x="2780" y="596"/>
                    <a:pt x="2032" y="596"/>
                  </a:cubicBezTo>
                  <a:close/>
                  <a:moveTo>
                    <a:pt x="2098" y="151"/>
                  </a:moveTo>
                  <a:cubicBezTo>
                    <a:pt x="3168" y="151"/>
                    <a:pt x="3841" y="1118"/>
                    <a:pt x="3952" y="2825"/>
                  </a:cubicBezTo>
                  <a:cubicBezTo>
                    <a:pt x="4073" y="4702"/>
                    <a:pt x="3469" y="5777"/>
                    <a:pt x="2250" y="5855"/>
                  </a:cubicBezTo>
                  <a:cubicBezTo>
                    <a:pt x="2211" y="5858"/>
                    <a:pt x="2172" y="5860"/>
                    <a:pt x="2134" y="5860"/>
                  </a:cubicBezTo>
                  <a:cubicBezTo>
                    <a:pt x="1086" y="5860"/>
                    <a:pt x="399" y="4850"/>
                    <a:pt x="272" y="3143"/>
                  </a:cubicBezTo>
                  <a:cubicBezTo>
                    <a:pt x="157" y="1377"/>
                    <a:pt x="811" y="231"/>
                    <a:pt x="1976" y="155"/>
                  </a:cubicBezTo>
                  <a:cubicBezTo>
                    <a:pt x="2017" y="153"/>
                    <a:pt x="2057" y="151"/>
                    <a:pt x="2096" y="151"/>
                  </a:cubicBezTo>
                  <a:close/>
                  <a:moveTo>
                    <a:pt x="2101" y="0"/>
                  </a:moveTo>
                  <a:cubicBezTo>
                    <a:pt x="2057" y="0"/>
                    <a:pt x="2013" y="2"/>
                    <a:pt x="1969" y="4"/>
                  </a:cubicBezTo>
                  <a:cubicBezTo>
                    <a:pt x="709" y="86"/>
                    <a:pt x="1" y="1292"/>
                    <a:pt x="121" y="3153"/>
                  </a:cubicBezTo>
                  <a:cubicBezTo>
                    <a:pt x="254" y="4930"/>
                    <a:pt x="1024" y="6010"/>
                    <a:pt x="2146" y="6010"/>
                  </a:cubicBezTo>
                  <a:cubicBezTo>
                    <a:pt x="2183" y="6010"/>
                    <a:pt x="2221" y="6009"/>
                    <a:pt x="2259" y="6008"/>
                  </a:cubicBezTo>
                  <a:cubicBezTo>
                    <a:pt x="3556" y="5923"/>
                    <a:pt x="4228" y="4760"/>
                    <a:pt x="4103" y="2816"/>
                  </a:cubicBezTo>
                  <a:cubicBezTo>
                    <a:pt x="3987" y="1018"/>
                    <a:pt x="3260" y="0"/>
                    <a:pt x="2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768175" y="3187725"/>
              <a:ext cx="345975" cy="345975"/>
            </a:xfrm>
            <a:custGeom>
              <a:avLst/>
              <a:gdLst/>
              <a:ahLst/>
              <a:cxnLst/>
              <a:rect l="l" t="t" r="r" b="b"/>
              <a:pathLst>
                <a:path w="13839" h="13839" extrusionOk="0">
                  <a:moveTo>
                    <a:pt x="6919" y="1"/>
                  </a:moveTo>
                  <a:cubicBezTo>
                    <a:pt x="5083" y="1"/>
                    <a:pt x="3324" y="730"/>
                    <a:pt x="2027" y="2027"/>
                  </a:cubicBezTo>
                  <a:cubicBezTo>
                    <a:pt x="728" y="3325"/>
                    <a:pt x="0" y="5085"/>
                    <a:pt x="0" y="6920"/>
                  </a:cubicBezTo>
                  <a:cubicBezTo>
                    <a:pt x="0" y="8754"/>
                    <a:pt x="728" y="10514"/>
                    <a:pt x="2027" y="11812"/>
                  </a:cubicBezTo>
                  <a:cubicBezTo>
                    <a:pt x="3324" y="13109"/>
                    <a:pt x="5083" y="13839"/>
                    <a:pt x="6919" y="13839"/>
                  </a:cubicBezTo>
                  <a:cubicBezTo>
                    <a:pt x="8754" y="13839"/>
                    <a:pt x="10514" y="13109"/>
                    <a:pt x="11811" y="11812"/>
                  </a:cubicBezTo>
                  <a:cubicBezTo>
                    <a:pt x="13109" y="10514"/>
                    <a:pt x="13838" y="8754"/>
                    <a:pt x="13838" y="6920"/>
                  </a:cubicBezTo>
                  <a:cubicBezTo>
                    <a:pt x="13838" y="5085"/>
                    <a:pt x="13109" y="3325"/>
                    <a:pt x="11811" y="2027"/>
                  </a:cubicBezTo>
                  <a:cubicBezTo>
                    <a:pt x="10514" y="730"/>
                    <a:pt x="8754" y="1"/>
                    <a:pt x="6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4757850" y="3180150"/>
              <a:ext cx="366575" cy="361125"/>
            </a:xfrm>
            <a:custGeom>
              <a:avLst/>
              <a:gdLst/>
              <a:ahLst/>
              <a:cxnLst/>
              <a:rect l="l" t="t" r="r" b="b"/>
              <a:pathLst>
                <a:path w="14663" h="14445" extrusionOk="0">
                  <a:moveTo>
                    <a:pt x="7341" y="606"/>
                  </a:moveTo>
                  <a:cubicBezTo>
                    <a:pt x="8948" y="606"/>
                    <a:pt x="10481" y="1183"/>
                    <a:pt x="11699" y="2252"/>
                  </a:cubicBezTo>
                  <a:cubicBezTo>
                    <a:pt x="13026" y="3419"/>
                    <a:pt x="13820" y="5032"/>
                    <a:pt x="13934" y="6797"/>
                  </a:cubicBezTo>
                  <a:cubicBezTo>
                    <a:pt x="14048" y="8560"/>
                    <a:pt x="13467" y="10262"/>
                    <a:pt x="12302" y="11589"/>
                  </a:cubicBezTo>
                  <a:cubicBezTo>
                    <a:pt x="11136" y="12917"/>
                    <a:pt x="9521" y="13709"/>
                    <a:pt x="7758" y="13825"/>
                  </a:cubicBezTo>
                  <a:cubicBezTo>
                    <a:pt x="7612" y="13835"/>
                    <a:pt x="7466" y="13839"/>
                    <a:pt x="7321" y="13839"/>
                  </a:cubicBezTo>
                  <a:cubicBezTo>
                    <a:pt x="5715" y="13839"/>
                    <a:pt x="4181" y="13262"/>
                    <a:pt x="2965" y="12193"/>
                  </a:cubicBezTo>
                  <a:cubicBezTo>
                    <a:pt x="1637" y="11027"/>
                    <a:pt x="844" y="9413"/>
                    <a:pt x="730" y="7650"/>
                  </a:cubicBezTo>
                  <a:cubicBezTo>
                    <a:pt x="615" y="5885"/>
                    <a:pt x="1196" y="4183"/>
                    <a:pt x="2362" y="2856"/>
                  </a:cubicBezTo>
                  <a:cubicBezTo>
                    <a:pt x="3527" y="1528"/>
                    <a:pt x="5142" y="735"/>
                    <a:pt x="6905" y="620"/>
                  </a:cubicBezTo>
                  <a:cubicBezTo>
                    <a:pt x="7051" y="611"/>
                    <a:pt x="7197" y="606"/>
                    <a:pt x="7341" y="606"/>
                  </a:cubicBezTo>
                  <a:close/>
                  <a:moveTo>
                    <a:pt x="7344" y="0"/>
                  </a:moveTo>
                  <a:cubicBezTo>
                    <a:pt x="7185" y="0"/>
                    <a:pt x="7026" y="5"/>
                    <a:pt x="6866" y="16"/>
                  </a:cubicBezTo>
                  <a:cubicBezTo>
                    <a:pt x="4941" y="141"/>
                    <a:pt x="3179" y="1007"/>
                    <a:pt x="1906" y="2456"/>
                  </a:cubicBezTo>
                  <a:cubicBezTo>
                    <a:pt x="633" y="3906"/>
                    <a:pt x="1" y="5763"/>
                    <a:pt x="126" y="7689"/>
                  </a:cubicBezTo>
                  <a:cubicBezTo>
                    <a:pt x="249" y="9614"/>
                    <a:pt x="1117" y="11374"/>
                    <a:pt x="2565" y="12648"/>
                  </a:cubicBezTo>
                  <a:cubicBezTo>
                    <a:pt x="3894" y="13816"/>
                    <a:pt x="5568" y="14445"/>
                    <a:pt x="7321" y="14445"/>
                  </a:cubicBezTo>
                  <a:cubicBezTo>
                    <a:pt x="7479" y="14445"/>
                    <a:pt x="7638" y="14440"/>
                    <a:pt x="7797" y="14429"/>
                  </a:cubicBezTo>
                  <a:cubicBezTo>
                    <a:pt x="9723" y="14304"/>
                    <a:pt x="11484" y="13438"/>
                    <a:pt x="12758" y="11989"/>
                  </a:cubicBezTo>
                  <a:cubicBezTo>
                    <a:pt x="14031" y="10539"/>
                    <a:pt x="14663" y="8682"/>
                    <a:pt x="14539" y="6758"/>
                  </a:cubicBezTo>
                  <a:cubicBezTo>
                    <a:pt x="14414" y="4832"/>
                    <a:pt x="13547" y="3070"/>
                    <a:pt x="12099" y="1797"/>
                  </a:cubicBezTo>
                  <a:cubicBezTo>
                    <a:pt x="10770" y="629"/>
                    <a:pt x="9097" y="0"/>
                    <a:pt x="7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5002650" y="3172550"/>
              <a:ext cx="345975" cy="345975"/>
            </a:xfrm>
            <a:custGeom>
              <a:avLst/>
              <a:gdLst/>
              <a:ahLst/>
              <a:cxnLst/>
              <a:rect l="l" t="t" r="r" b="b"/>
              <a:pathLst>
                <a:path w="13839" h="13839" extrusionOk="0">
                  <a:moveTo>
                    <a:pt x="6919" y="1"/>
                  </a:moveTo>
                  <a:cubicBezTo>
                    <a:pt x="5084" y="1"/>
                    <a:pt x="3325" y="730"/>
                    <a:pt x="2027" y="2028"/>
                  </a:cubicBezTo>
                  <a:cubicBezTo>
                    <a:pt x="730" y="3325"/>
                    <a:pt x="0" y="5085"/>
                    <a:pt x="0" y="6920"/>
                  </a:cubicBezTo>
                  <a:cubicBezTo>
                    <a:pt x="0" y="8756"/>
                    <a:pt x="730" y="10515"/>
                    <a:pt x="2027" y="11812"/>
                  </a:cubicBezTo>
                  <a:cubicBezTo>
                    <a:pt x="3325" y="13111"/>
                    <a:pt x="5084" y="13839"/>
                    <a:pt x="6919" y="13839"/>
                  </a:cubicBezTo>
                  <a:cubicBezTo>
                    <a:pt x="8754" y="13839"/>
                    <a:pt x="10515" y="13111"/>
                    <a:pt x="11812" y="11812"/>
                  </a:cubicBezTo>
                  <a:cubicBezTo>
                    <a:pt x="13110" y="10515"/>
                    <a:pt x="13838" y="8756"/>
                    <a:pt x="13838" y="6920"/>
                  </a:cubicBezTo>
                  <a:cubicBezTo>
                    <a:pt x="13838" y="5085"/>
                    <a:pt x="13110" y="3325"/>
                    <a:pt x="11812" y="2028"/>
                  </a:cubicBezTo>
                  <a:cubicBezTo>
                    <a:pt x="10515" y="730"/>
                    <a:pt x="8754" y="1"/>
                    <a:pt x="6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4989025" y="3165025"/>
              <a:ext cx="373200" cy="361100"/>
            </a:xfrm>
            <a:custGeom>
              <a:avLst/>
              <a:gdLst/>
              <a:ahLst/>
              <a:cxnLst/>
              <a:rect l="l" t="t" r="r" b="b"/>
              <a:pathLst>
                <a:path w="14928" h="14444" extrusionOk="0">
                  <a:moveTo>
                    <a:pt x="7475" y="605"/>
                  </a:moveTo>
                  <a:cubicBezTo>
                    <a:pt x="9080" y="605"/>
                    <a:pt x="10614" y="1181"/>
                    <a:pt x="11831" y="2251"/>
                  </a:cubicBezTo>
                  <a:cubicBezTo>
                    <a:pt x="13159" y="3418"/>
                    <a:pt x="13954" y="5030"/>
                    <a:pt x="14067" y="6795"/>
                  </a:cubicBezTo>
                  <a:cubicBezTo>
                    <a:pt x="14181" y="8558"/>
                    <a:pt x="13601" y="10260"/>
                    <a:pt x="12435" y="11589"/>
                  </a:cubicBezTo>
                  <a:cubicBezTo>
                    <a:pt x="11268" y="12916"/>
                    <a:pt x="9655" y="13710"/>
                    <a:pt x="7891" y="13823"/>
                  </a:cubicBezTo>
                  <a:cubicBezTo>
                    <a:pt x="7745" y="13833"/>
                    <a:pt x="7600" y="13837"/>
                    <a:pt x="7455" y="13837"/>
                  </a:cubicBezTo>
                  <a:cubicBezTo>
                    <a:pt x="3984" y="13837"/>
                    <a:pt x="1088" y="11144"/>
                    <a:pt x="862" y="7648"/>
                  </a:cubicBezTo>
                  <a:cubicBezTo>
                    <a:pt x="627" y="4008"/>
                    <a:pt x="3397" y="854"/>
                    <a:pt x="7038" y="620"/>
                  </a:cubicBezTo>
                  <a:cubicBezTo>
                    <a:pt x="7184" y="609"/>
                    <a:pt x="7330" y="605"/>
                    <a:pt x="7475" y="605"/>
                  </a:cubicBezTo>
                  <a:close/>
                  <a:moveTo>
                    <a:pt x="7470" y="0"/>
                  </a:moveTo>
                  <a:cubicBezTo>
                    <a:pt x="7314" y="0"/>
                    <a:pt x="7157" y="5"/>
                    <a:pt x="6999" y="15"/>
                  </a:cubicBezTo>
                  <a:cubicBezTo>
                    <a:pt x="3025" y="272"/>
                    <a:pt x="1" y="3714"/>
                    <a:pt x="258" y="7688"/>
                  </a:cubicBezTo>
                  <a:cubicBezTo>
                    <a:pt x="504" y="11504"/>
                    <a:pt x="3688" y="14443"/>
                    <a:pt x="7460" y="14443"/>
                  </a:cubicBezTo>
                  <a:cubicBezTo>
                    <a:pt x="7615" y="14443"/>
                    <a:pt x="7773" y="14438"/>
                    <a:pt x="7931" y="14429"/>
                  </a:cubicBezTo>
                  <a:cubicBezTo>
                    <a:pt x="11904" y="14171"/>
                    <a:pt x="14928" y="10730"/>
                    <a:pt x="14671" y="6756"/>
                  </a:cubicBezTo>
                  <a:cubicBezTo>
                    <a:pt x="14547" y="4831"/>
                    <a:pt x="13680" y="3069"/>
                    <a:pt x="12231" y="1795"/>
                  </a:cubicBezTo>
                  <a:cubicBezTo>
                    <a:pt x="10900" y="627"/>
                    <a:pt x="9226" y="0"/>
                    <a:pt x="7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5943925" y="28967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4" y="1671"/>
                    <a:pt x="4648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8" y="27090"/>
                  </a:cubicBezTo>
                  <a:cubicBezTo>
                    <a:pt x="7624" y="30067"/>
                    <a:pt x="11661" y="31740"/>
                    <a:pt x="15870" y="31740"/>
                  </a:cubicBezTo>
                  <a:cubicBezTo>
                    <a:pt x="20079" y="31740"/>
                    <a:pt x="24115" y="30067"/>
                    <a:pt x="27091" y="27090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1" y="4648"/>
                  </a:cubicBezTo>
                  <a:cubicBezTo>
                    <a:pt x="24115" y="1671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5922300" y="28889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4" y="609"/>
                  </a:moveTo>
                  <a:cubicBezTo>
                    <a:pt x="19603" y="609"/>
                    <a:pt x="22395" y="1390"/>
                    <a:pt x="24876" y="2912"/>
                  </a:cubicBezTo>
                  <a:cubicBezTo>
                    <a:pt x="32192" y="7401"/>
                    <a:pt x="34493" y="17005"/>
                    <a:pt x="30004" y="24322"/>
                  </a:cubicBezTo>
                  <a:cubicBezTo>
                    <a:pt x="27069" y="29104"/>
                    <a:pt x="21948" y="31742"/>
                    <a:pt x="16710" y="31742"/>
                  </a:cubicBezTo>
                  <a:cubicBezTo>
                    <a:pt x="13935" y="31742"/>
                    <a:pt x="11128" y="31002"/>
                    <a:pt x="8595" y="29449"/>
                  </a:cubicBezTo>
                  <a:cubicBezTo>
                    <a:pt x="5050" y="27275"/>
                    <a:pt x="2565" y="23850"/>
                    <a:pt x="1598" y="19807"/>
                  </a:cubicBezTo>
                  <a:cubicBezTo>
                    <a:pt x="629" y="15763"/>
                    <a:pt x="1293" y="11585"/>
                    <a:pt x="3466" y="8041"/>
                  </a:cubicBezTo>
                  <a:cubicBezTo>
                    <a:pt x="5641" y="4496"/>
                    <a:pt x="9065" y="2011"/>
                    <a:pt x="13110" y="1042"/>
                  </a:cubicBezTo>
                  <a:cubicBezTo>
                    <a:pt x="14306" y="754"/>
                    <a:pt x="15533" y="609"/>
                    <a:pt x="16764" y="609"/>
                  </a:cubicBezTo>
                  <a:close/>
                  <a:moveTo>
                    <a:pt x="16764" y="1"/>
                  </a:moveTo>
                  <a:cubicBezTo>
                    <a:pt x="15500" y="1"/>
                    <a:pt x="14228" y="150"/>
                    <a:pt x="12968" y="452"/>
                  </a:cubicBezTo>
                  <a:cubicBezTo>
                    <a:pt x="8767" y="1459"/>
                    <a:pt x="5210" y="4039"/>
                    <a:pt x="2951" y="7723"/>
                  </a:cubicBezTo>
                  <a:cubicBezTo>
                    <a:pt x="691" y="11406"/>
                    <a:pt x="1" y="15746"/>
                    <a:pt x="1008" y="19947"/>
                  </a:cubicBezTo>
                  <a:cubicBezTo>
                    <a:pt x="2013" y="24148"/>
                    <a:pt x="4595" y="27706"/>
                    <a:pt x="8277" y="29964"/>
                  </a:cubicBezTo>
                  <a:cubicBezTo>
                    <a:pt x="10810" y="31523"/>
                    <a:pt x="13726" y="32349"/>
                    <a:pt x="16701" y="32349"/>
                  </a:cubicBezTo>
                  <a:cubicBezTo>
                    <a:pt x="16703" y="32349"/>
                    <a:pt x="16705" y="32349"/>
                    <a:pt x="16708" y="32349"/>
                  </a:cubicBezTo>
                  <a:cubicBezTo>
                    <a:pt x="22150" y="32349"/>
                    <a:pt x="27471" y="29608"/>
                    <a:pt x="30520" y="24637"/>
                  </a:cubicBezTo>
                  <a:cubicBezTo>
                    <a:pt x="35183" y="17037"/>
                    <a:pt x="32792" y="7059"/>
                    <a:pt x="25192" y="2395"/>
                  </a:cubicBezTo>
                  <a:cubicBezTo>
                    <a:pt x="22614" y="814"/>
                    <a:pt x="19713" y="1"/>
                    <a:pt x="16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5943925" y="28436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4" y="1673"/>
                    <a:pt x="4648" y="4649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8" y="27091"/>
                  </a:cubicBezTo>
                  <a:cubicBezTo>
                    <a:pt x="7624" y="30068"/>
                    <a:pt x="11661" y="31740"/>
                    <a:pt x="15870" y="31740"/>
                  </a:cubicBezTo>
                  <a:cubicBezTo>
                    <a:pt x="20079" y="31740"/>
                    <a:pt x="24115" y="30068"/>
                    <a:pt x="27091" y="27091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1" y="4649"/>
                  </a:cubicBezTo>
                  <a:cubicBezTo>
                    <a:pt x="24115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5922175" y="2836000"/>
              <a:ext cx="866525" cy="808725"/>
            </a:xfrm>
            <a:custGeom>
              <a:avLst/>
              <a:gdLst/>
              <a:ahLst/>
              <a:cxnLst/>
              <a:rect l="l" t="t" r="r" b="b"/>
              <a:pathLst>
                <a:path w="34661" h="32349" extrusionOk="0">
                  <a:moveTo>
                    <a:pt x="16736" y="605"/>
                  </a:moveTo>
                  <a:lnTo>
                    <a:pt x="16736" y="607"/>
                  </a:lnTo>
                  <a:cubicBezTo>
                    <a:pt x="23620" y="607"/>
                    <a:pt x="29932" y="5214"/>
                    <a:pt x="31783" y="12173"/>
                  </a:cubicBezTo>
                  <a:cubicBezTo>
                    <a:pt x="33990" y="20468"/>
                    <a:pt x="29036" y="29012"/>
                    <a:pt x="20741" y="31218"/>
                  </a:cubicBezTo>
                  <a:cubicBezTo>
                    <a:pt x="19406" y="31573"/>
                    <a:pt x="18064" y="31743"/>
                    <a:pt x="16743" y="31743"/>
                  </a:cubicBezTo>
                  <a:cubicBezTo>
                    <a:pt x="9861" y="31743"/>
                    <a:pt x="3547" y="27135"/>
                    <a:pt x="1696" y="20175"/>
                  </a:cubicBezTo>
                  <a:cubicBezTo>
                    <a:pt x="627" y="16157"/>
                    <a:pt x="1188" y="11964"/>
                    <a:pt x="3273" y="8366"/>
                  </a:cubicBezTo>
                  <a:cubicBezTo>
                    <a:pt x="5358" y="4769"/>
                    <a:pt x="8721" y="2199"/>
                    <a:pt x="12738" y="1130"/>
                  </a:cubicBezTo>
                  <a:cubicBezTo>
                    <a:pt x="14043" y="783"/>
                    <a:pt x="15387" y="607"/>
                    <a:pt x="16736" y="605"/>
                  </a:cubicBezTo>
                  <a:close/>
                  <a:moveTo>
                    <a:pt x="16735" y="1"/>
                  </a:moveTo>
                  <a:cubicBezTo>
                    <a:pt x="15363" y="1"/>
                    <a:pt x="13969" y="177"/>
                    <a:pt x="12582" y="546"/>
                  </a:cubicBezTo>
                  <a:cubicBezTo>
                    <a:pt x="8408" y="1656"/>
                    <a:pt x="4915" y="4325"/>
                    <a:pt x="2749" y="8062"/>
                  </a:cubicBezTo>
                  <a:cubicBezTo>
                    <a:pt x="583" y="11800"/>
                    <a:pt x="1" y="16157"/>
                    <a:pt x="1110" y="20332"/>
                  </a:cubicBezTo>
                  <a:cubicBezTo>
                    <a:pt x="3034" y="27562"/>
                    <a:pt x="9592" y="32348"/>
                    <a:pt x="16744" y="32348"/>
                  </a:cubicBezTo>
                  <a:cubicBezTo>
                    <a:pt x="18145" y="32348"/>
                    <a:pt x="19541" y="32165"/>
                    <a:pt x="20897" y="31804"/>
                  </a:cubicBezTo>
                  <a:cubicBezTo>
                    <a:pt x="29515" y="29512"/>
                    <a:pt x="34661" y="20636"/>
                    <a:pt x="32369" y="12017"/>
                  </a:cubicBezTo>
                  <a:cubicBezTo>
                    <a:pt x="30446" y="4787"/>
                    <a:pt x="23888" y="1"/>
                    <a:pt x="16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6578875" y="3001600"/>
              <a:ext cx="85400" cy="143850"/>
            </a:xfrm>
            <a:custGeom>
              <a:avLst/>
              <a:gdLst/>
              <a:ahLst/>
              <a:cxnLst/>
              <a:rect l="l" t="t" r="r" b="b"/>
              <a:pathLst>
                <a:path w="3416" h="5754" extrusionOk="0">
                  <a:moveTo>
                    <a:pt x="1" y="1"/>
                  </a:moveTo>
                  <a:lnTo>
                    <a:pt x="3415" y="5754"/>
                  </a:lnTo>
                  <a:cubicBezTo>
                    <a:pt x="2781" y="3579"/>
                    <a:pt x="1607" y="160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6570550" y="2994025"/>
              <a:ext cx="102150" cy="159000"/>
            </a:xfrm>
            <a:custGeom>
              <a:avLst/>
              <a:gdLst/>
              <a:ahLst/>
              <a:cxnLst/>
              <a:rect l="l" t="t" r="r" b="b"/>
              <a:pathLst>
                <a:path w="4086" h="6360" extrusionOk="0">
                  <a:moveTo>
                    <a:pt x="333" y="1"/>
                  </a:moveTo>
                  <a:cubicBezTo>
                    <a:pt x="255" y="1"/>
                    <a:pt x="178" y="31"/>
                    <a:pt x="119" y="90"/>
                  </a:cubicBezTo>
                  <a:cubicBezTo>
                    <a:pt x="0" y="208"/>
                    <a:pt x="2" y="400"/>
                    <a:pt x="120" y="518"/>
                  </a:cubicBezTo>
                  <a:cubicBezTo>
                    <a:pt x="1687" y="2082"/>
                    <a:pt x="2836" y="4016"/>
                    <a:pt x="3458" y="6142"/>
                  </a:cubicBezTo>
                  <a:cubicBezTo>
                    <a:pt x="3496" y="6271"/>
                    <a:pt x="3614" y="6359"/>
                    <a:pt x="3748" y="6359"/>
                  </a:cubicBezTo>
                  <a:cubicBezTo>
                    <a:pt x="3777" y="6359"/>
                    <a:pt x="3806" y="6355"/>
                    <a:pt x="3834" y="6346"/>
                  </a:cubicBezTo>
                  <a:cubicBezTo>
                    <a:pt x="3995" y="6299"/>
                    <a:pt x="4086" y="6131"/>
                    <a:pt x="4039" y="5971"/>
                  </a:cubicBezTo>
                  <a:cubicBezTo>
                    <a:pt x="3388" y="3748"/>
                    <a:pt x="2187" y="1726"/>
                    <a:pt x="547" y="89"/>
                  </a:cubicBezTo>
                  <a:cubicBezTo>
                    <a:pt x="488" y="30"/>
                    <a:pt x="411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6378075" y="3204875"/>
              <a:ext cx="315400" cy="370700"/>
            </a:xfrm>
            <a:custGeom>
              <a:avLst/>
              <a:gdLst/>
              <a:ahLst/>
              <a:cxnLst/>
              <a:rect l="l" t="t" r="r" b="b"/>
              <a:pathLst>
                <a:path w="12616" h="14828" extrusionOk="0">
                  <a:moveTo>
                    <a:pt x="11920" y="1"/>
                  </a:moveTo>
                  <a:lnTo>
                    <a:pt x="0" y="14827"/>
                  </a:lnTo>
                  <a:cubicBezTo>
                    <a:pt x="665" y="14752"/>
                    <a:pt x="1324" y="14628"/>
                    <a:pt x="1971" y="14456"/>
                  </a:cubicBezTo>
                  <a:cubicBezTo>
                    <a:pt x="8489" y="12723"/>
                    <a:pt x="12616" y="6504"/>
                    <a:pt x="11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6370325" y="3197325"/>
              <a:ext cx="331225" cy="385825"/>
            </a:xfrm>
            <a:custGeom>
              <a:avLst/>
              <a:gdLst/>
              <a:ahLst/>
              <a:cxnLst/>
              <a:rect l="l" t="t" r="r" b="b"/>
              <a:pathLst>
                <a:path w="13249" h="15433" extrusionOk="0">
                  <a:moveTo>
                    <a:pt x="12231" y="0"/>
                  </a:moveTo>
                  <a:cubicBezTo>
                    <a:pt x="12220" y="0"/>
                    <a:pt x="12209" y="1"/>
                    <a:pt x="12198" y="2"/>
                  </a:cubicBezTo>
                  <a:cubicBezTo>
                    <a:pt x="12032" y="19"/>
                    <a:pt x="11911" y="169"/>
                    <a:pt x="11929" y="335"/>
                  </a:cubicBezTo>
                  <a:cubicBezTo>
                    <a:pt x="12614" y="6732"/>
                    <a:pt x="8433" y="12809"/>
                    <a:pt x="2204" y="14465"/>
                  </a:cubicBezTo>
                  <a:cubicBezTo>
                    <a:pt x="1571" y="14633"/>
                    <a:pt x="928" y="14756"/>
                    <a:pt x="277" y="14828"/>
                  </a:cubicBezTo>
                  <a:cubicBezTo>
                    <a:pt x="118" y="14847"/>
                    <a:pt x="0" y="14986"/>
                    <a:pt x="8" y="15146"/>
                  </a:cubicBezTo>
                  <a:cubicBezTo>
                    <a:pt x="17" y="15306"/>
                    <a:pt x="149" y="15431"/>
                    <a:pt x="309" y="15433"/>
                  </a:cubicBezTo>
                  <a:cubicBezTo>
                    <a:pt x="321" y="15433"/>
                    <a:pt x="333" y="15433"/>
                    <a:pt x="344" y="15431"/>
                  </a:cubicBezTo>
                  <a:cubicBezTo>
                    <a:pt x="1024" y="15355"/>
                    <a:pt x="1699" y="15227"/>
                    <a:pt x="2360" y="15051"/>
                  </a:cubicBezTo>
                  <a:cubicBezTo>
                    <a:pt x="8875" y="13317"/>
                    <a:pt x="13249" y="6963"/>
                    <a:pt x="12532" y="270"/>
                  </a:cubicBezTo>
                  <a:cubicBezTo>
                    <a:pt x="12515" y="115"/>
                    <a:pt x="12384" y="0"/>
                    <a:pt x="12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5966875" y="2903050"/>
              <a:ext cx="563125" cy="674650"/>
            </a:xfrm>
            <a:custGeom>
              <a:avLst/>
              <a:gdLst/>
              <a:ahLst/>
              <a:cxnLst/>
              <a:rect l="l" t="t" r="r" b="b"/>
              <a:pathLst>
                <a:path w="22525" h="26986" extrusionOk="0">
                  <a:moveTo>
                    <a:pt x="14961" y="1"/>
                  </a:moveTo>
                  <a:cubicBezTo>
                    <a:pt x="13813" y="1"/>
                    <a:pt x="12646" y="149"/>
                    <a:pt x="11484" y="458"/>
                  </a:cubicBezTo>
                  <a:cubicBezTo>
                    <a:pt x="4285" y="2372"/>
                    <a:pt x="1" y="9761"/>
                    <a:pt x="1916" y="16960"/>
                  </a:cubicBezTo>
                  <a:cubicBezTo>
                    <a:pt x="3522" y="22998"/>
                    <a:pt x="8976" y="26985"/>
                    <a:pt x="14943" y="26985"/>
                  </a:cubicBezTo>
                  <a:cubicBezTo>
                    <a:pt x="14963" y="26985"/>
                    <a:pt x="14984" y="26985"/>
                    <a:pt x="15004" y="26985"/>
                  </a:cubicBezTo>
                  <a:lnTo>
                    <a:pt x="22525" y="2330"/>
                  </a:lnTo>
                  <a:cubicBezTo>
                    <a:pt x="20326" y="840"/>
                    <a:pt x="17697" y="1"/>
                    <a:pt x="149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5975350" y="2895575"/>
              <a:ext cx="563275" cy="689700"/>
            </a:xfrm>
            <a:custGeom>
              <a:avLst/>
              <a:gdLst/>
              <a:ahLst/>
              <a:cxnLst/>
              <a:rect l="l" t="t" r="r" b="b"/>
              <a:pathLst>
                <a:path w="22531" h="27588" extrusionOk="0">
                  <a:moveTo>
                    <a:pt x="14612" y="0"/>
                  </a:moveTo>
                  <a:cubicBezTo>
                    <a:pt x="13427" y="0"/>
                    <a:pt x="12236" y="153"/>
                    <a:pt x="11068" y="464"/>
                  </a:cubicBezTo>
                  <a:cubicBezTo>
                    <a:pt x="7508" y="1410"/>
                    <a:pt x="4530" y="3687"/>
                    <a:pt x="2682" y="6873"/>
                  </a:cubicBezTo>
                  <a:cubicBezTo>
                    <a:pt x="834" y="10061"/>
                    <a:pt x="336" y="13777"/>
                    <a:pt x="1284" y="17337"/>
                  </a:cubicBezTo>
                  <a:cubicBezTo>
                    <a:pt x="2891" y="23381"/>
                    <a:pt x="8362" y="27587"/>
                    <a:pt x="14604" y="27587"/>
                  </a:cubicBezTo>
                  <a:cubicBezTo>
                    <a:pt x="14605" y="27587"/>
                    <a:pt x="14606" y="27587"/>
                    <a:pt x="14607" y="27587"/>
                  </a:cubicBezTo>
                  <a:cubicBezTo>
                    <a:pt x="14793" y="27587"/>
                    <a:pt x="14967" y="27469"/>
                    <a:pt x="14967" y="27283"/>
                  </a:cubicBezTo>
                  <a:cubicBezTo>
                    <a:pt x="14967" y="27115"/>
                    <a:pt x="14832" y="26980"/>
                    <a:pt x="14666" y="26980"/>
                  </a:cubicBezTo>
                  <a:cubicBezTo>
                    <a:pt x="14665" y="26980"/>
                    <a:pt x="14665" y="26980"/>
                    <a:pt x="14664" y="26981"/>
                  </a:cubicBezTo>
                  <a:cubicBezTo>
                    <a:pt x="14659" y="26983"/>
                    <a:pt x="14653" y="26983"/>
                    <a:pt x="14646" y="26983"/>
                  </a:cubicBezTo>
                  <a:cubicBezTo>
                    <a:pt x="14633" y="26983"/>
                    <a:pt x="14617" y="26981"/>
                    <a:pt x="14603" y="26981"/>
                  </a:cubicBezTo>
                  <a:cubicBezTo>
                    <a:pt x="8637" y="26981"/>
                    <a:pt x="3406" y="22959"/>
                    <a:pt x="1869" y="17181"/>
                  </a:cubicBezTo>
                  <a:cubicBezTo>
                    <a:pt x="0" y="10155"/>
                    <a:pt x="4196" y="2917"/>
                    <a:pt x="11223" y="1048"/>
                  </a:cubicBezTo>
                  <a:cubicBezTo>
                    <a:pt x="12340" y="751"/>
                    <a:pt x="13479" y="605"/>
                    <a:pt x="14612" y="605"/>
                  </a:cubicBezTo>
                  <a:cubicBezTo>
                    <a:pt x="17226" y="605"/>
                    <a:pt x="19810" y="1383"/>
                    <a:pt x="22017" y="2879"/>
                  </a:cubicBezTo>
                  <a:cubicBezTo>
                    <a:pt x="22068" y="2915"/>
                    <a:pt x="22127" y="2931"/>
                    <a:pt x="22186" y="2931"/>
                  </a:cubicBezTo>
                  <a:cubicBezTo>
                    <a:pt x="22283" y="2931"/>
                    <a:pt x="22379" y="2885"/>
                    <a:pt x="22437" y="2799"/>
                  </a:cubicBezTo>
                  <a:cubicBezTo>
                    <a:pt x="22531" y="2661"/>
                    <a:pt x="22494" y="2472"/>
                    <a:pt x="22355" y="2378"/>
                  </a:cubicBezTo>
                  <a:cubicBezTo>
                    <a:pt x="20048" y="814"/>
                    <a:pt x="17346" y="0"/>
                    <a:pt x="14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6162950" y="2996450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3" y="0"/>
                  </a:moveTo>
                  <a:cubicBezTo>
                    <a:pt x="4060" y="0"/>
                    <a:pt x="3988" y="9"/>
                    <a:pt x="3916" y="27"/>
                  </a:cubicBezTo>
                  <a:cubicBezTo>
                    <a:pt x="3692" y="81"/>
                    <a:pt x="3510" y="212"/>
                    <a:pt x="3368" y="420"/>
                  </a:cubicBezTo>
                  <a:cubicBezTo>
                    <a:pt x="3227" y="627"/>
                    <a:pt x="3194" y="875"/>
                    <a:pt x="3271" y="1165"/>
                  </a:cubicBezTo>
                  <a:lnTo>
                    <a:pt x="3982" y="3833"/>
                  </a:lnTo>
                  <a:lnTo>
                    <a:pt x="3982" y="3833"/>
                  </a:lnTo>
                  <a:cubicBezTo>
                    <a:pt x="2782" y="4222"/>
                    <a:pt x="1847" y="4780"/>
                    <a:pt x="1176" y="5508"/>
                  </a:cubicBezTo>
                  <a:cubicBezTo>
                    <a:pt x="281" y="6477"/>
                    <a:pt x="0" y="7585"/>
                    <a:pt x="331" y="8831"/>
                  </a:cubicBezTo>
                  <a:cubicBezTo>
                    <a:pt x="468" y="9345"/>
                    <a:pt x="652" y="9773"/>
                    <a:pt x="886" y="10118"/>
                  </a:cubicBezTo>
                  <a:cubicBezTo>
                    <a:pt x="1120" y="10462"/>
                    <a:pt x="1378" y="10737"/>
                    <a:pt x="1660" y="10941"/>
                  </a:cubicBezTo>
                  <a:cubicBezTo>
                    <a:pt x="1943" y="11144"/>
                    <a:pt x="2318" y="11301"/>
                    <a:pt x="2787" y="11410"/>
                  </a:cubicBezTo>
                  <a:cubicBezTo>
                    <a:pt x="3234" y="11515"/>
                    <a:pt x="3688" y="11587"/>
                    <a:pt x="4146" y="11624"/>
                  </a:cubicBezTo>
                  <a:cubicBezTo>
                    <a:pt x="4585" y="11657"/>
                    <a:pt x="5162" y="11681"/>
                    <a:pt x="5878" y="11691"/>
                  </a:cubicBezTo>
                  <a:lnTo>
                    <a:pt x="7772" y="11695"/>
                  </a:lnTo>
                  <a:cubicBezTo>
                    <a:pt x="7808" y="11694"/>
                    <a:pt x="7843" y="11694"/>
                    <a:pt x="7878" y="11694"/>
                  </a:cubicBezTo>
                  <a:cubicBezTo>
                    <a:pt x="8348" y="11694"/>
                    <a:pt x="8732" y="11759"/>
                    <a:pt x="9031" y="11888"/>
                  </a:cubicBezTo>
                  <a:cubicBezTo>
                    <a:pt x="9352" y="12027"/>
                    <a:pt x="9542" y="12207"/>
                    <a:pt x="9600" y="12430"/>
                  </a:cubicBezTo>
                  <a:cubicBezTo>
                    <a:pt x="9676" y="12711"/>
                    <a:pt x="9649" y="12967"/>
                    <a:pt x="9517" y="13199"/>
                  </a:cubicBezTo>
                  <a:cubicBezTo>
                    <a:pt x="9387" y="13431"/>
                    <a:pt x="9198" y="13616"/>
                    <a:pt x="8952" y="13754"/>
                  </a:cubicBezTo>
                  <a:cubicBezTo>
                    <a:pt x="8689" y="13901"/>
                    <a:pt x="8415" y="14026"/>
                    <a:pt x="8133" y="14130"/>
                  </a:cubicBezTo>
                  <a:cubicBezTo>
                    <a:pt x="7855" y="14236"/>
                    <a:pt x="7566" y="14310"/>
                    <a:pt x="7273" y="14352"/>
                  </a:cubicBezTo>
                  <a:cubicBezTo>
                    <a:pt x="6892" y="14436"/>
                    <a:pt x="6504" y="14479"/>
                    <a:pt x="6114" y="14482"/>
                  </a:cubicBezTo>
                  <a:cubicBezTo>
                    <a:pt x="6101" y="14482"/>
                    <a:pt x="6089" y="14482"/>
                    <a:pt x="6076" y="14482"/>
                  </a:cubicBezTo>
                  <a:cubicBezTo>
                    <a:pt x="5710" y="14482"/>
                    <a:pt x="5423" y="14464"/>
                    <a:pt x="5214" y="14426"/>
                  </a:cubicBezTo>
                  <a:cubicBezTo>
                    <a:pt x="4998" y="14388"/>
                    <a:pt x="4742" y="14332"/>
                    <a:pt x="4443" y="14261"/>
                  </a:cubicBezTo>
                  <a:cubicBezTo>
                    <a:pt x="4145" y="14189"/>
                    <a:pt x="3963" y="14149"/>
                    <a:pt x="3896" y="14140"/>
                  </a:cubicBezTo>
                  <a:cubicBezTo>
                    <a:pt x="3747" y="14110"/>
                    <a:pt x="3606" y="14096"/>
                    <a:pt x="3474" y="14096"/>
                  </a:cubicBezTo>
                  <a:cubicBezTo>
                    <a:pt x="3290" y="14096"/>
                    <a:pt x="3122" y="14124"/>
                    <a:pt x="2969" y="14180"/>
                  </a:cubicBezTo>
                  <a:cubicBezTo>
                    <a:pt x="2706" y="14278"/>
                    <a:pt x="2513" y="14443"/>
                    <a:pt x="2388" y="14677"/>
                  </a:cubicBezTo>
                  <a:cubicBezTo>
                    <a:pt x="2265" y="14904"/>
                    <a:pt x="2193" y="15155"/>
                    <a:pt x="2179" y="15412"/>
                  </a:cubicBezTo>
                  <a:cubicBezTo>
                    <a:pt x="2163" y="15667"/>
                    <a:pt x="2228" y="15913"/>
                    <a:pt x="2374" y="16149"/>
                  </a:cubicBezTo>
                  <a:cubicBezTo>
                    <a:pt x="2519" y="16385"/>
                    <a:pt x="2730" y="16558"/>
                    <a:pt x="3006" y="16667"/>
                  </a:cubicBezTo>
                  <a:cubicBezTo>
                    <a:pt x="3961" y="17015"/>
                    <a:pt x="4958" y="17189"/>
                    <a:pt x="5995" y="17189"/>
                  </a:cubicBezTo>
                  <a:cubicBezTo>
                    <a:pt x="6568" y="17189"/>
                    <a:pt x="7153" y="17136"/>
                    <a:pt x="7751" y="17029"/>
                  </a:cubicBezTo>
                  <a:lnTo>
                    <a:pt x="7751" y="17029"/>
                  </a:lnTo>
                  <a:lnTo>
                    <a:pt x="8414" y="19521"/>
                  </a:lnTo>
                  <a:cubicBezTo>
                    <a:pt x="8517" y="19906"/>
                    <a:pt x="8734" y="20134"/>
                    <a:pt x="9069" y="20204"/>
                  </a:cubicBezTo>
                  <a:cubicBezTo>
                    <a:pt x="9146" y="20221"/>
                    <a:pt x="9222" y="20229"/>
                    <a:pt x="9295" y="20229"/>
                  </a:cubicBezTo>
                  <a:cubicBezTo>
                    <a:pt x="9538" y="20229"/>
                    <a:pt x="9759" y="20137"/>
                    <a:pt x="9956" y="19954"/>
                  </a:cubicBezTo>
                  <a:cubicBezTo>
                    <a:pt x="10212" y="19717"/>
                    <a:pt x="10293" y="19415"/>
                    <a:pt x="10196" y="19048"/>
                  </a:cubicBezTo>
                  <a:lnTo>
                    <a:pt x="9535" y="16565"/>
                  </a:lnTo>
                  <a:lnTo>
                    <a:pt x="9535" y="16565"/>
                  </a:lnTo>
                  <a:cubicBezTo>
                    <a:pt x="10126" y="16351"/>
                    <a:pt x="10654" y="16086"/>
                    <a:pt x="11120" y="15770"/>
                  </a:cubicBezTo>
                  <a:cubicBezTo>
                    <a:pt x="11895" y="15243"/>
                    <a:pt x="12446" y="14580"/>
                    <a:pt x="12773" y="13780"/>
                  </a:cubicBezTo>
                  <a:cubicBezTo>
                    <a:pt x="13100" y="12981"/>
                    <a:pt x="13128" y="12108"/>
                    <a:pt x="12859" y="11165"/>
                  </a:cubicBezTo>
                  <a:cubicBezTo>
                    <a:pt x="12693" y="10578"/>
                    <a:pt x="12455" y="10095"/>
                    <a:pt x="12144" y="9716"/>
                  </a:cubicBezTo>
                  <a:cubicBezTo>
                    <a:pt x="11832" y="9337"/>
                    <a:pt x="11440" y="9050"/>
                    <a:pt x="10969" y="8856"/>
                  </a:cubicBezTo>
                  <a:cubicBezTo>
                    <a:pt x="10486" y="8658"/>
                    <a:pt x="9978" y="8528"/>
                    <a:pt x="9460" y="8468"/>
                  </a:cubicBezTo>
                  <a:cubicBezTo>
                    <a:pt x="8947" y="8407"/>
                    <a:pt x="8328" y="8377"/>
                    <a:pt x="7600" y="8377"/>
                  </a:cubicBezTo>
                  <a:cubicBezTo>
                    <a:pt x="7570" y="8377"/>
                    <a:pt x="7540" y="8377"/>
                    <a:pt x="7509" y="8377"/>
                  </a:cubicBezTo>
                  <a:lnTo>
                    <a:pt x="5638" y="8408"/>
                  </a:lnTo>
                  <a:cubicBezTo>
                    <a:pt x="5556" y="8411"/>
                    <a:pt x="5477" y="8413"/>
                    <a:pt x="5402" y="8413"/>
                  </a:cubicBezTo>
                  <a:cubicBezTo>
                    <a:pt x="4966" y="8413"/>
                    <a:pt x="4632" y="8365"/>
                    <a:pt x="4400" y="8271"/>
                  </a:cubicBezTo>
                  <a:cubicBezTo>
                    <a:pt x="4128" y="8161"/>
                    <a:pt x="3952" y="7951"/>
                    <a:pt x="3870" y="7644"/>
                  </a:cubicBezTo>
                  <a:cubicBezTo>
                    <a:pt x="3803" y="7387"/>
                    <a:pt x="3889" y="7145"/>
                    <a:pt x="4130" y="6916"/>
                  </a:cubicBezTo>
                  <a:cubicBezTo>
                    <a:pt x="4370" y="6688"/>
                    <a:pt x="4662" y="6521"/>
                    <a:pt x="5005" y="6416"/>
                  </a:cubicBezTo>
                  <a:cubicBezTo>
                    <a:pt x="5347" y="6312"/>
                    <a:pt x="5674" y="6227"/>
                    <a:pt x="5987" y="6162"/>
                  </a:cubicBezTo>
                  <a:cubicBezTo>
                    <a:pt x="6547" y="6077"/>
                    <a:pt x="7114" y="6035"/>
                    <a:pt x="7680" y="6035"/>
                  </a:cubicBezTo>
                  <a:cubicBezTo>
                    <a:pt x="8037" y="6035"/>
                    <a:pt x="8394" y="6052"/>
                    <a:pt x="8750" y="6085"/>
                  </a:cubicBezTo>
                  <a:cubicBezTo>
                    <a:pt x="8805" y="6088"/>
                    <a:pt x="8858" y="6090"/>
                    <a:pt x="8910" y="6090"/>
                  </a:cubicBezTo>
                  <a:cubicBezTo>
                    <a:pt x="9204" y="6090"/>
                    <a:pt x="9459" y="6034"/>
                    <a:pt x="9673" y="5922"/>
                  </a:cubicBezTo>
                  <a:cubicBezTo>
                    <a:pt x="9926" y="5791"/>
                    <a:pt x="10090" y="5599"/>
                    <a:pt x="10166" y="5347"/>
                  </a:cubicBezTo>
                  <a:cubicBezTo>
                    <a:pt x="10238" y="5102"/>
                    <a:pt x="10257" y="4844"/>
                    <a:pt x="10218" y="4591"/>
                  </a:cubicBezTo>
                  <a:cubicBezTo>
                    <a:pt x="10179" y="4341"/>
                    <a:pt x="10051" y="4108"/>
                    <a:pt x="9833" y="3891"/>
                  </a:cubicBezTo>
                  <a:cubicBezTo>
                    <a:pt x="9615" y="3674"/>
                    <a:pt x="9339" y="3538"/>
                    <a:pt x="9004" y="3480"/>
                  </a:cubicBezTo>
                  <a:cubicBezTo>
                    <a:pt x="8572" y="3404"/>
                    <a:pt x="8219" y="3350"/>
                    <a:pt x="7946" y="3323"/>
                  </a:cubicBezTo>
                  <a:cubicBezTo>
                    <a:pt x="7778" y="3306"/>
                    <a:pt x="7566" y="3297"/>
                    <a:pt x="7312" y="3297"/>
                  </a:cubicBezTo>
                  <a:cubicBezTo>
                    <a:pt x="7156" y="3297"/>
                    <a:pt x="6985" y="3300"/>
                    <a:pt x="6797" y="3307"/>
                  </a:cubicBezTo>
                  <a:cubicBezTo>
                    <a:pt x="6449" y="3320"/>
                    <a:pt x="6104" y="3354"/>
                    <a:pt x="5761" y="3409"/>
                  </a:cubicBezTo>
                  <a:lnTo>
                    <a:pt x="5761" y="3409"/>
                  </a:lnTo>
                  <a:lnTo>
                    <a:pt x="5040" y="695"/>
                  </a:lnTo>
                  <a:cubicBezTo>
                    <a:pt x="4967" y="421"/>
                    <a:pt x="4817" y="229"/>
                    <a:pt x="4591" y="115"/>
                  </a:cubicBezTo>
                  <a:cubicBezTo>
                    <a:pt x="4436" y="39"/>
                    <a:pt x="4284" y="0"/>
                    <a:pt x="4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6005025" y="3454750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19"/>
                  </a:lnTo>
                  <a:cubicBezTo>
                    <a:pt x="5" y="2486"/>
                    <a:pt x="140" y="2621"/>
                    <a:pt x="308" y="2621"/>
                  </a:cubicBezTo>
                  <a:cubicBezTo>
                    <a:pt x="475" y="2621"/>
                    <a:pt x="610" y="2486"/>
                    <a:pt x="610" y="2319"/>
                  </a:cubicBezTo>
                  <a:lnTo>
                    <a:pt x="610" y="311"/>
                  </a:lnTo>
                  <a:cubicBezTo>
                    <a:pt x="614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6040500" y="350495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8" y="1"/>
                  </a:moveTo>
                  <a:cubicBezTo>
                    <a:pt x="137" y="1"/>
                    <a:pt x="0" y="140"/>
                    <a:pt x="4" y="311"/>
                  </a:cubicBezTo>
                  <a:lnTo>
                    <a:pt x="4" y="2438"/>
                  </a:lnTo>
                  <a:cubicBezTo>
                    <a:pt x="4" y="2606"/>
                    <a:pt x="140" y="2741"/>
                    <a:pt x="308" y="2741"/>
                  </a:cubicBezTo>
                  <a:cubicBezTo>
                    <a:pt x="474" y="2741"/>
                    <a:pt x="610" y="2606"/>
                    <a:pt x="610" y="2438"/>
                  </a:cubicBezTo>
                  <a:lnTo>
                    <a:pt x="610" y="311"/>
                  </a:lnTo>
                  <a:cubicBezTo>
                    <a:pt x="614" y="140"/>
                    <a:pt x="477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6111400" y="356402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7" y="0"/>
                  </a:moveTo>
                  <a:cubicBezTo>
                    <a:pt x="137" y="0"/>
                    <a:pt x="1" y="141"/>
                    <a:pt x="4" y="312"/>
                  </a:cubicBezTo>
                  <a:lnTo>
                    <a:pt x="4" y="2320"/>
                  </a:lnTo>
                  <a:cubicBezTo>
                    <a:pt x="4" y="2488"/>
                    <a:pt x="140" y="2623"/>
                    <a:pt x="307" y="2623"/>
                  </a:cubicBezTo>
                  <a:cubicBezTo>
                    <a:pt x="475" y="2623"/>
                    <a:pt x="610" y="2488"/>
                    <a:pt x="610" y="2320"/>
                  </a:cubicBezTo>
                  <a:lnTo>
                    <a:pt x="610" y="312"/>
                  </a:lnTo>
                  <a:cubicBezTo>
                    <a:pt x="614" y="141"/>
                    <a:pt x="47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6211900" y="3614450"/>
              <a:ext cx="15200" cy="59475"/>
            </a:xfrm>
            <a:custGeom>
              <a:avLst/>
              <a:gdLst/>
              <a:ahLst/>
              <a:cxnLst/>
              <a:rect l="l" t="t" r="r" b="b"/>
              <a:pathLst>
                <a:path w="608" h="2379" extrusionOk="0">
                  <a:moveTo>
                    <a:pt x="304" y="0"/>
                  </a:moveTo>
                  <a:cubicBezTo>
                    <a:pt x="137" y="0"/>
                    <a:pt x="2" y="136"/>
                    <a:pt x="2" y="303"/>
                  </a:cubicBezTo>
                  <a:lnTo>
                    <a:pt x="2" y="2075"/>
                  </a:lnTo>
                  <a:cubicBezTo>
                    <a:pt x="1" y="2243"/>
                    <a:pt x="137" y="2378"/>
                    <a:pt x="304" y="2378"/>
                  </a:cubicBezTo>
                  <a:cubicBezTo>
                    <a:pt x="472" y="2378"/>
                    <a:pt x="607" y="2243"/>
                    <a:pt x="607" y="2075"/>
                  </a:cubicBezTo>
                  <a:lnTo>
                    <a:pt x="607" y="303"/>
                  </a:lnTo>
                  <a:cubicBezTo>
                    <a:pt x="607" y="136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6321125" y="3634925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7" y="1"/>
                  </a:moveTo>
                  <a:cubicBezTo>
                    <a:pt x="137" y="1"/>
                    <a:pt x="1" y="141"/>
                    <a:pt x="5" y="311"/>
                  </a:cubicBezTo>
                  <a:lnTo>
                    <a:pt x="5" y="1139"/>
                  </a:lnTo>
                  <a:cubicBezTo>
                    <a:pt x="5" y="1306"/>
                    <a:pt x="140" y="1441"/>
                    <a:pt x="308" y="1441"/>
                  </a:cubicBezTo>
                  <a:cubicBezTo>
                    <a:pt x="475" y="1441"/>
                    <a:pt x="610" y="1306"/>
                    <a:pt x="610" y="1139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6536875" y="3593950"/>
              <a:ext cx="15175" cy="47475"/>
            </a:xfrm>
            <a:custGeom>
              <a:avLst/>
              <a:gdLst/>
              <a:ahLst/>
              <a:cxnLst/>
              <a:rect l="l" t="t" r="r" b="b"/>
              <a:pathLst>
                <a:path w="607" h="1899" extrusionOk="0">
                  <a:moveTo>
                    <a:pt x="303" y="0"/>
                  </a:moveTo>
                  <a:cubicBezTo>
                    <a:pt x="139" y="0"/>
                    <a:pt x="5" y="132"/>
                    <a:pt x="1" y="296"/>
                  </a:cubicBezTo>
                  <a:lnTo>
                    <a:pt x="1" y="1595"/>
                  </a:lnTo>
                  <a:cubicBezTo>
                    <a:pt x="1" y="1763"/>
                    <a:pt x="136" y="1899"/>
                    <a:pt x="304" y="1899"/>
                  </a:cubicBezTo>
                  <a:cubicBezTo>
                    <a:pt x="471" y="1899"/>
                    <a:pt x="606" y="1762"/>
                    <a:pt x="606" y="1595"/>
                  </a:cubicBezTo>
                  <a:lnTo>
                    <a:pt x="606" y="296"/>
                  </a:lnTo>
                  <a:cubicBezTo>
                    <a:pt x="603" y="132"/>
                    <a:pt x="468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6584125" y="3543550"/>
              <a:ext cx="15175" cy="65400"/>
            </a:xfrm>
            <a:custGeom>
              <a:avLst/>
              <a:gdLst/>
              <a:ahLst/>
              <a:cxnLst/>
              <a:rect l="l" t="t" r="r" b="b"/>
              <a:pathLst>
                <a:path w="607" h="2616" extrusionOk="0">
                  <a:moveTo>
                    <a:pt x="304" y="0"/>
                  </a:moveTo>
                  <a:cubicBezTo>
                    <a:pt x="136" y="0"/>
                    <a:pt x="1" y="136"/>
                    <a:pt x="1" y="302"/>
                  </a:cubicBezTo>
                  <a:lnTo>
                    <a:pt x="1" y="2312"/>
                  </a:lnTo>
                  <a:cubicBezTo>
                    <a:pt x="1" y="2480"/>
                    <a:pt x="136" y="2615"/>
                    <a:pt x="304" y="2615"/>
                  </a:cubicBezTo>
                  <a:cubicBezTo>
                    <a:pt x="471" y="2615"/>
                    <a:pt x="606" y="2480"/>
                    <a:pt x="606" y="2312"/>
                  </a:cubicBezTo>
                  <a:lnTo>
                    <a:pt x="606" y="302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5377250" y="32224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2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1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1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2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5355650" y="32147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2" y="607"/>
                  </a:moveTo>
                  <a:cubicBezTo>
                    <a:pt x="19601" y="607"/>
                    <a:pt x="22393" y="1390"/>
                    <a:pt x="24876" y="2912"/>
                  </a:cubicBezTo>
                  <a:cubicBezTo>
                    <a:pt x="32190" y="7401"/>
                    <a:pt x="34493" y="17005"/>
                    <a:pt x="30003" y="24321"/>
                  </a:cubicBezTo>
                  <a:cubicBezTo>
                    <a:pt x="27067" y="29104"/>
                    <a:pt x="21946" y="31742"/>
                    <a:pt x="16707" y="31742"/>
                  </a:cubicBezTo>
                  <a:cubicBezTo>
                    <a:pt x="13933" y="31742"/>
                    <a:pt x="11126" y="31002"/>
                    <a:pt x="8593" y="29448"/>
                  </a:cubicBezTo>
                  <a:cubicBezTo>
                    <a:pt x="5050" y="27274"/>
                    <a:pt x="2564" y="23850"/>
                    <a:pt x="1596" y="19806"/>
                  </a:cubicBezTo>
                  <a:cubicBezTo>
                    <a:pt x="627" y="15763"/>
                    <a:pt x="1291" y="11584"/>
                    <a:pt x="3466" y="8039"/>
                  </a:cubicBezTo>
                  <a:cubicBezTo>
                    <a:pt x="5640" y="4496"/>
                    <a:pt x="9065" y="2010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1"/>
                  </a:moveTo>
                  <a:cubicBezTo>
                    <a:pt x="15501" y="1"/>
                    <a:pt x="14228" y="150"/>
                    <a:pt x="12968" y="452"/>
                  </a:cubicBezTo>
                  <a:cubicBezTo>
                    <a:pt x="8766" y="1459"/>
                    <a:pt x="5209" y="4040"/>
                    <a:pt x="2951" y="7723"/>
                  </a:cubicBezTo>
                  <a:cubicBezTo>
                    <a:pt x="691" y="11405"/>
                    <a:pt x="1" y="15746"/>
                    <a:pt x="1006" y="19947"/>
                  </a:cubicBezTo>
                  <a:cubicBezTo>
                    <a:pt x="2013" y="24148"/>
                    <a:pt x="4595" y="27706"/>
                    <a:pt x="8277" y="29965"/>
                  </a:cubicBezTo>
                  <a:cubicBezTo>
                    <a:pt x="10810" y="31523"/>
                    <a:pt x="13726" y="32349"/>
                    <a:pt x="16701" y="32349"/>
                  </a:cubicBezTo>
                  <a:cubicBezTo>
                    <a:pt x="16703" y="32349"/>
                    <a:pt x="16705" y="32349"/>
                    <a:pt x="16708" y="32349"/>
                  </a:cubicBezTo>
                  <a:cubicBezTo>
                    <a:pt x="22150" y="32349"/>
                    <a:pt x="27471" y="29607"/>
                    <a:pt x="30520" y="24638"/>
                  </a:cubicBezTo>
                  <a:cubicBezTo>
                    <a:pt x="35183" y="17037"/>
                    <a:pt x="32792" y="7059"/>
                    <a:pt x="25192" y="2395"/>
                  </a:cubicBezTo>
                  <a:cubicBezTo>
                    <a:pt x="22614" y="813"/>
                    <a:pt x="19714" y="1"/>
                    <a:pt x="167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5377250" y="31694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2" y="0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2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5355650" y="3161900"/>
              <a:ext cx="879600" cy="808750"/>
            </a:xfrm>
            <a:custGeom>
              <a:avLst/>
              <a:gdLst/>
              <a:ahLst/>
              <a:cxnLst/>
              <a:rect l="l" t="t" r="r" b="b"/>
              <a:pathLst>
                <a:path w="35184" h="32350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2"/>
                  </a:cubicBezTo>
                  <a:cubicBezTo>
                    <a:pt x="32190" y="7391"/>
                    <a:pt x="34492" y="16996"/>
                    <a:pt x="30003" y="24310"/>
                  </a:cubicBezTo>
                  <a:cubicBezTo>
                    <a:pt x="27828" y="27855"/>
                    <a:pt x="24404" y="30339"/>
                    <a:pt x="20361" y="31309"/>
                  </a:cubicBezTo>
                  <a:cubicBezTo>
                    <a:pt x="19147" y="31600"/>
                    <a:pt x="17922" y="31744"/>
                    <a:pt x="16705" y="31744"/>
                  </a:cubicBezTo>
                  <a:cubicBezTo>
                    <a:pt x="13866" y="31744"/>
                    <a:pt x="11075" y="30961"/>
                    <a:pt x="8595" y="29440"/>
                  </a:cubicBezTo>
                  <a:cubicBezTo>
                    <a:pt x="5050" y="27265"/>
                    <a:pt x="2564" y="23840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6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8" y="1"/>
                    <a:pt x="5999" y="2744"/>
                    <a:pt x="2951" y="7713"/>
                  </a:cubicBezTo>
                  <a:cubicBezTo>
                    <a:pt x="691" y="11394"/>
                    <a:pt x="1" y="15736"/>
                    <a:pt x="1006" y="19937"/>
                  </a:cubicBezTo>
                  <a:cubicBezTo>
                    <a:pt x="2013" y="24139"/>
                    <a:pt x="4595" y="27696"/>
                    <a:pt x="8277" y="29954"/>
                  </a:cubicBezTo>
                  <a:cubicBezTo>
                    <a:pt x="10854" y="31537"/>
                    <a:pt x="13754" y="32349"/>
                    <a:pt x="16704" y="32349"/>
                  </a:cubicBezTo>
                  <a:cubicBezTo>
                    <a:pt x="17983" y="32348"/>
                    <a:pt x="19258" y="32196"/>
                    <a:pt x="20501" y="31897"/>
                  </a:cubicBezTo>
                  <a:cubicBezTo>
                    <a:pt x="24702" y="30891"/>
                    <a:pt x="28260" y="28308"/>
                    <a:pt x="30518" y="24627"/>
                  </a:cubicBezTo>
                  <a:cubicBezTo>
                    <a:pt x="35183" y="17026"/>
                    <a:pt x="32792" y="7048"/>
                    <a:pt x="25192" y="2385"/>
                  </a:cubicBezTo>
                  <a:cubicBezTo>
                    <a:pt x="22560" y="770"/>
                    <a:pt x="19643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5389125" y="3228875"/>
              <a:ext cx="769725" cy="674575"/>
            </a:xfrm>
            <a:custGeom>
              <a:avLst/>
              <a:gdLst/>
              <a:ahLst/>
              <a:cxnLst/>
              <a:rect l="l" t="t" r="r" b="b"/>
              <a:pathLst>
                <a:path w="30789" h="26983" extrusionOk="0">
                  <a:moveTo>
                    <a:pt x="15408" y="0"/>
                  </a:moveTo>
                  <a:cubicBezTo>
                    <a:pt x="10872" y="0"/>
                    <a:pt x="6443" y="2288"/>
                    <a:pt x="3897" y="6438"/>
                  </a:cubicBezTo>
                  <a:cubicBezTo>
                    <a:pt x="1" y="12788"/>
                    <a:pt x="1990" y="21094"/>
                    <a:pt x="8342" y="24989"/>
                  </a:cubicBezTo>
                  <a:cubicBezTo>
                    <a:pt x="10542" y="26339"/>
                    <a:pt x="12978" y="26982"/>
                    <a:pt x="15383" y="26982"/>
                  </a:cubicBezTo>
                  <a:cubicBezTo>
                    <a:pt x="19919" y="26982"/>
                    <a:pt x="24347" y="24695"/>
                    <a:pt x="26893" y="20545"/>
                  </a:cubicBezTo>
                  <a:cubicBezTo>
                    <a:pt x="30789" y="14195"/>
                    <a:pt x="28799" y="5890"/>
                    <a:pt x="22449" y="1993"/>
                  </a:cubicBezTo>
                  <a:cubicBezTo>
                    <a:pt x="20248" y="643"/>
                    <a:pt x="17813" y="0"/>
                    <a:pt x="15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5397950" y="3221225"/>
              <a:ext cx="769400" cy="689875"/>
            </a:xfrm>
            <a:custGeom>
              <a:avLst/>
              <a:gdLst/>
              <a:ahLst/>
              <a:cxnLst/>
              <a:rect l="l" t="t" r="r" b="b"/>
              <a:pathLst>
                <a:path w="30776" h="27595" extrusionOk="0">
                  <a:moveTo>
                    <a:pt x="15068" y="605"/>
                  </a:moveTo>
                  <a:lnTo>
                    <a:pt x="15068" y="606"/>
                  </a:lnTo>
                  <a:cubicBezTo>
                    <a:pt x="17472" y="606"/>
                    <a:pt x="19837" y="1269"/>
                    <a:pt x="21939" y="2557"/>
                  </a:cubicBezTo>
                  <a:cubicBezTo>
                    <a:pt x="28136" y="6360"/>
                    <a:pt x="30084" y="14495"/>
                    <a:pt x="26282" y="20692"/>
                  </a:cubicBezTo>
                  <a:cubicBezTo>
                    <a:pt x="24440" y="23694"/>
                    <a:pt x="21539" y="25797"/>
                    <a:pt x="18114" y="26620"/>
                  </a:cubicBezTo>
                  <a:cubicBezTo>
                    <a:pt x="17086" y="26867"/>
                    <a:pt x="16048" y="26989"/>
                    <a:pt x="15018" y="26989"/>
                  </a:cubicBezTo>
                  <a:cubicBezTo>
                    <a:pt x="12613" y="26989"/>
                    <a:pt x="10248" y="26326"/>
                    <a:pt x="8146" y="25037"/>
                  </a:cubicBezTo>
                  <a:cubicBezTo>
                    <a:pt x="1949" y="21234"/>
                    <a:pt x="1" y="13098"/>
                    <a:pt x="3803" y="6901"/>
                  </a:cubicBezTo>
                  <a:cubicBezTo>
                    <a:pt x="5645" y="3898"/>
                    <a:pt x="8545" y="1794"/>
                    <a:pt x="11971" y="973"/>
                  </a:cubicBezTo>
                  <a:cubicBezTo>
                    <a:pt x="12985" y="730"/>
                    <a:pt x="14025" y="606"/>
                    <a:pt x="15068" y="605"/>
                  </a:cubicBezTo>
                  <a:close/>
                  <a:moveTo>
                    <a:pt x="15067" y="0"/>
                  </a:moveTo>
                  <a:cubicBezTo>
                    <a:pt x="13989" y="0"/>
                    <a:pt x="12904" y="127"/>
                    <a:pt x="11829" y="385"/>
                  </a:cubicBezTo>
                  <a:cubicBezTo>
                    <a:pt x="8247" y="1243"/>
                    <a:pt x="5214" y="3445"/>
                    <a:pt x="3287" y="6585"/>
                  </a:cubicBezTo>
                  <a:cubicBezTo>
                    <a:pt x="1360" y="9725"/>
                    <a:pt x="773" y="13427"/>
                    <a:pt x="1630" y="17010"/>
                  </a:cubicBezTo>
                  <a:cubicBezTo>
                    <a:pt x="2488" y="20592"/>
                    <a:pt x="4690" y="23626"/>
                    <a:pt x="7830" y="25553"/>
                  </a:cubicBezTo>
                  <a:cubicBezTo>
                    <a:pt x="10028" y="26902"/>
                    <a:pt x="12501" y="27595"/>
                    <a:pt x="15017" y="27595"/>
                  </a:cubicBezTo>
                  <a:cubicBezTo>
                    <a:pt x="16107" y="27595"/>
                    <a:pt x="17194" y="27464"/>
                    <a:pt x="18254" y="27209"/>
                  </a:cubicBezTo>
                  <a:cubicBezTo>
                    <a:pt x="21837" y="26352"/>
                    <a:pt x="24871" y="24150"/>
                    <a:pt x="26797" y="21010"/>
                  </a:cubicBezTo>
                  <a:cubicBezTo>
                    <a:pt x="30776" y="14528"/>
                    <a:pt x="28736" y="6018"/>
                    <a:pt x="22255" y="2041"/>
                  </a:cubicBezTo>
                  <a:cubicBezTo>
                    <a:pt x="20056" y="693"/>
                    <a:pt x="17582" y="0"/>
                    <a:pt x="150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5574875" y="3337125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0"/>
                  </a:moveTo>
                  <a:cubicBezTo>
                    <a:pt x="12271" y="0"/>
                    <a:pt x="12212" y="5"/>
                    <a:pt x="12152" y="15"/>
                  </a:cubicBezTo>
                  <a:cubicBezTo>
                    <a:pt x="11904" y="55"/>
                    <a:pt x="11702" y="203"/>
                    <a:pt x="11545" y="459"/>
                  </a:cubicBezTo>
                  <a:lnTo>
                    <a:pt x="10101" y="2811"/>
                  </a:lnTo>
                  <a:lnTo>
                    <a:pt x="10101" y="2811"/>
                  </a:lnTo>
                  <a:cubicBezTo>
                    <a:pt x="9021" y="2226"/>
                    <a:pt x="7997" y="1934"/>
                    <a:pt x="7030" y="1934"/>
                  </a:cubicBezTo>
                  <a:cubicBezTo>
                    <a:pt x="7004" y="1934"/>
                    <a:pt x="6979" y="1934"/>
                    <a:pt x="6954" y="1935"/>
                  </a:cubicBezTo>
                  <a:cubicBezTo>
                    <a:pt x="5636" y="1955"/>
                    <a:pt x="4639" y="2515"/>
                    <a:pt x="3964" y="3615"/>
                  </a:cubicBezTo>
                  <a:cubicBezTo>
                    <a:pt x="3687" y="4066"/>
                    <a:pt x="3504" y="4496"/>
                    <a:pt x="3416" y="4902"/>
                  </a:cubicBezTo>
                  <a:cubicBezTo>
                    <a:pt x="3326" y="5309"/>
                    <a:pt x="3305" y="5685"/>
                    <a:pt x="3353" y="6030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7"/>
                    <a:pt x="7626" y="11695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299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5" y="12790"/>
                    <a:pt x="4981" y="12633"/>
                    <a:pt x="4749" y="12448"/>
                  </a:cubicBezTo>
                  <a:cubicBezTo>
                    <a:pt x="4425" y="12230"/>
                    <a:pt x="4127" y="11979"/>
                    <a:pt x="3856" y="11698"/>
                  </a:cubicBezTo>
                  <a:cubicBezTo>
                    <a:pt x="3590" y="11422"/>
                    <a:pt x="3398" y="11191"/>
                    <a:pt x="3277" y="11009"/>
                  </a:cubicBezTo>
                  <a:cubicBezTo>
                    <a:pt x="3155" y="10825"/>
                    <a:pt x="3019" y="10601"/>
                    <a:pt x="2865" y="10336"/>
                  </a:cubicBezTo>
                  <a:cubicBezTo>
                    <a:pt x="2711" y="10070"/>
                    <a:pt x="2615" y="9911"/>
                    <a:pt x="2576" y="9855"/>
                  </a:cubicBezTo>
                  <a:cubicBezTo>
                    <a:pt x="2381" y="9549"/>
                    <a:pt x="2158" y="9334"/>
                    <a:pt x="1907" y="9212"/>
                  </a:cubicBezTo>
                  <a:cubicBezTo>
                    <a:pt x="1747" y="9133"/>
                    <a:pt x="1587" y="9094"/>
                    <a:pt x="1426" y="9094"/>
                  </a:cubicBezTo>
                  <a:cubicBezTo>
                    <a:pt x="1333" y="9094"/>
                    <a:pt x="1240" y="9107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3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29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6"/>
                    <a:pt x="1569" y="17492"/>
                    <a:pt x="1748" y="17783"/>
                  </a:cubicBezTo>
                  <a:cubicBezTo>
                    <a:pt x="1926" y="18075"/>
                    <a:pt x="2190" y="18231"/>
                    <a:pt x="2539" y="18253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5" y="18256"/>
                    <a:pt x="3176" y="18105"/>
                    <a:pt x="3363" y="17802"/>
                  </a:cubicBezTo>
                  <a:lnTo>
                    <a:pt x="4704" y="15613"/>
                  </a:lnTo>
                  <a:lnTo>
                    <a:pt x="4704" y="15613"/>
                  </a:lnTo>
                  <a:cubicBezTo>
                    <a:pt x="5266" y="15893"/>
                    <a:pt x="5822" y="16094"/>
                    <a:pt x="6373" y="16213"/>
                  </a:cubicBezTo>
                  <a:cubicBezTo>
                    <a:pt x="6728" y="16289"/>
                    <a:pt x="7074" y="16327"/>
                    <a:pt x="7411" y="16327"/>
                  </a:cubicBezTo>
                  <a:cubicBezTo>
                    <a:pt x="7948" y="16327"/>
                    <a:pt x="8463" y="16231"/>
                    <a:pt x="8956" y="16038"/>
                  </a:cubicBezTo>
                  <a:cubicBezTo>
                    <a:pt x="9761" y="15723"/>
                    <a:pt x="10412" y="15144"/>
                    <a:pt x="10909" y="14297"/>
                  </a:cubicBezTo>
                  <a:cubicBezTo>
                    <a:pt x="11222" y="13774"/>
                    <a:pt x="11407" y="13268"/>
                    <a:pt x="11467" y="12781"/>
                  </a:cubicBezTo>
                  <a:cubicBezTo>
                    <a:pt x="11526" y="12294"/>
                    <a:pt x="11464" y="11814"/>
                    <a:pt x="11280" y="11337"/>
                  </a:cubicBezTo>
                  <a:cubicBezTo>
                    <a:pt x="11090" y="10851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499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5"/>
                  </a:cubicBezTo>
                  <a:cubicBezTo>
                    <a:pt x="7069" y="5903"/>
                    <a:pt x="7099" y="5630"/>
                    <a:pt x="7265" y="5358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8"/>
                    <a:pt x="12244" y="8283"/>
                    <a:pt x="12512" y="8377"/>
                  </a:cubicBezTo>
                  <a:cubicBezTo>
                    <a:pt x="12629" y="8417"/>
                    <a:pt x="12743" y="8437"/>
                    <a:pt x="12854" y="8437"/>
                  </a:cubicBezTo>
                  <a:cubicBezTo>
                    <a:pt x="12998" y="8437"/>
                    <a:pt x="13136" y="8403"/>
                    <a:pt x="13269" y="8335"/>
                  </a:cubicBezTo>
                  <a:cubicBezTo>
                    <a:pt x="13497" y="8219"/>
                    <a:pt x="13696" y="8055"/>
                    <a:pt x="13852" y="7853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4"/>
                    <a:pt x="14010" y="6490"/>
                    <a:pt x="13820" y="6209"/>
                  </a:cubicBezTo>
                  <a:cubicBezTo>
                    <a:pt x="13579" y="5841"/>
                    <a:pt x="13374" y="5550"/>
                    <a:pt x="13205" y="5334"/>
                  </a:cubicBezTo>
                  <a:cubicBezTo>
                    <a:pt x="13037" y="5117"/>
                    <a:pt x="12777" y="4835"/>
                    <a:pt x="12424" y="4490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6"/>
                  </a:lnTo>
                  <a:cubicBezTo>
                    <a:pt x="13252" y="1174"/>
                    <a:pt x="13288" y="933"/>
                    <a:pt x="13214" y="691"/>
                  </a:cubicBezTo>
                  <a:cubicBezTo>
                    <a:pt x="13140" y="447"/>
                    <a:pt x="13006" y="265"/>
                    <a:pt x="12813" y="141"/>
                  </a:cubicBezTo>
                  <a:cubicBezTo>
                    <a:pt x="12667" y="47"/>
                    <a:pt x="12506" y="0"/>
                    <a:pt x="12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5438375" y="3780525"/>
              <a:ext cx="15400" cy="65550"/>
            </a:xfrm>
            <a:custGeom>
              <a:avLst/>
              <a:gdLst/>
              <a:ahLst/>
              <a:cxnLst/>
              <a:rect l="l" t="t" r="r" b="b"/>
              <a:pathLst>
                <a:path w="616" h="2622" extrusionOk="0">
                  <a:moveTo>
                    <a:pt x="308" y="0"/>
                  </a:moveTo>
                  <a:cubicBezTo>
                    <a:pt x="138" y="0"/>
                    <a:pt x="1" y="141"/>
                    <a:pt x="5" y="310"/>
                  </a:cubicBezTo>
                  <a:lnTo>
                    <a:pt x="5" y="2318"/>
                  </a:lnTo>
                  <a:cubicBezTo>
                    <a:pt x="5" y="2486"/>
                    <a:pt x="140" y="2622"/>
                    <a:pt x="308" y="2622"/>
                  </a:cubicBezTo>
                  <a:cubicBezTo>
                    <a:pt x="475" y="2622"/>
                    <a:pt x="610" y="2486"/>
                    <a:pt x="610" y="2320"/>
                  </a:cubicBezTo>
                  <a:lnTo>
                    <a:pt x="610" y="310"/>
                  </a:lnTo>
                  <a:cubicBezTo>
                    <a:pt x="616" y="141"/>
                    <a:pt x="479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5473850" y="383072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1"/>
                    <a:pt x="4" y="312"/>
                  </a:cubicBezTo>
                  <a:lnTo>
                    <a:pt x="4" y="2438"/>
                  </a:lnTo>
                  <a:cubicBezTo>
                    <a:pt x="4" y="2605"/>
                    <a:pt x="139" y="2740"/>
                    <a:pt x="306" y="2740"/>
                  </a:cubicBezTo>
                  <a:cubicBezTo>
                    <a:pt x="307" y="2740"/>
                    <a:pt x="308" y="2740"/>
                    <a:pt x="309" y="2740"/>
                  </a:cubicBezTo>
                  <a:cubicBezTo>
                    <a:pt x="475" y="2740"/>
                    <a:pt x="610" y="2604"/>
                    <a:pt x="610" y="2438"/>
                  </a:cubicBezTo>
                  <a:lnTo>
                    <a:pt x="610" y="312"/>
                  </a:lnTo>
                  <a:cubicBezTo>
                    <a:pt x="613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5544725" y="3889825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7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319"/>
                  </a:lnTo>
                  <a:cubicBezTo>
                    <a:pt x="4" y="2486"/>
                    <a:pt x="141" y="2622"/>
                    <a:pt x="307" y="2622"/>
                  </a:cubicBezTo>
                  <a:cubicBezTo>
                    <a:pt x="474" y="2622"/>
                    <a:pt x="611" y="2486"/>
                    <a:pt x="611" y="2319"/>
                  </a:cubicBezTo>
                  <a:lnTo>
                    <a:pt x="611" y="310"/>
                  </a:lnTo>
                  <a:cubicBezTo>
                    <a:pt x="615" y="141"/>
                    <a:pt x="478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5645250" y="3940225"/>
              <a:ext cx="15175" cy="59450"/>
            </a:xfrm>
            <a:custGeom>
              <a:avLst/>
              <a:gdLst/>
              <a:ahLst/>
              <a:cxnLst/>
              <a:rect l="l" t="t" r="r" b="b"/>
              <a:pathLst>
                <a:path w="607" h="2378" extrusionOk="0">
                  <a:moveTo>
                    <a:pt x="304" y="0"/>
                  </a:moveTo>
                  <a:cubicBezTo>
                    <a:pt x="136" y="0"/>
                    <a:pt x="1" y="135"/>
                    <a:pt x="1" y="303"/>
                  </a:cubicBezTo>
                  <a:lnTo>
                    <a:pt x="1" y="2076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6"/>
                  </a:cubicBezTo>
                  <a:lnTo>
                    <a:pt x="606" y="303"/>
                  </a:lnTo>
                  <a:cubicBezTo>
                    <a:pt x="606" y="135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5754450" y="3960725"/>
              <a:ext cx="15400" cy="36025"/>
            </a:xfrm>
            <a:custGeom>
              <a:avLst/>
              <a:gdLst/>
              <a:ahLst/>
              <a:cxnLst/>
              <a:rect l="l" t="t" r="r" b="b"/>
              <a:pathLst>
                <a:path w="616" h="1441" extrusionOk="0">
                  <a:moveTo>
                    <a:pt x="308" y="0"/>
                  </a:moveTo>
                  <a:cubicBezTo>
                    <a:pt x="137" y="0"/>
                    <a:pt x="0" y="140"/>
                    <a:pt x="6" y="310"/>
                  </a:cubicBezTo>
                  <a:lnTo>
                    <a:pt x="6" y="1137"/>
                  </a:lnTo>
                  <a:cubicBezTo>
                    <a:pt x="4" y="1305"/>
                    <a:pt x="141" y="1441"/>
                    <a:pt x="308" y="1441"/>
                  </a:cubicBezTo>
                  <a:cubicBezTo>
                    <a:pt x="476" y="1441"/>
                    <a:pt x="611" y="1305"/>
                    <a:pt x="611" y="1137"/>
                  </a:cubicBezTo>
                  <a:lnTo>
                    <a:pt x="611" y="310"/>
                  </a:lnTo>
                  <a:cubicBezTo>
                    <a:pt x="615" y="140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5970200" y="3919700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8"/>
                  </a:cubicBezTo>
                  <a:lnTo>
                    <a:pt x="1" y="1597"/>
                  </a:lnTo>
                  <a:cubicBezTo>
                    <a:pt x="1" y="1764"/>
                    <a:pt x="136" y="1899"/>
                    <a:pt x="304" y="1899"/>
                  </a:cubicBezTo>
                  <a:cubicBezTo>
                    <a:pt x="471" y="1899"/>
                    <a:pt x="606" y="1764"/>
                    <a:pt x="606" y="1597"/>
                  </a:cubicBezTo>
                  <a:lnTo>
                    <a:pt x="606" y="298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6017450" y="386950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2"/>
                    <a:pt x="1" y="296"/>
                  </a:cubicBezTo>
                  <a:lnTo>
                    <a:pt x="1" y="2306"/>
                  </a:lnTo>
                  <a:cubicBezTo>
                    <a:pt x="0" y="2472"/>
                    <a:pt x="137" y="2608"/>
                    <a:pt x="304" y="2608"/>
                  </a:cubicBezTo>
                  <a:cubicBezTo>
                    <a:pt x="472" y="2608"/>
                    <a:pt x="607" y="2472"/>
                    <a:pt x="607" y="2306"/>
                  </a:cubicBezTo>
                  <a:lnTo>
                    <a:pt x="607" y="296"/>
                  </a:lnTo>
                  <a:cubicBezTo>
                    <a:pt x="603" y="132"/>
                    <a:pt x="469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5377275" y="3140950"/>
              <a:ext cx="793475" cy="793500"/>
            </a:xfrm>
            <a:custGeom>
              <a:avLst/>
              <a:gdLst/>
              <a:ahLst/>
              <a:cxnLst/>
              <a:rect l="l" t="t" r="r" b="b"/>
              <a:pathLst>
                <a:path w="31739" h="31740" extrusionOk="0">
                  <a:moveTo>
                    <a:pt x="15869" y="0"/>
                  </a:moveTo>
                  <a:cubicBezTo>
                    <a:pt x="11660" y="0"/>
                    <a:pt x="7624" y="1672"/>
                    <a:pt x="4648" y="4648"/>
                  </a:cubicBezTo>
                  <a:cubicBezTo>
                    <a:pt x="1671" y="7625"/>
                    <a:pt x="1" y="11661"/>
                    <a:pt x="1" y="15870"/>
                  </a:cubicBezTo>
                  <a:cubicBezTo>
                    <a:pt x="1" y="20079"/>
                    <a:pt x="1671" y="24114"/>
                    <a:pt x="4648" y="27091"/>
                  </a:cubicBezTo>
                  <a:cubicBezTo>
                    <a:pt x="7624" y="30067"/>
                    <a:pt x="11660" y="31739"/>
                    <a:pt x="15869" y="31739"/>
                  </a:cubicBezTo>
                  <a:cubicBezTo>
                    <a:pt x="20078" y="31739"/>
                    <a:pt x="24115" y="30067"/>
                    <a:pt x="27090" y="27091"/>
                  </a:cubicBezTo>
                  <a:cubicBezTo>
                    <a:pt x="30066" y="24114"/>
                    <a:pt x="31738" y="20079"/>
                    <a:pt x="31738" y="15870"/>
                  </a:cubicBezTo>
                  <a:cubicBezTo>
                    <a:pt x="31738" y="11661"/>
                    <a:pt x="30066" y="7625"/>
                    <a:pt x="27090" y="4648"/>
                  </a:cubicBezTo>
                  <a:cubicBezTo>
                    <a:pt x="24115" y="1672"/>
                    <a:pt x="20078" y="0"/>
                    <a:pt x="15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5355650" y="3133475"/>
              <a:ext cx="879600" cy="808675"/>
            </a:xfrm>
            <a:custGeom>
              <a:avLst/>
              <a:gdLst/>
              <a:ahLst/>
              <a:cxnLst/>
              <a:rect l="l" t="t" r="r" b="b"/>
              <a:pathLst>
                <a:path w="35184" h="32347" extrusionOk="0">
                  <a:moveTo>
                    <a:pt x="16767" y="607"/>
                  </a:moveTo>
                  <a:cubicBezTo>
                    <a:pt x="19629" y="607"/>
                    <a:pt x="22437" y="1401"/>
                    <a:pt x="24876" y="2901"/>
                  </a:cubicBezTo>
                  <a:cubicBezTo>
                    <a:pt x="32192" y="7390"/>
                    <a:pt x="34492" y="16994"/>
                    <a:pt x="30003" y="24309"/>
                  </a:cubicBezTo>
                  <a:cubicBezTo>
                    <a:pt x="27829" y="27854"/>
                    <a:pt x="24405" y="30340"/>
                    <a:pt x="20361" y="31308"/>
                  </a:cubicBezTo>
                  <a:cubicBezTo>
                    <a:pt x="19147" y="31598"/>
                    <a:pt x="17922" y="31742"/>
                    <a:pt x="16705" y="31742"/>
                  </a:cubicBezTo>
                  <a:cubicBezTo>
                    <a:pt x="13867" y="31742"/>
                    <a:pt x="11076" y="30960"/>
                    <a:pt x="8595" y="29438"/>
                  </a:cubicBezTo>
                  <a:cubicBezTo>
                    <a:pt x="5050" y="27263"/>
                    <a:pt x="2565" y="23839"/>
                    <a:pt x="1596" y="19796"/>
                  </a:cubicBezTo>
                  <a:cubicBezTo>
                    <a:pt x="627" y="15752"/>
                    <a:pt x="1293" y="11573"/>
                    <a:pt x="3466" y="8030"/>
                  </a:cubicBezTo>
                  <a:cubicBezTo>
                    <a:pt x="6402" y="3245"/>
                    <a:pt x="11522" y="607"/>
                    <a:pt x="16760" y="607"/>
                  </a:cubicBez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0"/>
                  </a:moveTo>
                  <a:cubicBezTo>
                    <a:pt x="11319" y="0"/>
                    <a:pt x="5999" y="2742"/>
                    <a:pt x="2951" y="7710"/>
                  </a:cubicBezTo>
                  <a:cubicBezTo>
                    <a:pt x="691" y="11393"/>
                    <a:pt x="1" y="15735"/>
                    <a:pt x="1008" y="19936"/>
                  </a:cubicBezTo>
                  <a:cubicBezTo>
                    <a:pt x="2013" y="24137"/>
                    <a:pt x="4595" y="27695"/>
                    <a:pt x="8277" y="29953"/>
                  </a:cubicBezTo>
                  <a:cubicBezTo>
                    <a:pt x="10855" y="31536"/>
                    <a:pt x="13755" y="32347"/>
                    <a:pt x="16705" y="32347"/>
                  </a:cubicBezTo>
                  <a:cubicBezTo>
                    <a:pt x="17984" y="32346"/>
                    <a:pt x="19259" y="32195"/>
                    <a:pt x="20501" y="31896"/>
                  </a:cubicBezTo>
                  <a:cubicBezTo>
                    <a:pt x="24704" y="30890"/>
                    <a:pt x="28260" y="28307"/>
                    <a:pt x="30520" y="24626"/>
                  </a:cubicBezTo>
                  <a:cubicBezTo>
                    <a:pt x="35183" y="17024"/>
                    <a:pt x="32792" y="7048"/>
                    <a:pt x="25192" y="2384"/>
                  </a:cubicBezTo>
                  <a:cubicBezTo>
                    <a:pt x="22560" y="769"/>
                    <a:pt x="19644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5377250" y="30878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7" y="24115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48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5355650" y="3080150"/>
              <a:ext cx="836700" cy="808725"/>
            </a:xfrm>
            <a:custGeom>
              <a:avLst/>
              <a:gdLst/>
              <a:ahLst/>
              <a:cxnLst/>
              <a:rect l="l" t="t" r="r" b="b"/>
              <a:pathLst>
                <a:path w="33468" h="32349" extrusionOk="0">
                  <a:moveTo>
                    <a:pt x="16762" y="606"/>
                  </a:moveTo>
                  <a:cubicBezTo>
                    <a:pt x="19601" y="606"/>
                    <a:pt x="22393" y="1389"/>
                    <a:pt x="24874" y="2911"/>
                  </a:cubicBezTo>
                  <a:cubicBezTo>
                    <a:pt x="28419" y="5086"/>
                    <a:pt x="30904" y="8510"/>
                    <a:pt x="31873" y="12554"/>
                  </a:cubicBezTo>
                  <a:cubicBezTo>
                    <a:pt x="32842" y="16597"/>
                    <a:pt x="32176" y="20776"/>
                    <a:pt x="30003" y="24320"/>
                  </a:cubicBezTo>
                  <a:cubicBezTo>
                    <a:pt x="27067" y="29103"/>
                    <a:pt x="21946" y="31741"/>
                    <a:pt x="16707" y="31741"/>
                  </a:cubicBezTo>
                  <a:cubicBezTo>
                    <a:pt x="13933" y="31741"/>
                    <a:pt x="11126" y="31001"/>
                    <a:pt x="8593" y="29448"/>
                  </a:cubicBezTo>
                  <a:cubicBezTo>
                    <a:pt x="5050" y="27273"/>
                    <a:pt x="2564" y="23849"/>
                    <a:pt x="1596" y="19806"/>
                  </a:cubicBezTo>
                  <a:cubicBezTo>
                    <a:pt x="627" y="15761"/>
                    <a:pt x="1291" y="11583"/>
                    <a:pt x="3466" y="8039"/>
                  </a:cubicBezTo>
                  <a:cubicBezTo>
                    <a:pt x="5640" y="4494"/>
                    <a:pt x="9065" y="2009"/>
                    <a:pt x="13108" y="1041"/>
                  </a:cubicBezTo>
                  <a:cubicBezTo>
                    <a:pt x="14305" y="754"/>
                    <a:pt x="15532" y="608"/>
                    <a:pt x="16762" y="606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49"/>
                    <a:pt x="12968" y="451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5"/>
                    <a:pt x="1" y="15745"/>
                    <a:pt x="1006" y="19947"/>
                  </a:cubicBezTo>
                  <a:cubicBezTo>
                    <a:pt x="2013" y="24148"/>
                    <a:pt x="4595" y="27705"/>
                    <a:pt x="8277" y="29964"/>
                  </a:cubicBezTo>
                  <a:cubicBezTo>
                    <a:pt x="10810" y="31522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5"/>
                    <a:pt x="30518" y="24637"/>
                  </a:cubicBezTo>
                  <a:cubicBezTo>
                    <a:pt x="32778" y="20954"/>
                    <a:pt x="33468" y="16611"/>
                    <a:pt x="32461" y="12412"/>
                  </a:cubicBezTo>
                  <a:cubicBezTo>
                    <a:pt x="31455" y="8212"/>
                    <a:pt x="28875" y="4654"/>
                    <a:pt x="25192" y="2394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5436750" y="3147400"/>
              <a:ext cx="674475" cy="674450"/>
            </a:xfrm>
            <a:custGeom>
              <a:avLst/>
              <a:gdLst/>
              <a:ahLst/>
              <a:cxnLst/>
              <a:rect l="l" t="t" r="r" b="b"/>
              <a:pathLst>
                <a:path w="26979" h="26978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2" y="6480"/>
                    <a:pt x="1" y="9912"/>
                    <a:pt x="1" y="13489"/>
                  </a:cubicBezTo>
                  <a:cubicBezTo>
                    <a:pt x="1" y="17066"/>
                    <a:pt x="1422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7" y="26978"/>
                    <a:pt x="20499" y="25557"/>
                    <a:pt x="23029" y="23027"/>
                  </a:cubicBezTo>
                  <a:cubicBezTo>
                    <a:pt x="25558" y="20498"/>
                    <a:pt x="26979" y="17066"/>
                    <a:pt x="26979" y="13489"/>
                  </a:cubicBezTo>
                  <a:cubicBezTo>
                    <a:pt x="26979" y="9912"/>
                    <a:pt x="25558" y="6480"/>
                    <a:pt x="23029" y="3951"/>
                  </a:cubicBezTo>
                  <a:cubicBezTo>
                    <a:pt x="20499" y="1421"/>
                    <a:pt x="17067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5380700" y="3139875"/>
              <a:ext cx="786650" cy="689700"/>
            </a:xfrm>
            <a:custGeom>
              <a:avLst/>
              <a:gdLst/>
              <a:ahLst/>
              <a:cxnLst/>
              <a:rect l="l" t="t" r="r" b="b"/>
              <a:pathLst>
                <a:path w="31466" h="27588" extrusionOk="0">
                  <a:moveTo>
                    <a:pt x="15754" y="606"/>
                  </a:moveTo>
                  <a:lnTo>
                    <a:pt x="15754" y="607"/>
                  </a:lnTo>
                  <a:cubicBezTo>
                    <a:pt x="15756" y="607"/>
                    <a:pt x="15759" y="607"/>
                    <a:pt x="15761" y="607"/>
                  </a:cubicBezTo>
                  <a:cubicBezTo>
                    <a:pt x="18186" y="607"/>
                    <a:pt x="20563" y="1279"/>
                    <a:pt x="22629" y="2550"/>
                  </a:cubicBezTo>
                  <a:cubicBezTo>
                    <a:pt x="28826" y="6351"/>
                    <a:pt x="30774" y="14488"/>
                    <a:pt x="26972" y="20684"/>
                  </a:cubicBezTo>
                  <a:cubicBezTo>
                    <a:pt x="25130" y="23687"/>
                    <a:pt x="22229" y="25790"/>
                    <a:pt x="18804" y="26612"/>
                  </a:cubicBezTo>
                  <a:cubicBezTo>
                    <a:pt x="17776" y="26859"/>
                    <a:pt x="16738" y="26981"/>
                    <a:pt x="15707" y="26981"/>
                  </a:cubicBezTo>
                  <a:cubicBezTo>
                    <a:pt x="13303" y="26981"/>
                    <a:pt x="10938" y="26318"/>
                    <a:pt x="8836" y="25029"/>
                  </a:cubicBezTo>
                  <a:cubicBezTo>
                    <a:pt x="2640" y="21226"/>
                    <a:pt x="691" y="13091"/>
                    <a:pt x="4493" y="6895"/>
                  </a:cubicBezTo>
                  <a:cubicBezTo>
                    <a:pt x="6978" y="2842"/>
                    <a:pt x="11316" y="606"/>
                    <a:pt x="15754" y="606"/>
                  </a:cubicBezTo>
                  <a:close/>
                  <a:moveTo>
                    <a:pt x="15755" y="0"/>
                  </a:moveTo>
                  <a:cubicBezTo>
                    <a:pt x="11113" y="0"/>
                    <a:pt x="6578" y="2339"/>
                    <a:pt x="3977" y="6577"/>
                  </a:cubicBezTo>
                  <a:cubicBezTo>
                    <a:pt x="0" y="13059"/>
                    <a:pt x="2038" y="21569"/>
                    <a:pt x="8520" y="25544"/>
                  </a:cubicBezTo>
                  <a:cubicBezTo>
                    <a:pt x="10718" y="26894"/>
                    <a:pt x="13191" y="27588"/>
                    <a:pt x="15707" y="27588"/>
                  </a:cubicBezTo>
                  <a:cubicBezTo>
                    <a:pt x="16797" y="27586"/>
                    <a:pt x="17884" y="27457"/>
                    <a:pt x="18944" y="27202"/>
                  </a:cubicBezTo>
                  <a:cubicBezTo>
                    <a:pt x="22527" y="26344"/>
                    <a:pt x="25561" y="24142"/>
                    <a:pt x="27487" y="21002"/>
                  </a:cubicBezTo>
                  <a:cubicBezTo>
                    <a:pt x="31466" y="14519"/>
                    <a:pt x="29429" y="6012"/>
                    <a:pt x="22945" y="2033"/>
                  </a:cubicBezTo>
                  <a:cubicBezTo>
                    <a:pt x="20700" y="656"/>
                    <a:pt x="18213" y="0"/>
                    <a:pt x="157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5574875" y="325560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0"/>
                  </a:moveTo>
                  <a:cubicBezTo>
                    <a:pt x="12272" y="0"/>
                    <a:pt x="12212" y="5"/>
                    <a:pt x="12152" y="15"/>
                  </a:cubicBezTo>
                  <a:cubicBezTo>
                    <a:pt x="11904" y="54"/>
                    <a:pt x="11702" y="203"/>
                    <a:pt x="11545" y="459"/>
                  </a:cubicBezTo>
                  <a:lnTo>
                    <a:pt x="10100" y="2812"/>
                  </a:lnTo>
                  <a:lnTo>
                    <a:pt x="10100" y="2812"/>
                  </a:lnTo>
                  <a:cubicBezTo>
                    <a:pt x="9019" y="2227"/>
                    <a:pt x="7994" y="1934"/>
                    <a:pt x="7025" y="1934"/>
                  </a:cubicBezTo>
                  <a:cubicBezTo>
                    <a:pt x="7001" y="1934"/>
                    <a:pt x="6978" y="1934"/>
                    <a:pt x="6954" y="1935"/>
                  </a:cubicBezTo>
                  <a:cubicBezTo>
                    <a:pt x="5636" y="1956"/>
                    <a:pt x="4639" y="2516"/>
                    <a:pt x="3964" y="3615"/>
                  </a:cubicBezTo>
                  <a:cubicBezTo>
                    <a:pt x="3687" y="4067"/>
                    <a:pt x="3504" y="4496"/>
                    <a:pt x="3416" y="4904"/>
                  </a:cubicBezTo>
                  <a:cubicBezTo>
                    <a:pt x="3326" y="5310"/>
                    <a:pt x="3305" y="5687"/>
                    <a:pt x="3353" y="6032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4" y="12790"/>
                    <a:pt x="4981" y="12633"/>
                    <a:pt x="4749" y="12448"/>
                  </a:cubicBezTo>
                  <a:cubicBezTo>
                    <a:pt x="4425" y="12230"/>
                    <a:pt x="4126" y="11979"/>
                    <a:pt x="3856" y="11698"/>
                  </a:cubicBezTo>
                  <a:cubicBezTo>
                    <a:pt x="3590" y="11422"/>
                    <a:pt x="3398" y="11191"/>
                    <a:pt x="3277" y="11009"/>
                  </a:cubicBezTo>
                  <a:cubicBezTo>
                    <a:pt x="3155" y="10825"/>
                    <a:pt x="3019" y="10601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4"/>
                    <a:pt x="1907" y="9212"/>
                  </a:cubicBezTo>
                  <a:cubicBezTo>
                    <a:pt x="1747" y="9133"/>
                    <a:pt x="1587" y="9094"/>
                    <a:pt x="1426" y="9094"/>
                  </a:cubicBezTo>
                  <a:cubicBezTo>
                    <a:pt x="1333" y="9094"/>
                    <a:pt x="1240" y="9107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3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29"/>
                    <a:pt x="3140" y="14641"/>
                  </a:cubicBezTo>
                  <a:lnTo>
                    <a:pt x="3140" y="14641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3"/>
                  </a:cubicBezTo>
                  <a:cubicBezTo>
                    <a:pt x="1926" y="18074"/>
                    <a:pt x="2190" y="18231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9" y="16289"/>
                    <a:pt x="7075" y="16328"/>
                    <a:pt x="7414" y="16328"/>
                  </a:cubicBezTo>
                  <a:cubicBezTo>
                    <a:pt x="7949" y="16328"/>
                    <a:pt x="8463" y="16232"/>
                    <a:pt x="8956" y="16038"/>
                  </a:cubicBezTo>
                  <a:cubicBezTo>
                    <a:pt x="9761" y="15723"/>
                    <a:pt x="10412" y="15144"/>
                    <a:pt x="10909" y="14299"/>
                  </a:cubicBezTo>
                  <a:cubicBezTo>
                    <a:pt x="11222" y="13774"/>
                    <a:pt x="11407" y="13268"/>
                    <a:pt x="11467" y="12781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1"/>
                    <a:pt x="10835" y="10394"/>
                    <a:pt x="10521" y="9978"/>
                  </a:cubicBezTo>
                  <a:cubicBezTo>
                    <a:pt x="10199" y="9547"/>
                    <a:pt x="9772" y="9054"/>
                    <a:pt x="9242" y="8501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6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1"/>
                  </a:cubicBezTo>
                  <a:cubicBezTo>
                    <a:pt x="10528" y="6439"/>
                    <a:pt x="11187" y="7093"/>
                    <a:pt x="11758" y="7821"/>
                  </a:cubicBezTo>
                  <a:cubicBezTo>
                    <a:pt x="11991" y="8098"/>
                    <a:pt x="12244" y="8285"/>
                    <a:pt x="12512" y="8377"/>
                  </a:cubicBezTo>
                  <a:cubicBezTo>
                    <a:pt x="12630" y="8417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5"/>
                  </a:cubicBezTo>
                  <a:cubicBezTo>
                    <a:pt x="13497" y="8221"/>
                    <a:pt x="13696" y="8055"/>
                    <a:pt x="13852" y="7854"/>
                  </a:cubicBezTo>
                  <a:cubicBezTo>
                    <a:pt x="14007" y="7653"/>
                    <a:pt x="14088" y="7399"/>
                    <a:pt x="14095" y="7093"/>
                  </a:cubicBezTo>
                  <a:cubicBezTo>
                    <a:pt x="14101" y="6786"/>
                    <a:pt x="14010" y="6491"/>
                    <a:pt x="13820" y="6209"/>
                  </a:cubicBezTo>
                  <a:cubicBezTo>
                    <a:pt x="13579" y="5843"/>
                    <a:pt x="13374" y="5551"/>
                    <a:pt x="13205" y="5334"/>
                  </a:cubicBezTo>
                  <a:cubicBezTo>
                    <a:pt x="13037" y="5117"/>
                    <a:pt x="12777" y="4836"/>
                    <a:pt x="12424" y="4490"/>
                  </a:cubicBezTo>
                  <a:cubicBezTo>
                    <a:pt x="12175" y="4247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5"/>
                  </a:lnTo>
                  <a:cubicBezTo>
                    <a:pt x="13252" y="1174"/>
                    <a:pt x="13288" y="933"/>
                    <a:pt x="13214" y="690"/>
                  </a:cubicBezTo>
                  <a:cubicBezTo>
                    <a:pt x="13140" y="448"/>
                    <a:pt x="13006" y="264"/>
                    <a:pt x="12813" y="140"/>
                  </a:cubicBezTo>
                  <a:cubicBezTo>
                    <a:pt x="12667" y="47"/>
                    <a:pt x="12506" y="0"/>
                    <a:pt x="12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5438475" y="369935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2"/>
                    <a:pt x="1" y="296"/>
                  </a:cubicBezTo>
                  <a:lnTo>
                    <a:pt x="1" y="2306"/>
                  </a:lnTo>
                  <a:cubicBezTo>
                    <a:pt x="1" y="2473"/>
                    <a:pt x="136" y="2608"/>
                    <a:pt x="304" y="2608"/>
                  </a:cubicBezTo>
                  <a:cubicBezTo>
                    <a:pt x="471" y="2608"/>
                    <a:pt x="608" y="2473"/>
                    <a:pt x="606" y="2306"/>
                  </a:cubicBezTo>
                  <a:lnTo>
                    <a:pt x="606" y="296"/>
                  </a:lnTo>
                  <a:cubicBezTo>
                    <a:pt x="604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5473950" y="3749550"/>
              <a:ext cx="15150" cy="68175"/>
            </a:xfrm>
            <a:custGeom>
              <a:avLst/>
              <a:gdLst/>
              <a:ahLst/>
              <a:cxnLst/>
              <a:rect l="l" t="t" r="r" b="b"/>
              <a:pathLst>
                <a:path w="606" h="2727" extrusionOk="0">
                  <a:moveTo>
                    <a:pt x="302" y="1"/>
                  </a:moveTo>
                  <a:cubicBezTo>
                    <a:pt x="138" y="1"/>
                    <a:pt x="4" y="132"/>
                    <a:pt x="0" y="298"/>
                  </a:cubicBezTo>
                  <a:lnTo>
                    <a:pt x="0" y="2424"/>
                  </a:lnTo>
                  <a:cubicBezTo>
                    <a:pt x="0" y="2591"/>
                    <a:pt x="135" y="2727"/>
                    <a:pt x="302" y="2727"/>
                  </a:cubicBezTo>
                  <a:cubicBezTo>
                    <a:pt x="470" y="2727"/>
                    <a:pt x="606" y="2591"/>
                    <a:pt x="606" y="2424"/>
                  </a:cubicBezTo>
                  <a:lnTo>
                    <a:pt x="606" y="298"/>
                  </a:lnTo>
                  <a:cubicBezTo>
                    <a:pt x="602" y="132"/>
                    <a:pt x="468" y="1"/>
                    <a:pt x="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5544825" y="380865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2"/>
                    <a:pt x="0" y="296"/>
                  </a:cubicBezTo>
                  <a:lnTo>
                    <a:pt x="0" y="2306"/>
                  </a:lnTo>
                  <a:cubicBezTo>
                    <a:pt x="0" y="2472"/>
                    <a:pt x="137" y="2608"/>
                    <a:pt x="303" y="2608"/>
                  </a:cubicBezTo>
                  <a:cubicBezTo>
                    <a:pt x="470" y="2608"/>
                    <a:pt x="607" y="2472"/>
                    <a:pt x="607" y="2306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5645250" y="385870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4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4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5754550" y="3879550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1"/>
                  </a:moveTo>
                  <a:cubicBezTo>
                    <a:pt x="140" y="1"/>
                    <a:pt x="4" y="132"/>
                    <a:pt x="2" y="297"/>
                  </a:cubicBezTo>
                  <a:lnTo>
                    <a:pt x="2" y="1123"/>
                  </a:lnTo>
                  <a:cubicBezTo>
                    <a:pt x="0" y="1290"/>
                    <a:pt x="137" y="1427"/>
                    <a:pt x="304" y="1427"/>
                  </a:cubicBezTo>
                  <a:cubicBezTo>
                    <a:pt x="472" y="1427"/>
                    <a:pt x="607" y="1290"/>
                    <a:pt x="607" y="1123"/>
                  </a:cubicBezTo>
                  <a:lnTo>
                    <a:pt x="607" y="297"/>
                  </a:lnTo>
                  <a:cubicBezTo>
                    <a:pt x="603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5970200" y="3838175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6"/>
                  </a:cubicBezTo>
                  <a:lnTo>
                    <a:pt x="1" y="1596"/>
                  </a:lnTo>
                  <a:cubicBezTo>
                    <a:pt x="1" y="1764"/>
                    <a:pt x="136" y="1899"/>
                    <a:pt x="304" y="1899"/>
                  </a:cubicBezTo>
                  <a:cubicBezTo>
                    <a:pt x="471" y="1899"/>
                    <a:pt x="606" y="1764"/>
                    <a:pt x="606" y="1596"/>
                  </a:cubicBezTo>
                  <a:lnTo>
                    <a:pt x="606" y="296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6017450" y="3787950"/>
              <a:ext cx="15200" cy="65225"/>
            </a:xfrm>
            <a:custGeom>
              <a:avLst/>
              <a:gdLst/>
              <a:ahLst/>
              <a:cxnLst/>
              <a:rect l="l" t="t" r="r" b="b"/>
              <a:pathLst>
                <a:path w="608" h="2609" extrusionOk="0">
                  <a:moveTo>
                    <a:pt x="304" y="0"/>
                  </a:moveTo>
                  <a:cubicBezTo>
                    <a:pt x="140" y="0"/>
                    <a:pt x="5" y="132"/>
                    <a:pt x="1" y="297"/>
                  </a:cubicBezTo>
                  <a:lnTo>
                    <a:pt x="1" y="2305"/>
                  </a:lnTo>
                  <a:cubicBezTo>
                    <a:pt x="0" y="2472"/>
                    <a:pt x="137" y="2609"/>
                    <a:pt x="304" y="2609"/>
                  </a:cubicBezTo>
                  <a:cubicBezTo>
                    <a:pt x="472" y="2609"/>
                    <a:pt x="607" y="2473"/>
                    <a:pt x="607" y="2305"/>
                  </a:cubicBezTo>
                  <a:lnTo>
                    <a:pt x="607" y="297"/>
                  </a:lnTo>
                  <a:cubicBezTo>
                    <a:pt x="603" y="132"/>
                    <a:pt x="469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5377250" y="3058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50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7" y="24116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50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5355650" y="3051300"/>
              <a:ext cx="879600" cy="808750"/>
            </a:xfrm>
            <a:custGeom>
              <a:avLst/>
              <a:gdLst/>
              <a:ahLst/>
              <a:cxnLst/>
              <a:rect l="l" t="t" r="r" b="b"/>
              <a:pathLst>
                <a:path w="35184" h="32350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1"/>
                  </a:cubicBezTo>
                  <a:cubicBezTo>
                    <a:pt x="32190" y="7391"/>
                    <a:pt x="34492" y="16994"/>
                    <a:pt x="30003" y="24311"/>
                  </a:cubicBezTo>
                  <a:cubicBezTo>
                    <a:pt x="27828" y="27855"/>
                    <a:pt x="24404" y="30340"/>
                    <a:pt x="20361" y="31309"/>
                  </a:cubicBezTo>
                  <a:cubicBezTo>
                    <a:pt x="19147" y="31600"/>
                    <a:pt x="17922" y="31743"/>
                    <a:pt x="16705" y="31743"/>
                  </a:cubicBezTo>
                  <a:cubicBezTo>
                    <a:pt x="13867" y="31743"/>
                    <a:pt x="11075" y="30961"/>
                    <a:pt x="8595" y="29439"/>
                  </a:cubicBezTo>
                  <a:cubicBezTo>
                    <a:pt x="5050" y="27265"/>
                    <a:pt x="2564" y="23839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8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8" y="1"/>
                    <a:pt x="5999" y="2744"/>
                    <a:pt x="2951" y="7713"/>
                  </a:cubicBezTo>
                  <a:cubicBezTo>
                    <a:pt x="691" y="11395"/>
                    <a:pt x="1" y="15738"/>
                    <a:pt x="1006" y="19938"/>
                  </a:cubicBezTo>
                  <a:cubicBezTo>
                    <a:pt x="2013" y="24139"/>
                    <a:pt x="4595" y="27697"/>
                    <a:pt x="8277" y="29955"/>
                  </a:cubicBezTo>
                  <a:cubicBezTo>
                    <a:pt x="10854" y="31537"/>
                    <a:pt x="13754" y="32350"/>
                    <a:pt x="16704" y="32350"/>
                  </a:cubicBezTo>
                  <a:cubicBezTo>
                    <a:pt x="17983" y="32348"/>
                    <a:pt x="19258" y="32197"/>
                    <a:pt x="20501" y="31898"/>
                  </a:cubicBezTo>
                  <a:cubicBezTo>
                    <a:pt x="24702" y="30891"/>
                    <a:pt x="28260" y="28309"/>
                    <a:pt x="30518" y="24627"/>
                  </a:cubicBezTo>
                  <a:cubicBezTo>
                    <a:pt x="35183" y="17026"/>
                    <a:pt x="32792" y="7049"/>
                    <a:pt x="25192" y="2386"/>
                  </a:cubicBezTo>
                  <a:cubicBezTo>
                    <a:pt x="22560" y="770"/>
                    <a:pt x="19643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5377250" y="3005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50"/>
                  </a:cubicBezTo>
                  <a:cubicBezTo>
                    <a:pt x="1672" y="7626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6"/>
                    <a:pt x="27091" y="4650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5355650" y="299825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7"/>
                  </a:moveTo>
                  <a:cubicBezTo>
                    <a:pt x="19629" y="607"/>
                    <a:pt x="22437" y="1402"/>
                    <a:pt x="24876" y="2902"/>
                  </a:cubicBezTo>
                  <a:cubicBezTo>
                    <a:pt x="32192" y="7391"/>
                    <a:pt x="34492" y="16995"/>
                    <a:pt x="30003" y="24311"/>
                  </a:cubicBezTo>
                  <a:cubicBezTo>
                    <a:pt x="27829" y="27856"/>
                    <a:pt x="24405" y="30341"/>
                    <a:pt x="20361" y="31308"/>
                  </a:cubicBezTo>
                  <a:cubicBezTo>
                    <a:pt x="19147" y="31599"/>
                    <a:pt x="17922" y="31743"/>
                    <a:pt x="16705" y="31743"/>
                  </a:cubicBezTo>
                  <a:cubicBezTo>
                    <a:pt x="13867" y="31743"/>
                    <a:pt x="11076" y="30961"/>
                    <a:pt x="8595" y="29438"/>
                  </a:cubicBezTo>
                  <a:cubicBezTo>
                    <a:pt x="5050" y="27265"/>
                    <a:pt x="2565" y="23841"/>
                    <a:pt x="1596" y="19796"/>
                  </a:cubicBezTo>
                  <a:cubicBezTo>
                    <a:pt x="627" y="15753"/>
                    <a:pt x="1293" y="11574"/>
                    <a:pt x="3466" y="8030"/>
                  </a:cubicBezTo>
                  <a:cubicBezTo>
                    <a:pt x="6402" y="3246"/>
                    <a:pt x="11522" y="607"/>
                    <a:pt x="16760" y="607"/>
                  </a:cubicBez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1"/>
                  </a:moveTo>
                  <a:cubicBezTo>
                    <a:pt x="11319" y="1"/>
                    <a:pt x="5999" y="2743"/>
                    <a:pt x="2951" y="7711"/>
                  </a:cubicBezTo>
                  <a:cubicBezTo>
                    <a:pt x="691" y="11395"/>
                    <a:pt x="1" y="15736"/>
                    <a:pt x="1008" y="19937"/>
                  </a:cubicBezTo>
                  <a:cubicBezTo>
                    <a:pt x="2013" y="24138"/>
                    <a:pt x="4595" y="27696"/>
                    <a:pt x="8277" y="29954"/>
                  </a:cubicBezTo>
                  <a:cubicBezTo>
                    <a:pt x="10855" y="31536"/>
                    <a:pt x="13755" y="32349"/>
                    <a:pt x="16705" y="32349"/>
                  </a:cubicBezTo>
                  <a:cubicBezTo>
                    <a:pt x="17984" y="32348"/>
                    <a:pt x="19259" y="32195"/>
                    <a:pt x="20501" y="31897"/>
                  </a:cubicBezTo>
                  <a:cubicBezTo>
                    <a:pt x="24704" y="30890"/>
                    <a:pt x="28260" y="28308"/>
                    <a:pt x="30520" y="24626"/>
                  </a:cubicBezTo>
                  <a:cubicBezTo>
                    <a:pt x="35183" y="17026"/>
                    <a:pt x="32792" y="7048"/>
                    <a:pt x="25192" y="2385"/>
                  </a:cubicBezTo>
                  <a:cubicBezTo>
                    <a:pt x="22560" y="770"/>
                    <a:pt x="19644" y="1"/>
                    <a:pt x="16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5436750" y="3065250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0"/>
                  </a:moveTo>
                  <a:cubicBezTo>
                    <a:pt x="9912" y="0"/>
                    <a:pt x="6482" y="1423"/>
                    <a:pt x="3952" y="3952"/>
                  </a:cubicBezTo>
                  <a:cubicBezTo>
                    <a:pt x="1423" y="6482"/>
                    <a:pt x="1" y="9912"/>
                    <a:pt x="1" y="13489"/>
                  </a:cubicBezTo>
                  <a:cubicBezTo>
                    <a:pt x="1" y="17068"/>
                    <a:pt x="1423" y="20498"/>
                    <a:pt x="3952" y="23029"/>
                  </a:cubicBezTo>
                  <a:cubicBezTo>
                    <a:pt x="6482" y="25558"/>
                    <a:pt x="9912" y="26978"/>
                    <a:pt x="13490" y="26978"/>
                  </a:cubicBezTo>
                  <a:cubicBezTo>
                    <a:pt x="17068" y="26978"/>
                    <a:pt x="20499" y="25558"/>
                    <a:pt x="23029" y="23029"/>
                  </a:cubicBezTo>
                  <a:cubicBezTo>
                    <a:pt x="25558" y="20498"/>
                    <a:pt x="26980" y="17068"/>
                    <a:pt x="26980" y="13489"/>
                  </a:cubicBezTo>
                  <a:cubicBezTo>
                    <a:pt x="26980" y="9912"/>
                    <a:pt x="25558" y="6482"/>
                    <a:pt x="23029" y="3952"/>
                  </a:cubicBezTo>
                  <a:cubicBezTo>
                    <a:pt x="20499" y="1423"/>
                    <a:pt x="17068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5380675" y="3057575"/>
              <a:ext cx="786650" cy="689625"/>
            </a:xfrm>
            <a:custGeom>
              <a:avLst/>
              <a:gdLst/>
              <a:ahLst/>
              <a:cxnLst/>
              <a:rect l="l" t="t" r="r" b="b"/>
              <a:pathLst>
                <a:path w="31466" h="27585" extrusionOk="0">
                  <a:moveTo>
                    <a:pt x="15758" y="606"/>
                  </a:moveTo>
                  <a:cubicBezTo>
                    <a:pt x="18163" y="606"/>
                    <a:pt x="20528" y="1269"/>
                    <a:pt x="22630" y="2558"/>
                  </a:cubicBezTo>
                  <a:cubicBezTo>
                    <a:pt x="28826" y="6360"/>
                    <a:pt x="30775" y="14496"/>
                    <a:pt x="26973" y="20692"/>
                  </a:cubicBezTo>
                  <a:cubicBezTo>
                    <a:pt x="24488" y="24744"/>
                    <a:pt x="20150" y="26980"/>
                    <a:pt x="15712" y="26980"/>
                  </a:cubicBezTo>
                  <a:cubicBezTo>
                    <a:pt x="13362" y="26980"/>
                    <a:pt x="10983" y="26353"/>
                    <a:pt x="8837" y="25036"/>
                  </a:cubicBezTo>
                  <a:cubicBezTo>
                    <a:pt x="2640" y="21235"/>
                    <a:pt x="692" y="13098"/>
                    <a:pt x="4494" y="6902"/>
                  </a:cubicBezTo>
                  <a:cubicBezTo>
                    <a:pt x="6336" y="3899"/>
                    <a:pt x="9236" y="1793"/>
                    <a:pt x="12662" y="974"/>
                  </a:cubicBezTo>
                  <a:cubicBezTo>
                    <a:pt x="13675" y="729"/>
                    <a:pt x="14714" y="606"/>
                    <a:pt x="15758" y="606"/>
                  </a:cubicBezTo>
                  <a:close/>
                  <a:moveTo>
                    <a:pt x="15757" y="0"/>
                  </a:moveTo>
                  <a:cubicBezTo>
                    <a:pt x="14680" y="0"/>
                    <a:pt x="13594" y="127"/>
                    <a:pt x="12520" y="384"/>
                  </a:cubicBezTo>
                  <a:cubicBezTo>
                    <a:pt x="8939" y="1242"/>
                    <a:pt x="5905" y="3445"/>
                    <a:pt x="3978" y="6584"/>
                  </a:cubicBezTo>
                  <a:cubicBezTo>
                    <a:pt x="0" y="13067"/>
                    <a:pt x="2039" y="21576"/>
                    <a:pt x="8521" y="25552"/>
                  </a:cubicBezTo>
                  <a:cubicBezTo>
                    <a:pt x="10681" y="26882"/>
                    <a:pt x="13167" y="27585"/>
                    <a:pt x="15704" y="27585"/>
                  </a:cubicBezTo>
                  <a:cubicBezTo>
                    <a:pt x="15706" y="27585"/>
                    <a:pt x="15708" y="27585"/>
                    <a:pt x="15711" y="27585"/>
                  </a:cubicBezTo>
                  <a:cubicBezTo>
                    <a:pt x="20352" y="27585"/>
                    <a:pt x="24889" y="25247"/>
                    <a:pt x="27488" y="21010"/>
                  </a:cubicBezTo>
                  <a:cubicBezTo>
                    <a:pt x="31466" y="14527"/>
                    <a:pt x="29427" y="6018"/>
                    <a:pt x="22946" y="2042"/>
                  </a:cubicBezTo>
                  <a:cubicBezTo>
                    <a:pt x="20747" y="693"/>
                    <a:pt x="18273" y="0"/>
                    <a:pt x="157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5574875" y="3173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1" y="1"/>
                    <a:pt x="12212" y="6"/>
                    <a:pt x="12152" y="16"/>
                  </a:cubicBezTo>
                  <a:cubicBezTo>
                    <a:pt x="11904" y="56"/>
                    <a:pt x="11702" y="203"/>
                    <a:pt x="11545" y="460"/>
                  </a:cubicBezTo>
                  <a:lnTo>
                    <a:pt x="10100" y="2813"/>
                  </a:lnTo>
                  <a:lnTo>
                    <a:pt x="10100" y="2813"/>
                  </a:lnTo>
                  <a:cubicBezTo>
                    <a:pt x="9021" y="2228"/>
                    <a:pt x="7997" y="1936"/>
                    <a:pt x="7030" y="1936"/>
                  </a:cubicBezTo>
                  <a:cubicBezTo>
                    <a:pt x="7004" y="1936"/>
                    <a:pt x="6979" y="1936"/>
                    <a:pt x="6954" y="1936"/>
                  </a:cubicBezTo>
                  <a:cubicBezTo>
                    <a:pt x="5636" y="1956"/>
                    <a:pt x="4639" y="2516"/>
                    <a:pt x="3964" y="3616"/>
                  </a:cubicBezTo>
                  <a:cubicBezTo>
                    <a:pt x="3687" y="4068"/>
                    <a:pt x="3504" y="4497"/>
                    <a:pt x="3416" y="4904"/>
                  </a:cubicBezTo>
                  <a:cubicBezTo>
                    <a:pt x="3326" y="5311"/>
                    <a:pt x="3305" y="5687"/>
                    <a:pt x="3353" y="6032"/>
                  </a:cubicBezTo>
                  <a:cubicBezTo>
                    <a:pt x="3400" y="6377"/>
                    <a:pt x="3546" y="6757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6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3"/>
                    <a:pt x="5502" y="12918"/>
                  </a:cubicBezTo>
                  <a:cubicBezTo>
                    <a:pt x="5234" y="12791"/>
                    <a:pt x="4981" y="12633"/>
                    <a:pt x="4749" y="12448"/>
                  </a:cubicBezTo>
                  <a:cubicBezTo>
                    <a:pt x="4425" y="12231"/>
                    <a:pt x="4127" y="11980"/>
                    <a:pt x="3856" y="11700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2"/>
                    <a:pt x="2615" y="9912"/>
                    <a:pt x="2576" y="9856"/>
                  </a:cubicBezTo>
                  <a:cubicBezTo>
                    <a:pt x="2381" y="9549"/>
                    <a:pt x="2158" y="9335"/>
                    <a:pt x="1907" y="9212"/>
                  </a:cubicBezTo>
                  <a:cubicBezTo>
                    <a:pt x="1747" y="9134"/>
                    <a:pt x="1587" y="9095"/>
                    <a:pt x="1426" y="9095"/>
                  </a:cubicBezTo>
                  <a:cubicBezTo>
                    <a:pt x="1333" y="9095"/>
                    <a:pt x="1240" y="9108"/>
                    <a:pt x="1146" y="9134"/>
                  </a:cubicBezTo>
                  <a:cubicBezTo>
                    <a:pt x="897" y="9200"/>
                    <a:pt x="666" y="9322"/>
                    <a:pt x="469" y="9488"/>
                  </a:cubicBezTo>
                  <a:cubicBezTo>
                    <a:pt x="275" y="9655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8"/>
                    <a:pt x="1569" y="17492"/>
                    <a:pt x="1748" y="17784"/>
                  </a:cubicBezTo>
                  <a:cubicBezTo>
                    <a:pt x="1926" y="18075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5" y="18256"/>
                    <a:pt x="3176" y="18105"/>
                    <a:pt x="3363" y="17802"/>
                  </a:cubicBezTo>
                  <a:lnTo>
                    <a:pt x="4704" y="15614"/>
                  </a:lnTo>
                  <a:lnTo>
                    <a:pt x="4704" y="15614"/>
                  </a:lnTo>
                  <a:cubicBezTo>
                    <a:pt x="5266" y="15894"/>
                    <a:pt x="5822" y="16094"/>
                    <a:pt x="6373" y="16213"/>
                  </a:cubicBezTo>
                  <a:cubicBezTo>
                    <a:pt x="6728" y="16290"/>
                    <a:pt x="7075" y="16329"/>
                    <a:pt x="7413" y="16329"/>
                  </a:cubicBezTo>
                  <a:cubicBezTo>
                    <a:pt x="7949" y="16329"/>
                    <a:pt x="8463" y="16232"/>
                    <a:pt x="8956" y="16039"/>
                  </a:cubicBezTo>
                  <a:cubicBezTo>
                    <a:pt x="9761" y="15725"/>
                    <a:pt x="10412" y="15144"/>
                    <a:pt x="10909" y="14299"/>
                  </a:cubicBezTo>
                  <a:cubicBezTo>
                    <a:pt x="11222" y="13774"/>
                    <a:pt x="11407" y="13269"/>
                    <a:pt x="11467" y="12782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2"/>
                    <a:pt x="10835" y="10395"/>
                    <a:pt x="10521" y="9978"/>
                  </a:cubicBezTo>
                  <a:cubicBezTo>
                    <a:pt x="10199" y="9547"/>
                    <a:pt x="9772" y="9055"/>
                    <a:pt x="9242" y="8501"/>
                  </a:cubicBezTo>
                  <a:lnTo>
                    <a:pt x="7930" y="7168"/>
                  </a:lnTo>
                  <a:cubicBezTo>
                    <a:pt x="7534" y="6780"/>
                    <a:pt x="7284" y="6450"/>
                    <a:pt x="7177" y="6177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50"/>
                    <a:pt x="7607" y="5044"/>
                    <a:pt x="7904" y="5044"/>
                  </a:cubicBezTo>
                  <a:cubicBezTo>
                    <a:pt x="7926" y="5044"/>
                    <a:pt x="7948" y="5045"/>
                    <a:pt x="7971" y="5046"/>
                  </a:cubicBezTo>
                  <a:cubicBezTo>
                    <a:pt x="8302" y="5063"/>
                    <a:pt x="8625" y="5160"/>
                    <a:pt x="8936" y="5335"/>
                  </a:cubicBezTo>
                  <a:cubicBezTo>
                    <a:pt x="9249" y="5511"/>
                    <a:pt x="9535" y="5691"/>
                    <a:pt x="9797" y="5872"/>
                  </a:cubicBezTo>
                  <a:cubicBezTo>
                    <a:pt x="10528" y="6440"/>
                    <a:pt x="11187" y="7095"/>
                    <a:pt x="11758" y="7821"/>
                  </a:cubicBezTo>
                  <a:cubicBezTo>
                    <a:pt x="11991" y="8099"/>
                    <a:pt x="12244" y="8285"/>
                    <a:pt x="12512" y="8377"/>
                  </a:cubicBezTo>
                  <a:cubicBezTo>
                    <a:pt x="12630" y="8418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6"/>
                  </a:cubicBezTo>
                  <a:cubicBezTo>
                    <a:pt x="13497" y="8221"/>
                    <a:pt x="13696" y="8057"/>
                    <a:pt x="13852" y="7854"/>
                  </a:cubicBezTo>
                  <a:cubicBezTo>
                    <a:pt x="14007" y="7653"/>
                    <a:pt x="14088" y="7399"/>
                    <a:pt x="14095" y="7093"/>
                  </a:cubicBezTo>
                  <a:cubicBezTo>
                    <a:pt x="14101" y="6786"/>
                    <a:pt x="14010" y="6492"/>
                    <a:pt x="13820" y="6209"/>
                  </a:cubicBezTo>
                  <a:cubicBezTo>
                    <a:pt x="13579" y="5843"/>
                    <a:pt x="13374" y="5552"/>
                    <a:pt x="13205" y="5335"/>
                  </a:cubicBezTo>
                  <a:cubicBezTo>
                    <a:pt x="13037" y="5118"/>
                    <a:pt x="12777" y="4837"/>
                    <a:pt x="12424" y="4490"/>
                  </a:cubicBezTo>
                  <a:cubicBezTo>
                    <a:pt x="12175" y="4248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2" y="1175"/>
                    <a:pt x="13288" y="934"/>
                    <a:pt x="13214" y="691"/>
                  </a:cubicBezTo>
                  <a:cubicBezTo>
                    <a:pt x="13140" y="449"/>
                    <a:pt x="13006" y="266"/>
                    <a:pt x="12813" y="142"/>
                  </a:cubicBezTo>
                  <a:cubicBezTo>
                    <a:pt x="12667" y="48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5438475" y="36172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5" y="132"/>
                    <a:pt x="1" y="296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471" y="2607"/>
                    <a:pt x="608" y="2472"/>
                    <a:pt x="606" y="2305"/>
                  </a:cubicBezTo>
                  <a:lnTo>
                    <a:pt x="606" y="296"/>
                  </a:lnTo>
                  <a:cubicBezTo>
                    <a:pt x="604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5473950" y="3667425"/>
              <a:ext cx="15150" cy="68200"/>
            </a:xfrm>
            <a:custGeom>
              <a:avLst/>
              <a:gdLst/>
              <a:ahLst/>
              <a:cxnLst/>
              <a:rect l="l" t="t" r="r" b="b"/>
              <a:pathLst>
                <a:path w="606" h="2728" extrusionOk="0">
                  <a:moveTo>
                    <a:pt x="302" y="0"/>
                  </a:moveTo>
                  <a:cubicBezTo>
                    <a:pt x="138" y="0"/>
                    <a:pt x="4" y="132"/>
                    <a:pt x="0" y="297"/>
                  </a:cubicBezTo>
                  <a:lnTo>
                    <a:pt x="0" y="2424"/>
                  </a:lnTo>
                  <a:cubicBezTo>
                    <a:pt x="0" y="2592"/>
                    <a:pt x="135" y="2727"/>
                    <a:pt x="302" y="2727"/>
                  </a:cubicBezTo>
                  <a:cubicBezTo>
                    <a:pt x="470" y="2727"/>
                    <a:pt x="606" y="2592"/>
                    <a:pt x="606" y="2424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5544725" y="3726150"/>
              <a:ext cx="15375" cy="65600"/>
            </a:xfrm>
            <a:custGeom>
              <a:avLst/>
              <a:gdLst/>
              <a:ahLst/>
              <a:cxnLst/>
              <a:rect l="l" t="t" r="r" b="b"/>
              <a:pathLst>
                <a:path w="615" h="2624" extrusionOk="0">
                  <a:moveTo>
                    <a:pt x="307" y="1"/>
                  </a:moveTo>
                  <a:cubicBezTo>
                    <a:pt x="137" y="1"/>
                    <a:pt x="0" y="140"/>
                    <a:pt x="4" y="311"/>
                  </a:cubicBezTo>
                  <a:lnTo>
                    <a:pt x="4" y="2320"/>
                  </a:lnTo>
                  <a:cubicBezTo>
                    <a:pt x="4" y="2488"/>
                    <a:pt x="140" y="2623"/>
                    <a:pt x="307" y="2623"/>
                  </a:cubicBezTo>
                  <a:cubicBezTo>
                    <a:pt x="475" y="2623"/>
                    <a:pt x="611" y="2487"/>
                    <a:pt x="611" y="2320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5645250" y="3776550"/>
              <a:ext cx="15175" cy="59500"/>
            </a:xfrm>
            <a:custGeom>
              <a:avLst/>
              <a:gdLst/>
              <a:ahLst/>
              <a:cxnLst/>
              <a:rect l="l" t="t" r="r" b="b"/>
              <a:pathLst>
                <a:path w="607" h="2380" extrusionOk="0">
                  <a:moveTo>
                    <a:pt x="304" y="1"/>
                  </a:moveTo>
                  <a:cubicBezTo>
                    <a:pt x="136" y="1"/>
                    <a:pt x="1" y="137"/>
                    <a:pt x="1" y="304"/>
                  </a:cubicBezTo>
                  <a:lnTo>
                    <a:pt x="1" y="2076"/>
                  </a:lnTo>
                  <a:cubicBezTo>
                    <a:pt x="1" y="2243"/>
                    <a:pt x="136" y="2380"/>
                    <a:pt x="304" y="2380"/>
                  </a:cubicBezTo>
                  <a:cubicBezTo>
                    <a:pt x="471" y="2380"/>
                    <a:pt x="606" y="2243"/>
                    <a:pt x="606" y="2076"/>
                  </a:cubicBezTo>
                  <a:lnTo>
                    <a:pt x="606" y="304"/>
                  </a:lnTo>
                  <a:cubicBezTo>
                    <a:pt x="606" y="137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5754550" y="3797425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0"/>
                  </a:moveTo>
                  <a:cubicBezTo>
                    <a:pt x="140" y="0"/>
                    <a:pt x="4" y="132"/>
                    <a:pt x="2" y="296"/>
                  </a:cubicBezTo>
                  <a:lnTo>
                    <a:pt x="2" y="1123"/>
                  </a:lnTo>
                  <a:cubicBezTo>
                    <a:pt x="0" y="1291"/>
                    <a:pt x="137" y="1426"/>
                    <a:pt x="304" y="1426"/>
                  </a:cubicBezTo>
                  <a:cubicBezTo>
                    <a:pt x="472" y="1426"/>
                    <a:pt x="607" y="1291"/>
                    <a:pt x="607" y="1123"/>
                  </a:cubicBezTo>
                  <a:lnTo>
                    <a:pt x="607" y="296"/>
                  </a:lnTo>
                  <a:cubicBezTo>
                    <a:pt x="603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5970100" y="375572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0"/>
                  </a:moveTo>
                  <a:cubicBezTo>
                    <a:pt x="137" y="0"/>
                    <a:pt x="1" y="139"/>
                    <a:pt x="5" y="310"/>
                  </a:cubicBezTo>
                  <a:lnTo>
                    <a:pt x="5" y="1610"/>
                  </a:lnTo>
                  <a:cubicBezTo>
                    <a:pt x="5" y="1776"/>
                    <a:pt x="140" y="1913"/>
                    <a:pt x="308" y="1913"/>
                  </a:cubicBezTo>
                  <a:cubicBezTo>
                    <a:pt x="475" y="1913"/>
                    <a:pt x="610" y="1776"/>
                    <a:pt x="610" y="1610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6017375" y="370547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7" y="1"/>
                  </a:moveTo>
                  <a:cubicBezTo>
                    <a:pt x="137" y="1"/>
                    <a:pt x="1" y="141"/>
                    <a:pt x="4" y="311"/>
                  </a:cubicBezTo>
                  <a:lnTo>
                    <a:pt x="4" y="2320"/>
                  </a:lnTo>
                  <a:cubicBezTo>
                    <a:pt x="4" y="2487"/>
                    <a:pt x="140" y="2623"/>
                    <a:pt x="307" y="2623"/>
                  </a:cubicBezTo>
                  <a:cubicBezTo>
                    <a:pt x="475" y="2623"/>
                    <a:pt x="610" y="2487"/>
                    <a:pt x="610" y="2320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5377250" y="2984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5355650" y="297707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4" y="606"/>
                  </a:moveTo>
                  <a:cubicBezTo>
                    <a:pt x="19603" y="606"/>
                    <a:pt x="22395" y="1389"/>
                    <a:pt x="24876" y="2910"/>
                  </a:cubicBezTo>
                  <a:cubicBezTo>
                    <a:pt x="32190" y="7399"/>
                    <a:pt x="34492" y="17003"/>
                    <a:pt x="30003" y="24320"/>
                  </a:cubicBezTo>
                  <a:cubicBezTo>
                    <a:pt x="27068" y="29103"/>
                    <a:pt x="21948" y="31742"/>
                    <a:pt x="16709" y="31742"/>
                  </a:cubicBezTo>
                  <a:cubicBezTo>
                    <a:pt x="13935" y="31742"/>
                    <a:pt x="11128" y="31002"/>
                    <a:pt x="8595" y="29448"/>
                  </a:cubicBezTo>
                  <a:cubicBezTo>
                    <a:pt x="5050" y="27273"/>
                    <a:pt x="2564" y="23849"/>
                    <a:pt x="1596" y="19806"/>
                  </a:cubicBezTo>
                  <a:cubicBezTo>
                    <a:pt x="627" y="15762"/>
                    <a:pt x="1291" y="11583"/>
                    <a:pt x="3466" y="8040"/>
                  </a:cubicBezTo>
                  <a:cubicBezTo>
                    <a:pt x="5640" y="4495"/>
                    <a:pt x="9065" y="2009"/>
                    <a:pt x="13108" y="1041"/>
                  </a:cubicBezTo>
                  <a:cubicBezTo>
                    <a:pt x="14305" y="754"/>
                    <a:pt x="15532" y="608"/>
                    <a:pt x="16764" y="606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49"/>
                    <a:pt x="12968" y="451"/>
                  </a:cubicBezTo>
                  <a:cubicBezTo>
                    <a:pt x="8766" y="1458"/>
                    <a:pt x="5209" y="4039"/>
                    <a:pt x="2951" y="7722"/>
                  </a:cubicBezTo>
                  <a:cubicBezTo>
                    <a:pt x="691" y="11405"/>
                    <a:pt x="1" y="15747"/>
                    <a:pt x="1006" y="19947"/>
                  </a:cubicBezTo>
                  <a:cubicBezTo>
                    <a:pt x="2013" y="24148"/>
                    <a:pt x="4595" y="27705"/>
                    <a:pt x="8277" y="29965"/>
                  </a:cubicBezTo>
                  <a:cubicBezTo>
                    <a:pt x="10810" y="31522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5"/>
                    <a:pt x="30520" y="24636"/>
                  </a:cubicBezTo>
                  <a:cubicBezTo>
                    <a:pt x="35183" y="17035"/>
                    <a:pt x="32793" y="7058"/>
                    <a:pt x="25192" y="2394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5377250" y="2931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2" y="1"/>
                    <a:pt x="7625" y="1673"/>
                    <a:pt x="4649" y="4649"/>
                  </a:cubicBezTo>
                  <a:cubicBezTo>
                    <a:pt x="1672" y="7626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8"/>
                    <a:pt x="11662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6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5355650" y="292400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32190" y="7401"/>
                    <a:pt x="34492" y="17005"/>
                    <a:pt x="30003" y="24320"/>
                  </a:cubicBezTo>
                  <a:cubicBezTo>
                    <a:pt x="27067" y="29103"/>
                    <a:pt x="21945" y="31741"/>
                    <a:pt x="16706" y="31741"/>
                  </a:cubicBezTo>
                  <a:cubicBezTo>
                    <a:pt x="13932" y="31741"/>
                    <a:pt x="11125" y="31001"/>
                    <a:pt x="8593" y="29448"/>
                  </a:cubicBezTo>
                  <a:cubicBezTo>
                    <a:pt x="5048" y="27273"/>
                    <a:pt x="2564" y="23850"/>
                    <a:pt x="1595" y="19806"/>
                  </a:cubicBezTo>
                  <a:cubicBezTo>
                    <a:pt x="627" y="15763"/>
                    <a:pt x="1291" y="11584"/>
                    <a:pt x="3465" y="8039"/>
                  </a:cubicBezTo>
                  <a:cubicBezTo>
                    <a:pt x="5640" y="4495"/>
                    <a:pt x="9065" y="2009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1"/>
                  </a:moveTo>
                  <a:cubicBezTo>
                    <a:pt x="15501" y="1"/>
                    <a:pt x="14228" y="150"/>
                    <a:pt x="12968" y="452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8"/>
                    <a:pt x="4595" y="27706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6"/>
                  </a:cubicBezTo>
                  <a:cubicBezTo>
                    <a:pt x="35183" y="17035"/>
                    <a:pt x="32792" y="7058"/>
                    <a:pt x="25192" y="2395"/>
                  </a:cubicBezTo>
                  <a:cubicBezTo>
                    <a:pt x="22614" y="813"/>
                    <a:pt x="19714" y="1"/>
                    <a:pt x="167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5436750" y="2991250"/>
              <a:ext cx="674475" cy="674475"/>
            </a:xfrm>
            <a:custGeom>
              <a:avLst/>
              <a:gdLst/>
              <a:ahLst/>
              <a:cxnLst/>
              <a:rect l="l" t="t" r="r" b="b"/>
              <a:pathLst>
                <a:path w="26979" h="26979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3" y="6481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7" y="26978"/>
                    <a:pt x="20499" y="25557"/>
                    <a:pt x="23029" y="23027"/>
                  </a:cubicBezTo>
                  <a:cubicBezTo>
                    <a:pt x="25558" y="20498"/>
                    <a:pt x="26979" y="17067"/>
                    <a:pt x="26979" y="13489"/>
                  </a:cubicBezTo>
                  <a:cubicBezTo>
                    <a:pt x="26979" y="9912"/>
                    <a:pt x="25558" y="6481"/>
                    <a:pt x="23029" y="3951"/>
                  </a:cubicBezTo>
                  <a:cubicBezTo>
                    <a:pt x="20499" y="1421"/>
                    <a:pt x="17067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5417250" y="2983550"/>
              <a:ext cx="713525" cy="689875"/>
            </a:xfrm>
            <a:custGeom>
              <a:avLst/>
              <a:gdLst/>
              <a:ahLst/>
              <a:cxnLst/>
              <a:rect l="l" t="t" r="r" b="b"/>
              <a:pathLst>
                <a:path w="28541" h="27595" extrusionOk="0">
                  <a:moveTo>
                    <a:pt x="14295" y="607"/>
                  </a:moveTo>
                  <a:cubicBezTo>
                    <a:pt x="16700" y="607"/>
                    <a:pt x="19065" y="1269"/>
                    <a:pt x="21165" y="2559"/>
                  </a:cubicBezTo>
                  <a:cubicBezTo>
                    <a:pt x="24168" y="4400"/>
                    <a:pt x="26274" y="7302"/>
                    <a:pt x="27093" y="10727"/>
                  </a:cubicBezTo>
                  <a:cubicBezTo>
                    <a:pt x="27914" y="14152"/>
                    <a:pt x="27351" y="17691"/>
                    <a:pt x="25510" y="20693"/>
                  </a:cubicBezTo>
                  <a:cubicBezTo>
                    <a:pt x="23667" y="23696"/>
                    <a:pt x="20767" y="25802"/>
                    <a:pt x="17342" y="26621"/>
                  </a:cubicBezTo>
                  <a:cubicBezTo>
                    <a:pt x="16314" y="26867"/>
                    <a:pt x="15276" y="26989"/>
                    <a:pt x="14246" y="26989"/>
                  </a:cubicBezTo>
                  <a:cubicBezTo>
                    <a:pt x="11841" y="26989"/>
                    <a:pt x="9475" y="26326"/>
                    <a:pt x="7374" y="25037"/>
                  </a:cubicBezTo>
                  <a:cubicBezTo>
                    <a:pt x="4372" y="23195"/>
                    <a:pt x="2265" y="20294"/>
                    <a:pt x="1446" y="16869"/>
                  </a:cubicBezTo>
                  <a:cubicBezTo>
                    <a:pt x="627" y="13443"/>
                    <a:pt x="1188" y="9904"/>
                    <a:pt x="3031" y="6902"/>
                  </a:cubicBezTo>
                  <a:cubicBezTo>
                    <a:pt x="4873" y="3900"/>
                    <a:pt x="7773" y="1794"/>
                    <a:pt x="11199" y="974"/>
                  </a:cubicBezTo>
                  <a:cubicBezTo>
                    <a:pt x="12212" y="730"/>
                    <a:pt x="13251" y="607"/>
                    <a:pt x="14295" y="607"/>
                  </a:cubicBezTo>
                  <a:close/>
                  <a:moveTo>
                    <a:pt x="14295" y="1"/>
                  </a:moveTo>
                  <a:cubicBezTo>
                    <a:pt x="13217" y="1"/>
                    <a:pt x="12132" y="128"/>
                    <a:pt x="11057" y="385"/>
                  </a:cubicBezTo>
                  <a:cubicBezTo>
                    <a:pt x="7475" y="1243"/>
                    <a:pt x="4442" y="3444"/>
                    <a:pt x="2515" y="6585"/>
                  </a:cubicBezTo>
                  <a:cubicBezTo>
                    <a:pt x="588" y="9725"/>
                    <a:pt x="1" y="13427"/>
                    <a:pt x="858" y="17010"/>
                  </a:cubicBezTo>
                  <a:cubicBezTo>
                    <a:pt x="1716" y="20593"/>
                    <a:pt x="3918" y="23627"/>
                    <a:pt x="7058" y="25553"/>
                  </a:cubicBezTo>
                  <a:cubicBezTo>
                    <a:pt x="9256" y="26902"/>
                    <a:pt x="11729" y="27595"/>
                    <a:pt x="14245" y="27595"/>
                  </a:cubicBezTo>
                  <a:cubicBezTo>
                    <a:pt x="15335" y="27594"/>
                    <a:pt x="16422" y="27465"/>
                    <a:pt x="17482" y="27209"/>
                  </a:cubicBezTo>
                  <a:cubicBezTo>
                    <a:pt x="21065" y="26353"/>
                    <a:pt x="24099" y="24150"/>
                    <a:pt x="26025" y="21011"/>
                  </a:cubicBezTo>
                  <a:cubicBezTo>
                    <a:pt x="27953" y="17870"/>
                    <a:pt x="28540" y="14167"/>
                    <a:pt x="27683" y="10585"/>
                  </a:cubicBezTo>
                  <a:cubicBezTo>
                    <a:pt x="26825" y="7002"/>
                    <a:pt x="24624" y="3969"/>
                    <a:pt x="21483" y="2042"/>
                  </a:cubicBezTo>
                  <a:cubicBezTo>
                    <a:pt x="19284" y="693"/>
                    <a:pt x="16810" y="1"/>
                    <a:pt x="142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5574875" y="3099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1" y="1"/>
                    <a:pt x="12212" y="6"/>
                    <a:pt x="12152" y="15"/>
                  </a:cubicBezTo>
                  <a:cubicBezTo>
                    <a:pt x="11904" y="56"/>
                    <a:pt x="11702" y="203"/>
                    <a:pt x="11545" y="460"/>
                  </a:cubicBezTo>
                  <a:lnTo>
                    <a:pt x="10100" y="2813"/>
                  </a:lnTo>
                  <a:lnTo>
                    <a:pt x="10100" y="2813"/>
                  </a:lnTo>
                  <a:cubicBezTo>
                    <a:pt x="9019" y="2227"/>
                    <a:pt x="7994" y="1934"/>
                    <a:pt x="7025" y="1934"/>
                  </a:cubicBezTo>
                  <a:cubicBezTo>
                    <a:pt x="7001" y="1934"/>
                    <a:pt x="6978" y="1935"/>
                    <a:pt x="6954" y="1935"/>
                  </a:cubicBezTo>
                  <a:cubicBezTo>
                    <a:pt x="5636" y="1956"/>
                    <a:pt x="4639" y="2516"/>
                    <a:pt x="3964" y="3615"/>
                  </a:cubicBezTo>
                  <a:cubicBezTo>
                    <a:pt x="3687" y="4067"/>
                    <a:pt x="3504" y="4497"/>
                    <a:pt x="3416" y="4904"/>
                  </a:cubicBezTo>
                  <a:cubicBezTo>
                    <a:pt x="3326" y="5311"/>
                    <a:pt x="3305" y="5687"/>
                    <a:pt x="3353" y="6032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6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4" y="12791"/>
                    <a:pt x="4981" y="12633"/>
                    <a:pt x="4749" y="12448"/>
                  </a:cubicBezTo>
                  <a:cubicBezTo>
                    <a:pt x="4425" y="12231"/>
                    <a:pt x="4126" y="11979"/>
                    <a:pt x="3856" y="11698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5"/>
                    <a:pt x="1907" y="9212"/>
                  </a:cubicBezTo>
                  <a:cubicBezTo>
                    <a:pt x="1747" y="9134"/>
                    <a:pt x="1587" y="9095"/>
                    <a:pt x="1426" y="9095"/>
                  </a:cubicBezTo>
                  <a:cubicBezTo>
                    <a:pt x="1333" y="9095"/>
                    <a:pt x="1240" y="9108"/>
                    <a:pt x="1146" y="9134"/>
                  </a:cubicBezTo>
                  <a:cubicBezTo>
                    <a:pt x="897" y="9200"/>
                    <a:pt x="666" y="9322"/>
                    <a:pt x="469" y="9488"/>
                  </a:cubicBezTo>
                  <a:cubicBezTo>
                    <a:pt x="275" y="9654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400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4"/>
                  </a:cubicBezTo>
                  <a:cubicBezTo>
                    <a:pt x="1926" y="18075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9" y="16290"/>
                    <a:pt x="7075" y="16328"/>
                    <a:pt x="7414" y="16328"/>
                  </a:cubicBezTo>
                  <a:cubicBezTo>
                    <a:pt x="7949" y="16328"/>
                    <a:pt x="8463" y="16232"/>
                    <a:pt x="8956" y="16039"/>
                  </a:cubicBezTo>
                  <a:cubicBezTo>
                    <a:pt x="9761" y="15723"/>
                    <a:pt x="10412" y="15144"/>
                    <a:pt x="10909" y="14299"/>
                  </a:cubicBezTo>
                  <a:cubicBezTo>
                    <a:pt x="11222" y="13774"/>
                    <a:pt x="11407" y="13269"/>
                    <a:pt x="11467" y="12782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2"/>
                    <a:pt x="10834" y="10395"/>
                    <a:pt x="10521" y="9978"/>
                  </a:cubicBezTo>
                  <a:cubicBezTo>
                    <a:pt x="10199" y="9547"/>
                    <a:pt x="9772" y="9055"/>
                    <a:pt x="9242" y="8501"/>
                  </a:cubicBezTo>
                  <a:lnTo>
                    <a:pt x="7930" y="7166"/>
                  </a:lnTo>
                  <a:cubicBezTo>
                    <a:pt x="7534" y="6779"/>
                    <a:pt x="7284" y="6450"/>
                    <a:pt x="7177" y="6177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2"/>
                  </a:cubicBezTo>
                  <a:cubicBezTo>
                    <a:pt x="10528" y="6440"/>
                    <a:pt x="11187" y="7093"/>
                    <a:pt x="11758" y="7821"/>
                  </a:cubicBezTo>
                  <a:cubicBezTo>
                    <a:pt x="11991" y="8099"/>
                    <a:pt x="12244" y="8285"/>
                    <a:pt x="12512" y="8377"/>
                  </a:cubicBezTo>
                  <a:cubicBezTo>
                    <a:pt x="12630" y="8418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6"/>
                  </a:cubicBezTo>
                  <a:cubicBezTo>
                    <a:pt x="13497" y="8221"/>
                    <a:pt x="13696" y="8056"/>
                    <a:pt x="13852" y="7854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6"/>
                    <a:pt x="14010" y="6492"/>
                    <a:pt x="13820" y="6209"/>
                  </a:cubicBezTo>
                  <a:cubicBezTo>
                    <a:pt x="13579" y="5843"/>
                    <a:pt x="13374" y="5551"/>
                    <a:pt x="13205" y="5334"/>
                  </a:cubicBezTo>
                  <a:cubicBezTo>
                    <a:pt x="13037" y="5118"/>
                    <a:pt x="12777" y="4836"/>
                    <a:pt x="12424" y="4490"/>
                  </a:cubicBezTo>
                  <a:cubicBezTo>
                    <a:pt x="12175" y="4248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2" y="1174"/>
                    <a:pt x="13288" y="934"/>
                    <a:pt x="13214" y="691"/>
                  </a:cubicBezTo>
                  <a:cubicBezTo>
                    <a:pt x="13140" y="448"/>
                    <a:pt x="13006" y="266"/>
                    <a:pt x="12813" y="142"/>
                  </a:cubicBezTo>
                  <a:cubicBezTo>
                    <a:pt x="12667" y="47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5438375" y="3542850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20"/>
                  </a:lnTo>
                  <a:cubicBezTo>
                    <a:pt x="5" y="2487"/>
                    <a:pt x="142" y="2622"/>
                    <a:pt x="308" y="2622"/>
                  </a:cubicBezTo>
                  <a:cubicBezTo>
                    <a:pt x="475" y="2622"/>
                    <a:pt x="612" y="2487"/>
                    <a:pt x="610" y="2320"/>
                  </a:cubicBezTo>
                  <a:lnTo>
                    <a:pt x="610" y="311"/>
                  </a:ln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5473850" y="359305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1"/>
                  </a:moveTo>
                  <a:cubicBezTo>
                    <a:pt x="137" y="1"/>
                    <a:pt x="0" y="142"/>
                    <a:pt x="4" y="312"/>
                  </a:cubicBezTo>
                  <a:lnTo>
                    <a:pt x="4" y="2439"/>
                  </a:lnTo>
                  <a:cubicBezTo>
                    <a:pt x="4" y="2605"/>
                    <a:pt x="139" y="2741"/>
                    <a:pt x="306" y="2741"/>
                  </a:cubicBezTo>
                  <a:cubicBezTo>
                    <a:pt x="474" y="2741"/>
                    <a:pt x="610" y="2605"/>
                    <a:pt x="610" y="2439"/>
                  </a:cubicBezTo>
                  <a:lnTo>
                    <a:pt x="610" y="312"/>
                  </a:lnTo>
                  <a:cubicBezTo>
                    <a:pt x="613" y="142"/>
                    <a:pt x="477" y="1"/>
                    <a:pt x="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5544725" y="3652150"/>
              <a:ext cx="15375" cy="65600"/>
            </a:xfrm>
            <a:custGeom>
              <a:avLst/>
              <a:gdLst/>
              <a:ahLst/>
              <a:cxnLst/>
              <a:rect l="l" t="t" r="r" b="b"/>
              <a:pathLst>
                <a:path w="615" h="2624" extrusionOk="0">
                  <a:moveTo>
                    <a:pt x="307" y="1"/>
                  </a:moveTo>
                  <a:cubicBezTo>
                    <a:pt x="137" y="1"/>
                    <a:pt x="0" y="141"/>
                    <a:pt x="4" y="310"/>
                  </a:cubicBezTo>
                  <a:lnTo>
                    <a:pt x="4" y="2320"/>
                  </a:lnTo>
                  <a:cubicBezTo>
                    <a:pt x="4" y="2487"/>
                    <a:pt x="141" y="2623"/>
                    <a:pt x="307" y="2623"/>
                  </a:cubicBezTo>
                  <a:cubicBezTo>
                    <a:pt x="474" y="2623"/>
                    <a:pt x="611" y="2487"/>
                    <a:pt x="611" y="2320"/>
                  </a:cubicBezTo>
                  <a:lnTo>
                    <a:pt x="611" y="310"/>
                  </a:lnTo>
                  <a:cubicBezTo>
                    <a:pt x="615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5645250" y="3702550"/>
              <a:ext cx="15175" cy="59500"/>
            </a:xfrm>
            <a:custGeom>
              <a:avLst/>
              <a:gdLst/>
              <a:ahLst/>
              <a:cxnLst/>
              <a:rect l="l" t="t" r="r" b="b"/>
              <a:pathLst>
                <a:path w="607" h="2380" extrusionOk="0">
                  <a:moveTo>
                    <a:pt x="304" y="0"/>
                  </a:moveTo>
                  <a:cubicBezTo>
                    <a:pt x="136" y="0"/>
                    <a:pt x="1" y="137"/>
                    <a:pt x="1" y="304"/>
                  </a:cubicBezTo>
                  <a:lnTo>
                    <a:pt x="1" y="2076"/>
                  </a:lnTo>
                  <a:cubicBezTo>
                    <a:pt x="1" y="2243"/>
                    <a:pt x="136" y="2380"/>
                    <a:pt x="304" y="2380"/>
                  </a:cubicBezTo>
                  <a:cubicBezTo>
                    <a:pt x="471" y="2380"/>
                    <a:pt x="606" y="2243"/>
                    <a:pt x="606" y="2076"/>
                  </a:cubicBezTo>
                  <a:lnTo>
                    <a:pt x="606" y="304"/>
                  </a:lnTo>
                  <a:cubicBezTo>
                    <a:pt x="606" y="137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5754450" y="3723050"/>
              <a:ext cx="15400" cy="36050"/>
            </a:xfrm>
            <a:custGeom>
              <a:avLst/>
              <a:gdLst/>
              <a:ahLst/>
              <a:cxnLst/>
              <a:rect l="l" t="t" r="r" b="b"/>
              <a:pathLst>
                <a:path w="616" h="1442" extrusionOk="0">
                  <a:moveTo>
                    <a:pt x="308" y="1"/>
                  </a:moveTo>
                  <a:cubicBezTo>
                    <a:pt x="137" y="1"/>
                    <a:pt x="0" y="140"/>
                    <a:pt x="6" y="311"/>
                  </a:cubicBezTo>
                  <a:lnTo>
                    <a:pt x="6" y="1138"/>
                  </a:lnTo>
                  <a:cubicBezTo>
                    <a:pt x="4" y="1306"/>
                    <a:pt x="141" y="1441"/>
                    <a:pt x="308" y="1441"/>
                  </a:cubicBezTo>
                  <a:cubicBezTo>
                    <a:pt x="476" y="1441"/>
                    <a:pt x="611" y="1304"/>
                    <a:pt x="611" y="1138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5970100" y="368167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1"/>
                  </a:moveTo>
                  <a:cubicBezTo>
                    <a:pt x="137" y="1"/>
                    <a:pt x="1" y="141"/>
                    <a:pt x="5" y="312"/>
                  </a:cubicBezTo>
                  <a:lnTo>
                    <a:pt x="5" y="1612"/>
                  </a:lnTo>
                  <a:cubicBezTo>
                    <a:pt x="5" y="1778"/>
                    <a:pt x="140" y="1914"/>
                    <a:pt x="308" y="1914"/>
                  </a:cubicBezTo>
                  <a:cubicBezTo>
                    <a:pt x="475" y="1914"/>
                    <a:pt x="610" y="1778"/>
                    <a:pt x="610" y="1612"/>
                  </a:cubicBezTo>
                  <a:lnTo>
                    <a:pt x="610" y="312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6017475" y="3631825"/>
              <a:ext cx="15175" cy="65225"/>
            </a:xfrm>
            <a:custGeom>
              <a:avLst/>
              <a:gdLst/>
              <a:ahLst/>
              <a:cxnLst/>
              <a:rect l="l" t="t" r="r" b="b"/>
              <a:pathLst>
                <a:path w="607" h="2609" extrusionOk="0">
                  <a:moveTo>
                    <a:pt x="303" y="1"/>
                  </a:moveTo>
                  <a:cubicBezTo>
                    <a:pt x="139" y="1"/>
                    <a:pt x="4" y="132"/>
                    <a:pt x="0" y="297"/>
                  </a:cubicBezTo>
                  <a:lnTo>
                    <a:pt x="0" y="2306"/>
                  </a:lnTo>
                  <a:cubicBezTo>
                    <a:pt x="0" y="2473"/>
                    <a:pt x="136" y="2608"/>
                    <a:pt x="303" y="2608"/>
                  </a:cubicBezTo>
                  <a:cubicBezTo>
                    <a:pt x="471" y="2608"/>
                    <a:pt x="606" y="2473"/>
                    <a:pt x="606" y="2305"/>
                  </a:cubicBezTo>
                  <a:lnTo>
                    <a:pt x="606" y="297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5377250" y="2910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7" y="24116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5355650" y="290330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2"/>
                  </a:cubicBezTo>
                  <a:cubicBezTo>
                    <a:pt x="32192" y="7391"/>
                    <a:pt x="34492" y="16996"/>
                    <a:pt x="30003" y="24310"/>
                  </a:cubicBezTo>
                  <a:cubicBezTo>
                    <a:pt x="27829" y="27855"/>
                    <a:pt x="24405" y="30341"/>
                    <a:pt x="20361" y="31309"/>
                  </a:cubicBezTo>
                  <a:cubicBezTo>
                    <a:pt x="19147" y="31600"/>
                    <a:pt x="17922" y="31743"/>
                    <a:pt x="16705" y="31743"/>
                  </a:cubicBezTo>
                  <a:cubicBezTo>
                    <a:pt x="13867" y="31743"/>
                    <a:pt x="11076" y="30961"/>
                    <a:pt x="8595" y="29439"/>
                  </a:cubicBezTo>
                  <a:cubicBezTo>
                    <a:pt x="5050" y="27264"/>
                    <a:pt x="2565" y="23840"/>
                    <a:pt x="1596" y="19797"/>
                  </a:cubicBezTo>
                  <a:cubicBezTo>
                    <a:pt x="627" y="15753"/>
                    <a:pt x="1293" y="11574"/>
                    <a:pt x="3466" y="8031"/>
                  </a:cubicBezTo>
                  <a:cubicBezTo>
                    <a:pt x="6402" y="3246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9" y="1"/>
                    <a:pt x="5999" y="2743"/>
                    <a:pt x="2951" y="7712"/>
                  </a:cubicBezTo>
                  <a:cubicBezTo>
                    <a:pt x="691" y="11395"/>
                    <a:pt x="1" y="15736"/>
                    <a:pt x="1008" y="19937"/>
                  </a:cubicBezTo>
                  <a:cubicBezTo>
                    <a:pt x="2013" y="24139"/>
                    <a:pt x="4595" y="27696"/>
                    <a:pt x="8277" y="29955"/>
                  </a:cubicBezTo>
                  <a:cubicBezTo>
                    <a:pt x="10855" y="31537"/>
                    <a:pt x="13755" y="32348"/>
                    <a:pt x="16705" y="32348"/>
                  </a:cubicBezTo>
                  <a:cubicBezTo>
                    <a:pt x="17984" y="32347"/>
                    <a:pt x="19259" y="32196"/>
                    <a:pt x="20501" y="31898"/>
                  </a:cubicBezTo>
                  <a:cubicBezTo>
                    <a:pt x="24704" y="30891"/>
                    <a:pt x="28260" y="28308"/>
                    <a:pt x="30520" y="24627"/>
                  </a:cubicBezTo>
                  <a:cubicBezTo>
                    <a:pt x="35183" y="17026"/>
                    <a:pt x="32792" y="7049"/>
                    <a:pt x="25192" y="2385"/>
                  </a:cubicBezTo>
                  <a:cubicBezTo>
                    <a:pt x="22560" y="770"/>
                    <a:pt x="19644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5377250" y="2857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5355650" y="2850000"/>
              <a:ext cx="836700" cy="808725"/>
            </a:xfrm>
            <a:custGeom>
              <a:avLst/>
              <a:gdLst/>
              <a:ahLst/>
              <a:cxnLst/>
              <a:rect l="l" t="t" r="r" b="b"/>
              <a:pathLst>
                <a:path w="33468" h="32349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28418" y="5087"/>
                    <a:pt x="30904" y="8510"/>
                    <a:pt x="31873" y="12555"/>
                  </a:cubicBezTo>
                  <a:cubicBezTo>
                    <a:pt x="32840" y="16599"/>
                    <a:pt x="32176" y="20778"/>
                    <a:pt x="30003" y="24321"/>
                  </a:cubicBezTo>
                  <a:cubicBezTo>
                    <a:pt x="27067" y="29104"/>
                    <a:pt x="21946" y="31742"/>
                    <a:pt x="16708" y="31742"/>
                  </a:cubicBezTo>
                  <a:cubicBezTo>
                    <a:pt x="13933" y="31742"/>
                    <a:pt x="11126" y="31002"/>
                    <a:pt x="8593" y="29448"/>
                  </a:cubicBezTo>
                  <a:cubicBezTo>
                    <a:pt x="5048" y="27275"/>
                    <a:pt x="2564" y="23850"/>
                    <a:pt x="1595" y="19806"/>
                  </a:cubicBezTo>
                  <a:cubicBezTo>
                    <a:pt x="627" y="15763"/>
                    <a:pt x="1291" y="11585"/>
                    <a:pt x="3465" y="8040"/>
                  </a:cubicBezTo>
                  <a:cubicBezTo>
                    <a:pt x="5640" y="4495"/>
                    <a:pt x="9065" y="2011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50"/>
                    <a:pt x="12968" y="452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7"/>
                    <a:pt x="4595" y="27706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6"/>
                  </a:cubicBezTo>
                  <a:cubicBezTo>
                    <a:pt x="32779" y="20953"/>
                    <a:pt x="33468" y="16612"/>
                    <a:pt x="32463" y="12412"/>
                  </a:cubicBezTo>
                  <a:cubicBezTo>
                    <a:pt x="31456" y="8211"/>
                    <a:pt x="28875" y="4654"/>
                    <a:pt x="25192" y="2395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5436750" y="2917250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3" y="6480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8" y="26978"/>
                    <a:pt x="20499" y="25557"/>
                    <a:pt x="23029" y="23027"/>
                  </a:cubicBezTo>
                  <a:cubicBezTo>
                    <a:pt x="25558" y="20498"/>
                    <a:pt x="26980" y="17067"/>
                    <a:pt x="26980" y="13489"/>
                  </a:cubicBezTo>
                  <a:cubicBezTo>
                    <a:pt x="26980" y="9912"/>
                    <a:pt x="25558" y="6480"/>
                    <a:pt x="23029" y="3951"/>
                  </a:cubicBezTo>
                  <a:cubicBezTo>
                    <a:pt x="20499" y="1421"/>
                    <a:pt x="17068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5380675" y="2909550"/>
              <a:ext cx="769400" cy="689875"/>
            </a:xfrm>
            <a:custGeom>
              <a:avLst/>
              <a:gdLst/>
              <a:ahLst/>
              <a:cxnLst/>
              <a:rect l="l" t="t" r="r" b="b"/>
              <a:pathLst>
                <a:path w="30776" h="27595" extrusionOk="0">
                  <a:moveTo>
                    <a:pt x="15759" y="605"/>
                  </a:moveTo>
                  <a:cubicBezTo>
                    <a:pt x="18163" y="605"/>
                    <a:pt x="20528" y="1268"/>
                    <a:pt x="22630" y="2557"/>
                  </a:cubicBezTo>
                  <a:cubicBezTo>
                    <a:pt x="28827" y="6360"/>
                    <a:pt x="30775" y="14495"/>
                    <a:pt x="26973" y="20693"/>
                  </a:cubicBezTo>
                  <a:cubicBezTo>
                    <a:pt x="25131" y="23695"/>
                    <a:pt x="22230" y="25800"/>
                    <a:pt x="18805" y="26621"/>
                  </a:cubicBezTo>
                  <a:cubicBezTo>
                    <a:pt x="17777" y="26867"/>
                    <a:pt x="16739" y="26989"/>
                    <a:pt x="15709" y="26989"/>
                  </a:cubicBezTo>
                  <a:cubicBezTo>
                    <a:pt x="13304" y="26989"/>
                    <a:pt x="10939" y="26326"/>
                    <a:pt x="8837" y="25037"/>
                  </a:cubicBezTo>
                  <a:cubicBezTo>
                    <a:pt x="2640" y="21235"/>
                    <a:pt x="692" y="13098"/>
                    <a:pt x="4494" y="6902"/>
                  </a:cubicBezTo>
                  <a:cubicBezTo>
                    <a:pt x="6336" y="3899"/>
                    <a:pt x="9236" y="1794"/>
                    <a:pt x="12662" y="974"/>
                  </a:cubicBezTo>
                  <a:cubicBezTo>
                    <a:pt x="13676" y="729"/>
                    <a:pt x="14716" y="607"/>
                    <a:pt x="15759" y="605"/>
                  </a:cubicBezTo>
                  <a:close/>
                  <a:moveTo>
                    <a:pt x="15758" y="0"/>
                  </a:moveTo>
                  <a:cubicBezTo>
                    <a:pt x="14680" y="0"/>
                    <a:pt x="13595" y="128"/>
                    <a:pt x="12520" y="385"/>
                  </a:cubicBezTo>
                  <a:cubicBezTo>
                    <a:pt x="8939" y="1243"/>
                    <a:pt x="5905" y="3446"/>
                    <a:pt x="3978" y="6585"/>
                  </a:cubicBezTo>
                  <a:cubicBezTo>
                    <a:pt x="0" y="13068"/>
                    <a:pt x="2039" y="21576"/>
                    <a:pt x="8521" y="25553"/>
                  </a:cubicBezTo>
                  <a:cubicBezTo>
                    <a:pt x="10719" y="26902"/>
                    <a:pt x="13192" y="27595"/>
                    <a:pt x="15708" y="27595"/>
                  </a:cubicBezTo>
                  <a:cubicBezTo>
                    <a:pt x="16798" y="27595"/>
                    <a:pt x="17885" y="27465"/>
                    <a:pt x="18945" y="27211"/>
                  </a:cubicBezTo>
                  <a:cubicBezTo>
                    <a:pt x="22528" y="26352"/>
                    <a:pt x="25562" y="24150"/>
                    <a:pt x="27488" y="21011"/>
                  </a:cubicBezTo>
                  <a:cubicBezTo>
                    <a:pt x="29416" y="17871"/>
                    <a:pt x="30003" y="14168"/>
                    <a:pt x="29146" y="10586"/>
                  </a:cubicBezTo>
                  <a:cubicBezTo>
                    <a:pt x="28288" y="7002"/>
                    <a:pt x="26087" y="3969"/>
                    <a:pt x="22946" y="2042"/>
                  </a:cubicBezTo>
                  <a:cubicBezTo>
                    <a:pt x="20747" y="693"/>
                    <a:pt x="18273" y="0"/>
                    <a:pt x="157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5574875" y="3025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2" y="1"/>
                    <a:pt x="12212" y="5"/>
                    <a:pt x="12152" y="15"/>
                  </a:cubicBezTo>
                  <a:cubicBezTo>
                    <a:pt x="11904" y="54"/>
                    <a:pt x="11702" y="203"/>
                    <a:pt x="11545" y="459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7"/>
                    <a:pt x="7997" y="1934"/>
                    <a:pt x="7030" y="1934"/>
                  </a:cubicBezTo>
                  <a:cubicBezTo>
                    <a:pt x="7004" y="1934"/>
                    <a:pt x="6979" y="1935"/>
                    <a:pt x="6954" y="1935"/>
                  </a:cubicBezTo>
                  <a:cubicBezTo>
                    <a:pt x="5636" y="1954"/>
                    <a:pt x="4639" y="2514"/>
                    <a:pt x="3964" y="3615"/>
                  </a:cubicBezTo>
                  <a:cubicBezTo>
                    <a:pt x="3687" y="4067"/>
                    <a:pt x="3504" y="4495"/>
                    <a:pt x="3416" y="4903"/>
                  </a:cubicBezTo>
                  <a:cubicBezTo>
                    <a:pt x="3326" y="5309"/>
                    <a:pt x="3305" y="5686"/>
                    <a:pt x="3353" y="6031"/>
                  </a:cubicBezTo>
                  <a:cubicBezTo>
                    <a:pt x="3400" y="6376"/>
                    <a:pt x="3546" y="6756"/>
                    <a:pt x="3790" y="7170"/>
                  </a:cubicBezTo>
                  <a:cubicBezTo>
                    <a:pt x="4021" y="7566"/>
                    <a:pt x="4282" y="7945"/>
                    <a:pt x="4571" y="8303"/>
                  </a:cubicBezTo>
                  <a:cubicBezTo>
                    <a:pt x="4848" y="8644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5"/>
                    <a:pt x="7746" y="12024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8"/>
                    <a:pt x="7389" y="13215"/>
                    <a:pt x="7131" y="13280"/>
                  </a:cubicBezTo>
                  <a:cubicBezTo>
                    <a:pt x="7018" y="13308"/>
                    <a:pt x="6903" y="13323"/>
                    <a:pt x="6787" y="13323"/>
                  </a:cubicBezTo>
                  <a:cubicBezTo>
                    <a:pt x="6640" y="13323"/>
                    <a:pt x="6490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5" y="12791"/>
                    <a:pt x="4981" y="12633"/>
                    <a:pt x="4749" y="12448"/>
                  </a:cubicBezTo>
                  <a:cubicBezTo>
                    <a:pt x="4425" y="12231"/>
                    <a:pt x="4126" y="11979"/>
                    <a:pt x="3856" y="11698"/>
                  </a:cubicBezTo>
                  <a:cubicBezTo>
                    <a:pt x="3590" y="11421"/>
                    <a:pt x="3398" y="11192"/>
                    <a:pt x="3277" y="11008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4"/>
                    <a:pt x="1907" y="9211"/>
                  </a:cubicBezTo>
                  <a:cubicBezTo>
                    <a:pt x="1748" y="9133"/>
                    <a:pt x="1588" y="9094"/>
                    <a:pt x="1427" y="9094"/>
                  </a:cubicBezTo>
                  <a:cubicBezTo>
                    <a:pt x="1334" y="9094"/>
                    <a:pt x="1240" y="9108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4"/>
                    <a:pt x="142" y="9870"/>
                    <a:pt x="70" y="10138"/>
                  </a:cubicBezTo>
                  <a:cubicBezTo>
                    <a:pt x="0" y="10405"/>
                    <a:pt x="20" y="10676"/>
                    <a:pt x="130" y="10952"/>
                  </a:cubicBezTo>
                  <a:cubicBezTo>
                    <a:pt x="762" y="12399"/>
                    <a:pt x="1765" y="13630"/>
                    <a:pt x="3140" y="14641"/>
                  </a:cubicBezTo>
                  <a:lnTo>
                    <a:pt x="3140" y="14641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4"/>
                  </a:cubicBezTo>
                  <a:cubicBezTo>
                    <a:pt x="1926" y="18074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8" y="16289"/>
                    <a:pt x="7073" y="16328"/>
                    <a:pt x="7410" y="16328"/>
                  </a:cubicBezTo>
                  <a:cubicBezTo>
                    <a:pt x="7947" y="16328"/>
                    <a:pt x="8462" y="16231"/>
                    <a:pt x="8956" y="16037"/>
                  </a:cubicBezTo>
                  <a:cubicBezTo>
                    <a:pt x="9761" y="15723"/>
                    <a:pt x="10412" y="15143"/>
                    <a:pt x="10909" y="14297"/>
                  </a:cubicBezTo>
                  <a:cubicBezTo>
                    <a:pt x="11222" y="13774"/>
                    <a:pt x="11407" y="13267"/>
                    <a:pt x="11467" y="12782"/>
                  </a:cubicBezTo>
                  <a:cubicBezTo>
                    <a:pt x="11526" y="12295"/>
                    <a:pt x="11464" y="11813"/>
                    <a:pt x="11280" y="11337"/>
                  </a:cubicBezTo>
                  <a:cubicBezTo>
                    <a:pt x="11090" y="10850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500"/>
                  </a:cubicBezTo>
                  <a:lnTo>
                    <a:pt x="7930" y="7166"/>
                  </a:lnTo>
                  <a:cubicBezTo>
                    <a:pt x="7534" y="6778"/>
                    <a:pt x="7284" y="6449"/>
                    <a:pt x="7177" y="6175"/>
                  </a:cubicBezTo>
                  <a:cubicBezTo>
                    <a:pt x="7069" y="5903"/>
                    <a:pt x="7099" y="5631"/>
                    <a:pt x="7265" y="5359"/>
                  </a:cubicBezTo>
                  <a:cubicBezTo>
                    <a:pt x="7394" y="5149"/>
                    <a:pt x="7607" y="5043"/>
                    <a:pt x="7904" y="5043"/>
                  </a:cubicBezTo>
                  <a:cubicBezTo>
                    <a:pt x="7926" y="5043"/>
                    <a:pt x="7948" y="5044"/>
                    <a:pt x="7971" y="5045"/>
                  </a:cubicBezTo>
                  <a:cubicBezTo>
                    <a:pt x="8302" y="5062"/>
                    <a:pt x="8625" y="5158"/>
                    <a:pt x="8936" y="5334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9"/>
                    <a:pt x="12244" y="8284"/>
                    <a:pt x="12512" y="8376"/>
                  </a:cubicBezTo>
                  <a:cubicBezTo>
                    <a:pt x="12630" y="8417"/>
                    <a:pt x="12744" y="8437"/>
                    <a:pt x="12854" y="8437"/>
                  </a:cubicBezTo>
                  <a:cubicBezTo>
                    <a:pt x="12998" y="8437"/>
                    <a:pt x="13136" y="8403"/>
                    <a:pt x="13269" y="8334"/>
                  </a:cubicBezTo>
                  <a:cubicBezTo>
                    <a:pt x="13497" y="8220"/>
                    <a:pt x="13696" y="8056"/>
                    <a:pt x="13852" y="7852"/>
                  </a:cubicBezTo>
                  <a:cubicBezTo>
                    <a:pt x="14007" y="7652"/>
                    <a:pt x="14088" y="7398"/>
                    <a:pt x="14095" y="7092"/>
                  </a:cubicBezTo>
                  <a:cubicBezTo>
                    <a:pt x="14101" y="6785"/>
                    <a:pt x="14010" y="6490"/>
                    <a:pt x="13820" y="6208"/>
                  </a:cubicBezTo>
                  <a:cubicBezTo>
                    <a:pt x="13579" y="5842"/>
                    <a:pt x="13374" y="5550"/>
                    <a:pt x="13205" y="5334"/>
                  </a:cubicBezTo>
                  <a:cubicBezTo>
                    <a:pt x="13037" y="5116"/>
                    <a:pt x="12777" y="4835"/>
                    <a:pt x="12424" y="4489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5"/>
                  </a:lnTo>
                  <a:cubicBezTo>
                    <a:pt x="13252" y="1174"/>
                    <a:pt x="13288" y="932"/>
                    <a:pt x="13214" y="690"/>
                  </a:cubicBezTo>
                  <a:cubicBezTo>
                    <a:pt x="13140" y="448"/>
                    <a:pt x="13006" y="264"/>
                    <a:pt x="12813" y="140"/>
                  </a:cubicBezTo>
                  <a:cubicBezTo>
                    <a:pt x="12667" y="47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5438475" y="34692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5" y="132"/>
                    <a:pt x="1" y="296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471" y="2607"/>
                    <a:pt x="608" y="2472"/>
                    <a:pt x="606" y="2305"/>
                  </a:cubicBezTo>
                  <a:lnTo>
                    <a:pt x="606" y="296"/>
                  </a:lnTo>
                  <a:cubicBezTo>
                    <a:pt x="604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5473950" y="3519425"/>
              <a:ext cx="15150" cy="68150"/>
            </a:xfrm>
            <a:custGeom>
              <a:avLst/>
              <a:gdLst/>
              <a:ahLst/>
              <a:cxnLst/>
              <a:rect l="l" t="t" r="r" b="b"/>
              <a:pathLst>
                <a:path w="606" h="2726" extrusionOk="0">
                  <a:moveTo>
                    <a:pt x="302" y="0"/>
                  </a:moveTo>
                  <a:cubicBezTo>
                    <a:pt x="138" y="0"/>
                    <a:pt x="4" y="132"/>
                    <a:pt x="0" y="297"/>
                  </a:cubicBezTo>
                  <a:lnTo>
                    <a:pt x="0" y="2424"/>
                  </a:lnTo>
                  <a:cubicBezTo>
                    <a:pt x="0" y="2590"/>
                    <a:pt x="135" y="2726"/>
                    <a:pt x="302" y="2726"/>
                  </a:cubicBezTo>
                  <a:cubicBezTo>
                    <a:pt x="470" y="2726"/>
                    <a:pt x="606" y="2590"/>
                    <a:pt x="606" y="2424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9"/>
            <p:cNvSpPr/>
            <p:nvPr/>
          </p:nvSpPr>
          <p:spPr>
            <a:xfrm>
              <a:off x="5544825" y="357850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2"/>
                    <a:pt x="0" y="296"/>
                  </a:cubicBezTo>
                  <a:lnTo>
                    <a:pt x="0" y="2305"/>
                  </a:lnTo>
                  <a:cubicBezTo>
                    <a:pt x="0" y="2473"/>
                    <a:pt x="137" y="2608"/>
                    <a:pt x="303" y="2608"/>
                  </a:cubicBezTo>
                  <a:cubicBezTo>
                    <a:pt x="470" y="2608"/>
                    <a:pt x="607" y="2473"/>
                    <a:pt x="607" y="2305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5645250" y="362855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3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3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5754450" y="3649050"/>
              <a:ext cx="15400" cy="36050"/>
            </a:xfrm>
            <a:custGeom>
              <a:avLst/>
              <a:gdLst/>
              <a:ahLst/>
              <a:cxnLst/>
              <a:rect l="l" t="t" r="r" b="b"/>
              <a:pathLst>
                <a:path w="616" h="1442" extrusionOk="0">
                  <a:moveTo>
                    <a:pt x="308" y="1"/>
                  </a:moveTo>
                  <a:cubicBezTo>
                    <a:pt x="137" y="1"/>
                    <a:pt x="0" y="140"/>
                    <a:pt x="6" y="311"/>
                  </a:cubicBezTo>
                  <a:lnTo>
                    <a:pt x="6" y="1139"/>
                  </a:lnTo>
                  <a:cubicBezTo>
                    <a:pt x="4" y="1306"/>
                    <a:pt x="141" y="1441"/>
                    <a:pt x="308" y="1441"/>
                  </a:cubicBezTo>
                  <a:cubicBezTo>
                    <a:pt x="476" y="1441"/>
                    <a:pt x="611" y="1306"/>
                    <a:pt x="611" y="1139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5970200" y="3608025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7"/>
                  </a:cubicBezTo>
                  <a:lnTo>
                    <a:pt x="1" y="1596"/>
                  </a:lnTo>
                  <a:cubicBezTo>
                    <a:pt x="1" y="1764"/>
                    <a:pt x="136" y="1900"/>
                    <a:pt x="304" y="1900"/>
                  </a:cubicBezTo>
                  <a:cubicBezTo>
                    <a:pt x="471" y="1900"/>
                    <a:pt x="606" y="1764"/>
                    <a:pt x="606" y="1596"/>
                  </a:cubicBezTo>
                  <a:lnTo>
                    <a:pt x="606" y="297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6017450" y="35578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1"/>
                    <a:pt x="1" y="296"/>
                  </a:cubicBezTo>
                  <a:lnTo>
                    <a:pt x="1" y="2305"/>
                  </a:lnTo>
                  <a:cubicBezTo>
                    <a:pt x="0" y="2473"/>
                    <a:pt x="137" y="2608"/>
                    <a:pt x="304" y="2608"/>
                  </a:cubicBezTo>
                  <a:cubicBezTo>
                    <a:pt x="472" y="2608"/>
                    <a:pt x="607" y="2473"/>
                    <a:pt x="607" y="2305"/>
                  </a:cubicBezTo>
                  <a:lnTo>
                    <a:pt x="607" y="296"/>
                  </a:lnTo>
                  <a:cubicBezTo>
                    <a:pt x="603" y="131"/>
                    <a:pt x="469" y="1"/>
                    <a:pt x="3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5377250" y="2836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3"/>
                    <a:pt x="4649" y="4648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7" y="24115"/>
                    <a:pt x="31739" y="20079"/>
                    <a:pt x="31739" y="15870"/>
                  </a:cubicBezTo>
                  <a:cubicBezTo>
                    <a:pt x="31739" y="11661"/>
                    <a:pt x="30067" y="7624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5355650" y="2829050"/>
              <a:ext cx="879600" cy="808700"/>
            </a:xfrm>
            <a:custGeom>
              <a:avLst/>
              <a:gdLst/>
              <a:ahLst/>
              <a:cxnLst/>
              <a:rect l="l" t="t" r="r" b="b"/>
              <a:pathLst>
                <a:path w="35184" h="32348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32190" y="7401"/>
                    <a:pt x="34492" y="17006"/>
                    <a:pt x="30003" y="24320"/>
                  </a:cubicBezTo>
                  <a:cubicBezTo>
                    <a:pt x="27067" y="29104"/>
                    <a:pt x="21945" y="31742"/>
                    <a:pt x="16706" y="31742"/>
                  </a:cubicBezTo>
                  <a:cubicBezTo>
                    <a:pt x="13932" y="31742"/>
                    <a:pt x="11125" y="31002"/>
                    <a:pt x="8593" y="29449"/>
                  </a:cubicBezTo>
                  <a:cubicBezTo>
                    <a:pt x="5048" y="27274"/>
                    <a:pt x="2564" y="23850"/>
                    <a:pt x="1595" y="19807"/>
                  </a:cubicBezTo>
                  <a:cubicBezTo>
                    <a:pt x="627" y="15762"/>
                    <a:pt x="1291" y="11584"/>
                    <a:pt x="3465" y="8039"/>
                  </a:cubicBezTo>
                  <a:cubicBezTo>
                    <a:pt x="5640" y="4495"/>
                    <a:pt x="9065" y="2010"/>
                    <a:pt x="13108" y="1041"/>
                  </a:cubicBezTo>
                  <a:cubicBezTo>
                    <a:pt x="14305" y="753"/>
                    <a:pt x="15532" y="607"/>
                    <a:pt x="16762" y="607"/>
                  </a:cubicBezTo>
                  <a:close/>
                  <a:moveTo>
                    <a:pt x="16764" y="0"/>
                  </a:moveTo>
                  <a:cubicBezTo>
                    <a:pt x="15500" y="0"/>
                    <a:pt x="14228" y="150"/>
                    <a:pt x="12968" y="451"/>
                  </a:cubicBezTo>
                  <a:cubicBezTo>
                    <a:pt x="8766" y="1458"/>
                    <a:pt x="5209" y="4039"/>
                    <a:pt x="2951" y="7722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9"/>
                    <a:pt x="4595" y="27705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7"/>
                  </a:cubicBezTo>
                  <a:cubicBezTo>
                    <a:pt x="35183" y="17035"/>
                    <a:pt x="32792" y="7057"/>
                    <a:pt x="25192" y="2395"/>
                  </a:cubicBezTo>
                  <a:cubicBezTo>
                    <a:pt x="22614" y="813"/>
                    <a:pt x="19713" y="0"/>
                    <a:pt x="16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5377250" y="2783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5355650" y="27762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7"/>
                  </a:moveTo>
                  <a:cubicBezTo>
                    <a:pt x="19631" y="607"/>
                    <a:pt x="22437" y="1401"/>
                    <a:pt x="24876" y="2901"/>
                  </a:cubicBezTo>
                  <a:cubicBezTo>
                    <a:pt x="32190" y="7392"/>
                    <a:pt x="34492" y="16995"/>
                    <a:pt x="30003" y="24311"/>
                  </a:cubicBezTo>
                  <a:cubicBezTo>
                    <a:pt x="27828" y="27855"/>
                    <a:pt x="24404" y="30339"/>
                    <a:pt x="20361" y="31309"/>
                  </a:cubicBezTo>
                  <a:cubicBezTo>
                    <a:pt x="19147" y="31600"/>
                    <a:pt x="17922" y="31744"/>
                    <a:pt x="16705" y="31744"/>
                  </a:cubicBezTo>
                  <a:cubicBezTo>
                    <a:pt x="13866" y="31744"/>
                    <a:pt x="11075" y="30961"/>
                    <a:pt x="8595" y="29439"/>
                  </a:cubicBezTo>
                  <a:cubicBezTo>
                    <a:pt x="5050" y="27264"/>
                    <a:pt x="2564" y="23839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6"/>
                    <a:pt x="11522" y="608"/>
                    <a:pt x="16760" y="608"/>
                  </a:cubicBezTo>
                  <a:lnTo>
                    <a:pt x="16760" y="607"/>
                  </a:ln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0"/>
                  </a:moveTo>
                  <a:cubicBezTo>
                    <a:pt x="11318" y="0"/>
                    <a:pt x="5999" y="2743"/>
                    <a:pt x="2951" y="7712"/>
                  </a:cubicBezTo>
                  <a:cubicBezTo>
                    <a:pt x="691" y="11395"/>
                    <a:pt x="1" y="15737"/>
                    <a:pt x="1006" y="19938"/>
                  </a:cubicBezTo>
                  <a:cubicBezTo>
                    <a:pt x="2013" y="24138"/>
                    <a:pt x="4595" y="27697"/>
                    <a:pt x="8277" y="29955"/>
                  </a:cubicBezTo>
                  <a:cubicBezTo>
                    <a:pt x="10854" y="31537"/>
                    <a:pt x="13754" y="32348"/>
                    <a:pt x="16704" y="32348"/>
                  </a:cubicBezTo>
                  <a:cubicBezTo>
                    <a:pt x="17983" y="32348"/>
                    <a:pt x="19258" y="32196"/>
                    <a:pt x="20501" y="31896"/>
                  </a:cubicBezTo>
                  <a:cubicBezTo>
                    <a:pt x="24702" y="30891"/>
                    <a:pt x="28260" y="28309"/>
                    <a:pt x="30518" y="24627"/>
                  </a:cubicBezTo>
                  <a:cubicBezTo>
                    <a:pt x="35183" y="17026"/>
                    <a:pt x="32793" y="7050"/>
                    <a:pt x="25192" y="2384"/>
                  </a:cubicBezTo>
                  <a:cubicBezTo>
                    <a:pt x="22560" y="769"/>
                    <a:pt x="19643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5755300" y="2888275"/>
              <a:ext cx="403550" cy="629475"/>
            </a:xfrm>
            <a:custGeom>
              <a:avLst/>
              <a:gdLst/>
              <a:ahLst/>
              <a:cxnLst/>
              <a:rect l="l" t="t" r="r" b="b"/>
              <a:pathLst>
                <a:path w="16142" h="25179" extrusionOk="0">
                  <a:moveTo>
                    <a:pt x="7482" y="0"/>
                  </a:moveTo>
                  <a:lnTo>
                    <a:pt x="0" y="25159"/>
                  </a:lnTo>
                  <a:cubicBezTo>
                    <a:pt x="246" y="25172"/>
                    <a:pt x="491" y="25179"/>
                    <a:pt x="736" y="25179"/>
                  </a:cubicBezTo>
                  <a:cubicBezTo>
                    <a:pt x="5271" y="25179"/>
                    <a:pt x="9700" y="22892"/>
                    <a:pt x="12246" y="18743"/>
                  </a:cubicBezTo>
                  <a:cubicBezTo>
                    <a:pt x="16142" y="12393"/>
                    <a:pt x="14152" y="4087"/>
                    <a:pt x="7802" y="190"/>
                  </a:cubicBezTo>
                  <a:cubicBezTo>
                    <a:pt x="7695" y="125"/>
                    <a:pt x="7590" y="62"/>
                    <a:pt x="7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5747525" y="2880675"/>
              <a:ext cx="419800" cy="644650"/>
            </a:xfrm>
            <a:custGeom>
              <a:avLst/>
              <a:gdLst/>
              <a:ahLst/>
              <a:cxnLst/>
              <a:rect l="l" t="t" r="r" b="b"/>
              <a:pathLst>
                <a:path w="16792" h="25786" extrusionOk="0">
                  <a:moveTo>
                    <a:pt x="7794" y="1"/>
                  </a:moveTo>
                  <a:cubicBezTo>
                    <a:pt x="7690" y="1"/>
                    <a:pt x="7588" y="55"/>
                    <a:pt x="7531" y="152"/>
                  </a:cubicBezTo>
                  <a:cubicBezTo>
                    <a:pt x="7448" y="296"/>
                    <a:pt x="7497" y="481"/>
                    <a:pt x="7642" y="566"/>
                  </a:cubicBezTo>
                  <a:cubicBezTo>
                    <a:pt x="7747" y="627"/>
                    <a:pt x="7851" y="688"/>
                    <a:pt x="7956" y="752"/>
                  </a:cubicBezTo>
                  <a:cubicBezTo>
                    <a:pt x="14153" y="4555"/>
                    <a:pt x="16101" y="12690"/>
                    <a:pt x="12299" y="18888"/>
                  </a:cubicBezTo>
                  <a:cubicBezTo>
                    <a:pt x="9887" y="22818"/>
                    <a:pt x="5629" y="25180"/>
                    <a:pt x="1045" y="25180"/>
                  </a:cubicBezTo>
                  <a:cubicBezTo>
                    <a:pt x="807" y="25180"/>
                    <a:pt x="568" y="25174"/>
                    <a:pt x="328" y="25161"/>
                  </a:cubicBezTo>
                  <a:cubicBezTo>
                    <a:pt x="321" y="25160"/>
                    <a:pt x="315" y="25160"/>
                    <a:pt x="308" y="25160"/>
                  </a:cubicBezTo>
                  <a:cubicBezTo>
                    <a:pt x="141" y="25160"/>
                    <a:pt x="18" y="25286"/>
                    <a:pt x="9" y="25447"/>
                  </a:cubicBezTo>
                  <a:cubicBezTo>
                    <a:pt x="0" y="25614"/>
                    <a:pt x="128" y="25756"/>
                    <a:pt x="294" y="25765"/>
                  </a:cubicBezTo>
                  <a:cubicBezTo>
                    <a:pt x="548" y="25779"/>
                    <a:pt x="801" y="25786"/>
                    <a:pt x="1054" y="25786"/>
                  </a:cubicBezTo>
                  <a:cubicBezTo>
                    <a:pt x="1056" y="25786"/>
                    <a:pt x="1059" y="25786"/>
                    <a:pt x="1061" y="25786"/>
                  </a:cubicBezTo>
                  <a:cubicBezTo>
                    <a:pt x="5857" y="25786"/>
                    <a:pt x="10308" y="23294"/>
                    <a:pt x="12814" y="19204"/>
                  </a:cubicBezTo>
                  <a:cubicBezTo>
                    <a:pt x="16792" y="12723"/>
                    <a:pt x="14753" y="4214"/>
                    <a:pt x="8271" y="235"/>
                  </a:cubicBezTo>
                  <a:cubicBezTo>
                    <a:pt x="8163" y="170"/>
                    <a:pt x="8055" y="105"/>
                    <a:pt x="7945" y="41"/>
                  </a:cubicBezTo>
                  <a:cubicBezTo>
                    <a:pt x="7898" y="14"/>
                    <a:pt x="7846" y="1"/>
                    <a:pt x="77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5597650" y="3467900"/>
              <a:ext cx="127000" cy="46275"/>
            </a:xfrm>
            <a:custGeom>
              <a:avLst/>
              <a:gdLst/>
              <a:ahLst/>
              <a:cxnLst/>
              <a:rect l="l" t="t" r="r" b="b"/>
              <a:pathLst>
                <a:path w="5080" h="1851" extrusionOk="0">
                  <a:moveTo>
                    <a:pt x="1" y="1"/>
                  </a:moveTo>
                  <a:lnTo>
                    <a:pt x="1" y="1"/>
                  </a:lnTo>
                  <a:cubicBezTo>
                    <a:pt x="1550" y="954"/>
                    <a:pt x="3278" y="1585"/>
                    <a:pt x="5080" y="185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5589050" y="3460375"/>
              <a:ext cx="143425" cy="61375"/>
            </a:xfrm>
            <a:custGeom>
              <a:avLst/>
              <a:gdLst/>
              <a:ahLst/>
              <a:cxnLst/>
              <a:rect l="l" t="t" r="r" b="b"/>
              <a:pathLst>
                <a:path w="5737" h="2455" extrusionOk="0">
                  <a:moveTo>
                    <a:pt x="346" y="0"/>
                  </a:moveTo>
                  <a:cubicBezTo>
                    <a:pt x="244" y="0"/>
                    <a:pt x="145" y="51"/>
                    <a:pt x="88" y="144"/>
                  </a:cubicBezTo>
                  <a:cubicBezTo>
                    <a:pt x="1" y="286"/>
                    <a:pt x="45" y="471"/>
                    <a:pt x="186" y="560"/>
                  </a:cubicBezTo>
                  <a:cubicBezTo>
                    <a:pt x="1771" y="1537"/>
                    <a:pt x="3538" y="2180"/>
                    <a:pt x="5381" y="2452"/>
                  </a:cubicBezTo>
                  <a:cubicBezTo>
                    <a:pt x="5395" y="2453"/>
                    <a:pt x="5409" y="2455"/>
                    <a:pt x="5425" y="2455"/>
                  </a:cubicBezTo>
                  <a:cubicBezTo>
                    <a:pt x="5582" y="2452"/>
                    <a:pt x="5713" y="2331"/>
                    <a:pt x="5724" y="2173"/>
                  </a:cubicBezTo>
                  <a:cubicBezTo>
                    <a:pt x="5736" y="2016"/>
                    <a:pt x="5624" y="1876"/>
                    <a:pt x="5469" y="1852"/>
                  </a:cubicBezTo>
                  <a:cubicBezTo>
                    <a:pt x="3707" y="1593"/>
                    <a:pt x="2018" y="978"/>
                    <a:pt x="502" y="44"/>
                  </a:cubicBezTo>
                  <a:cubicBezTo>
                    <a:pt x="453" y="14"/>
                    <a:pt x="399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5398900" y="2843200"/>
              <a:ext cx="510800" cy="592300"/>
            </a:xfrm>
            <a:custGeom>
              <a:avLst/>
              <a:gdLst/>
              <a:ahLst/>
              <a:cxnLst/>
              <a:rect l="l" t="t" r="r" b="b"/>
              <a:pathLst>
                <a:path w="20432" h="23692" extrusionOk="0">
                  <a:moveTo>
                    <a:pt x="15017" y="0"/>
                  </a:moveTo>
                  <a:cubicBezTo>
                    <a:pt x="10481" y="0"/>
                    <a:pt x="6052" y="2288"/>
                    <a:pt x="3506" y="6437"/>
                  </a:cubicBezTo>
                  <a:cubicBezTo>
                    <a:pt x="0" y="12151"/>
                    <a:pt x="1260" y="19449"/>
                    <a:pt x="6176" y="23692"/>
                  </a:cubicBezTo>
                  <a:lnTo>
                    <a:pt x="20432" y="1140"/>
                  </a:lnTo>
                  <a:cubicBezTo>
                    <a:pt x="18687" y="371"/>
                    <a:pt x="16843" y="0"/>
                    <a:pt x="15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5391275" y="2835750"/>
              <a:ext cx="526700" cy="607350"/>
            </a:xfrm>
            <a:custGeom>
              <a:avLst/>
              <a:gdLst/>
              <a:ahLst/>
              <a:cxnLst/>
              <a:rect l="l" t="t" r="r" b="b"/>
              <a:pathLst>
                <a:path w="21068" h="24294" extrusionOk="0">
                  <a:moveTo>
                    <a:pt x="15348" y="1"/>
                  </a:moveTo>
                  <a:cubicBezTo>
                    <a:pt x="10671" y="1"/>
                    <a:pt x="6126" y="2385"/>
                    <a:pt x="3554" y="6577"/>
                  </a:cubicBezTo>
                  <a:cubicBezTo>
                    <a:pt x="1" y="12367"/>
                    <a:pt x="1148" y="19786"/>
                    <a:pt x="6283" y="24219"/>
                  </a:cubicBezTo>
                  <a:cubicBezTo>
                    <a:pt x="6337" y="24267"/>
                    <a:pt x="6408" y="24293"/>
                    <a:pt x="6481" y="24293"/>
                  </a:cubicBezTo>
                  <a:cubicBezTo>
                    <a:pt x="6762" y="24293"/>
                    <a:pt x="6892" y="23943"/>
                    <a:pt x="6679" y="23761"/>
                  </a:cubicBezTo>
                  <a:cubicBezTo>
                    <a:pt x="1770" y="19523"/>
                    <a:pt x="674" y="12430"/>
                    <a:pt x="4070" y="6894"/>
                  </a:cubicBezTo>
                  <a:cubicBezTo>
                    <a:pt x="6529" y="2885"/>
                    <a:pt x="10876" y="606"/>
                    <a:pt x="15348" y="606"/>
                  </a:cubicBezTo>
                  <a:cubicBezTo>
                    <a:pt x="17120" y="606"/>
                    <a:pt x="18913" y="964"/>
                    <a:pt x="20616" y="1715"/>
                  </a:cubicBezTo>
                  <a:cubicBezTo>
                    <a:pt x="20652" y="1729"/>
                    <a:pt x="20689" y="1735"/>
                    <a:pt x="20725" y="1735"/>
                  </a:cubicBezTo>
                  <a:cubicBezTo>
                    <a:pt x="20841" y="1735"/>
                    <a:pt x="20951" y="1667"/>
                    <a:pt x="21001" y="1554"/>
                  </a:cubicBezTo>
                  <a:cubicBezTo>
                    <a:pt x="21067" y="1407"/>
                    <a:pt x="21004" y="1234"/>
                    <a:pt x="20859" y="1161"/>
                  </a:cubicBezTo>
                  <a:cubicBezTo>
                    <a:pt x="19078" y="375"/>
                    <a:pt x="17203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5574875" y="2951425"/>
              <a:ext cx="352550" cy="456425"/>
            </a:xfrm>
            <a:custGeom>
              <a:avLst/>
              <a:gdLst/>
              <a:ahLst/>
              <a:cxnLst/>
              <a:rect l="l" t="t" r="r" b="b"/>
              <a:pathLst>
                <a:path w="14102" h="18257" extrusionOk="0">
                  <a:moveTo>
                    <a:pt x="12326" y="1"/>
                  </a:moveTo>
                  <a:cubicBezTo>
                    <a:pt x="12269" y="1"/>
                    <a:pt x="12211" y="6"/>
                    <a:pt x="12152" y="15"/>
                  </a:cubicBezTo>
                  <a:cubicBezTo>
                    <a:pt x="11904" y="55"/>
                    <a:pt x="11702" y="204"/>
                    <a:pt x="11545" y="460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6"/>
                    <a:pt x="7997" y="1934"/>
                    <a:pt x="7030" y="1934"/>
                  </a:cubicBezTo>
                  <a:cubicBezTo>
                    <a:pt x="7004" y="1934"/>
                    <a:pt x="6979" y="1934"/>
                    <a:pt x="6954" y="1935"/>
                  </a:cubicBezTo>
                  <a:cubicBezTo>
                    <a:pt x="5636" y="1954"/>
                    <a:pt x="4639" y="2514"/>
                    <a:pt x="3964" y="3615"/>
                  </a:cubicBezTo>
                  <a:cubicBezTo>
                    <a:pt x="3687" y="4066"/>
                    <a:pt x="3504" y="4496"/>
                    <a:pt x="3416" y="4902"/>
                  </a:cubicBezTo>
                  <a:cubicBezTo>
                    <a:pt x="3326" y="5309"/>
                    <a:pt x="3305" y="5685"/>
                    <a:pt x="3353" y="6030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80"/>
                  </a:lnTo>
                  <a:cubicBezTo>
                    <a:pt x="7384" y="11349"/>
                    <a:pt x="7626" y="11698"/>
                    <a:pt x="7746" y="12025"/>
                  </a:cubicBezTo>
                  <a:cubicBezTo>
                    <a:pt x="7867" y="12353"/>
                    <a:pt x="7867" y="12615"/>
                    <a:pt x="7746" y="12811"/>
                  </a:cubicBezTo>
                  <a:cubicBezTo>
                    <a:pt x="7594" y="13059"/>
                    <a:pt x="7389" y="13216"/>
                    <a:pt x="7131" y="13281"/>
                  </a:cubicBezTo>
                  <a:cubicBezTo>
                    <a:pt x="7018" y="13309"/>
                    <a:pt x="6904" y="13323"/>
                    <a:pt x="6789" y="13323"/>
                  </a:cubicBezTo>
                  <a:cubicBezTo>
                    <a:pt x="6641" y="13323"/>
                    <a:pt x="6491" y="13300"/>
                    <a:pt x="6340" y="13254"/>
                  </a:cubicBezTo>
                  <a:cubicBezTo>
                    <a:pt x="6052" y="13164"/>
                    <a:pt x="5772" y="13052"/>
                    <a:pt x="5502" y="12919"/>
                  </a:cubicBezTo>
                  <a:cubicBezTo>
                    <a:pt x="5235" y="12792"/>
                    <a:pt x="4981" y="12634"/>
                    <a:pt x="4749" y="12449"/>
                  </a:cubicBezTo>
                  <a:cubicBezTo>
                    <a:pt x="4425" y="12232"/>
                    <a:pt x="4127" y="11980"/>
                    <a:pt x="3856" y="11699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7"/>
                    <a:pt x="3019" y="10601"/>
                    <a:pt x="2865" y="10337"/>
                  </a:cubicBezTo>
                  <a:cubicBezTo>
                    <a:pt x="2711" y="10071"/>
                    <a:pt x="2615" y="9911"/>
                    <a:pt x="2576" y="9856"/>
                  </a:cubicBezTo>
                  <a:cubicBezTo>
                    <a:pt x="2381" y="9550"/>
                    <a:pt x="2158" y="9335"/>
                    <a:pt x="1907" y="9212"/>
                  </a:cubicBezTo>
                  <a:cubicBezTo>
                    <a:pt x="1747" y="9134"/>
                    <a:pt x="1586" y="9095"/>
                    <a:pt x="1425" y="9095"/>
                  </a:cubicBezTo>
                  <a:cubicBezTo>
                    <a:pt x="1332" y="9095"/>
                    <a:pt x="1239" y="9108"/>
                    <a:pt x="1146" y="9134"/>
                  </a:cubicBezTo>
                  <a:cubicBezTo>
                    <a:pt x="897" y="9201"/>
                    <a:pt x="666" y="9322"/>
                    <a:pt x="469" y="9489"/>
                  </a:cubicBezTo>
                  <a:cubicBezTo>
                    <a:pt x="275" y="9654"/>
                    <a:pt x="142" y="9871"/>
                    <a:pt x="70" y="10139"/>
                  </a:cubicBezTo>
                  <a:cubicBezTo>
                    <a:pt x="0" y="10406"/>
                    <a:pt x="20" y="10677"/>
                    <a:pt x="130" y="10953"/>
                  </a:cubicBezTo>
                  <a:cubicBezTo>
                    <a:pt x="762" y="12400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9"/>
                  </a:lnTo>
                  <a:cubicBezTo>
                    <a:pt x="1584" y="17178"/>
                    <a:pt x="1569" y="17493"/>
                    <a:pt x="1748" y="17785"/>
                  </a:cubicBezTo>
                  <a:cubicBezTo>
                    <a:pt x="1926" y="18075"/>
                    <a:pt x="2190" y="18233"/>
                    <a:pt x="2539" y="18255"/>
                  </a:cubicBezTo>
                  <a:cubicBezTo>
                    <a:pt x="2562" y="18256"/>
                    <a:pt x="2584" y="18257"/>
                    <a:pt x="2606" y="18257"/>
                  </a:cubicBezTo>
                  <a:cubicBezTo>
                    <a:pt x="2924" y="18257"/>
                    <a:pt x="3176" y="18105"/>
                    <a:pt x="3363" y="17803"/>
                  </a:cubicBezTo>
                  <a:lnTo>
                    <a:pt x="4705" y="15614"/>
                  </a:lnTo>
                  <a:lnTo>
                    <a:pt x="4705" y="15614"/>
                  </a:lnTo>
                  <a:cubicBezTo>
                    <a:pt x="5266" y="15894"/>
                    <a:pt x="5822" y="16094"/>
                    <a:pt x="6373" y="16213"/>
                  </a:cubicBezTo>
                  <a:cubicBezTo>
                    <a:pt x="6728" y="16289"/>
                    <a:pt x="7074" y="16327"/>
                    <a:pt x="7411" y="16327"/>
                  </a:cubicBezTo>
                  <a:cubicBezTo>
                    <a:pt x="7948" y="16327"/>
                    <a:pt x="8463" y="16231"/>
                    <a:pt x="8956" y="16038"/>
                  </a:cubicBezTo>
                  <a:cubicBezTo>
                    <a:pt x="9761" y="15723"/>
                    <a:pt x="10412" y="15144"/>
                    <a:pt x="10909" y="14297"/>
                  </a:cubicBezTo>
                  <a:cubicBezTo>
                    <a:pt x="11222" y="13774"/>
                    <a:pt x="11407" y="13267"/>
                    <a:pt x="11467" y="12781"/>
                  </a:cubicBezTo>
                  <a:cubicBezTo>
                    <a:pt x="11526" y="12294"/>
                    <a:pt x="11464" y="11812"/>
                    <a:pt x="11280" y="11337"/>
                  </a:cubicBezTo>
                  <a:cubicBezTo>
                    <a:pt x="11090" y="10851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499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5"/>
                  </a:cubicBezTo>
                  <a:cubicBezTo>
                    <a:pt x="7069" y="5903"/>
                    <a:pt x="7099" y="5630"/>
                    <a:pt x="7265" y="5358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8"/>
                    <a:pt x="12244" y="8283"/>
                    <a:pt x="12512" y="8376"/>
                  </a:cubicBezTo>
                  <a:cubicBezTo>
                    <a:pt x="12630" y="8417"/>
                    <a:pt x="12744" y="8437"/>
                    <a:pt x="12855" y="8437"/>
                  </a:cubicBezTo>
                  <a:cubicBezTo>
                    <a:pt x="12999" y="8437"/>
                    <a:pt x="13137" y="8403"/>
                    <a:pt x="13269" y="8335"/>
                  </a:cubicBezTo>
                  <a:cubicBezTo>
                    <a:pt x="13497" y="8219"/>
                    <a:pt x="13696" y="8055"/>
                    <a:pt x="13852" y="7853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4"/>
                    <a:pt x="14010" y="6490"/>
                    <a:pt x="13820" y="6209"/>
                  </a:cubicBezTo>
                  <a:cubicBezTo>
                    <a:pt x="13579" y="5841"/>
                    <a:pt x="13374" y="5550"/>
                    <a:pt x="13205" y="5334"/>
                  </a:cubicBezTo>
                  <a:cubicBezTo>
                    <a:pt x="13037" y="5116"/>
                    <a:pt x="12777" y="4835"/>
                    <a:pt x="12424" y="4490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6"/>
                  </a:lnTo>
                  <a:cubicBezTo>
                    <a:pt x="13252" y="1175"/>
                    <a:pt x="13288" y="933"/>
                    <a:pt x="13214" y="691"/>
                  </a:cubicBezTo>
                  <a:cubicBezTo>
                    <a:pt x="13140" y="449"/>
                    <a:pt x="13006" y="265"/>
                    <a:pt x="12813" y="141"/>
                  </a:cubicBezTo>
                  <a:cubicBezTo>
                    <a:pt x="12666" y="48"/>
                    <a:pt x="12504" y="1"/>
                    <a:pt x="12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5438375" y="3394850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19"/>
                  </a:lnTo>
                  <a:cubicBezTo>
                    <a:pt x="5" y="2487"/>
                    <a:pt x="140" y="2622"/>
                    <a:pt x="308" y="2622"/>
                  </a:cubicBezTo>
                  <a:cubicBezTo>
                    <a:pt x="475" y="2622"/>
                    <a:pt x="612" y="2485"/>
                    <a:pt x="610" y="2319"/>
                  </a:cubicBezTo>
                  <a:lnTo>
                    <a:pt x="610" y="311"/>
                  </a:ln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5473950" y="3445425"/>
              <a:ext cx="15150" cy="68150"/>
            </a:xfrm>
            <a:custGeom>
              <a:avLst/>
              <a:gdLst/>
              <a:ahLst/>
              <a:cxnLst/>
              <a:rect l="l" t="t" r="r" b="b"/>
              <a:pathLst>
                <a:path w="606" h="2726" extrusionOk="0">
                  <a:moveTo>
                    <a:pt x="302" y="0"/>
                  </a:moveTo>
                  <a:cubicBezTo>
                    <a:pt x="138" y="0"/>
                    <a:pt x="4" y="132"/>
                    <a:pt x="0" y="296"/>
                  </a:cubicBezTo>
                  <a:lnTo>
                    <a:pt x="0" y="2424"/>
                  </a:lnTo>
                  <a:cubicBezTo>
                    <a:pt x="0" y="2590"/>
                    <a:pt x="135" y="2726"/>
                    <a:pt x="302" y="2726"/>
                  </a:cubicBezTo>
                  <a:cubicBezTo>
                    <a:pt x="470" y="2726"/>
                    <a:pt x="606" y="2590"/>
                    <a:pt x="606" y="2424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5544825" y="350450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1"/>
                    <a:pt x="0" y="296"/>
                  </a:cubicBezTo>
                  <a:lnTo>
                    <a:pt x="0" y="2304"/>
                  </a:lnTo>
                  <a:cubicBezTo>
                    <a:pt x="0" y="2472"/>
                    <a:pt x="136" y="2608"/>
                    <a:pt x="303" y="2608"/>
                  </a:cubicBezTo>
                  <a:cubicBezTo>
                    <a:pt x="470" y="2608"/>
                    <a:pt x="607" y="2472"/>
                    <a:pt x="607" y="2304"/>
                  </a:cubicBezTo>
                  <a:lnTo>
                    <a:pt x="607" y="296"/>
                  </a:lnTo>
                  <a:cubicBezTo>
                    <a:pt x="603" y="131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5645250" y="355455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2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2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5754550" y="3575375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1"/>
                  </a:moveTo>
                  <a:cubicBezTo>
                    <a:pt x="140" y="1"/>
                    <a:pt x="4" y="132"/>
                    <a:pt x="2" y="296"/>
                  </a:cubicBezTo>
                  <a:lnTo>
                    <a:pt x="2" y="1125"/>
                  </a:lnTo>
                  <a:cubicBezTo>
                    <a:pt x="0" y="1291"/>
                    <a:pt x="137" y="1427"/>
                    <a:pt x="304" y="1427"/>
                  </a:cubicBezTo>
                  <a:cubicBezTo>
                    <a:pt x="472" y="1427"/>
                    <a:pt x="607" y="1291"/>
                    <a:pt x="607" y="1125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5970100" y="353367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1"/>
                  </a:moveTo>
                  <a:cubicBezTo>
                    <a:pt x="137" y="1"/>
                    <a:pt x="1" y="141"/>
                    <a:pt x="5" y="311"/>
                  </a:cubicBezTo>
                  <a:lnTo>
                    <a:pt x="5" y="1610"/>
                  </a:lnTo>
                  <a:cubicBezTo>
                    <a:pt x="5" y="1778"/>
                    <a:pt x="140" y="1914"/>
                    <a:pt x="308" y="1914"/>
                  </a:cubicBezTo>
                  <a:cubicBezTo>
                    <a:pt x="475" y="1914"/>
                    <a:pt x="610" y="1778"/>
                    <a:pt x="610" y="1610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6017375" y="3483475"/>
              <a:ext cx="15350" cy="65550"/>
            </a:xfrm>
            <a:custGeom>
              <a:avLst/>
              <a:gdLst/>
              <a:ahLst/>
              <a:cxnLst/>
              <a:rect l="l" t="t" r="r" b="b"/>
              <a:pathLst>
                <a:path w="614" h="2622" extrusionOk="0">
                  <a:moveTo>
                    <a:pt x="307" y="0"/>
                  </a:moveTo>
                  <a:cubicBezTo>
                    <a:pt x="137" y="0"/>
                    <a:pt x="1" y="140"/>
                    <a:pt x="4" y="310"/>
                  </a:cubicBezTo>
                  <a:lnTo>
                    <a:pt x="4" y="2319"/>
                  </a:lnTo>
                  <a:cubicBezTo>
                    <a:pt x="4" y="2486"/>
                    <a:pt x="140" y="2622"/>
                    <a:pt x="307" y="2622"/>
                  </a:cubicBezTo>
                  <a:cubicBezTo>
                    <a:pt x="475" y="2622"/>
                    <a:pt x="610" y="2486"/>
                    <a:pt x="610" y="2319"/>
                  </a:cubicBezTo>
                  <a:lnTo>
                    <a:pt x="610" y="310"/>
                  </a:lnTo>
                  <a:cubicBezTo>
                    <a:pt x="614" y="140"/>
                    <a:pt x="47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6052025" y="38165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5987550" y="3808800"/>
              <a:ext cx="922450" cy="808675"/>
            </a:xfrm>
            <a:custGeom>
              <a:avLst/>
              <a:gdLst/>
              <a:ahLst/>
              <a:cxnLst/>
              <a:rect l="l" t="t" r="r" b="b"/>
              <a:pathLst>
                <a:path w="36898" h="32347" extrusionOk="0">
                  <a:moveTo>
                    <a:pt x="18479" y="607"/>
                  </a:moveTo>
                  <a:cubicBezTo>
                    <a:pt x="21316" y="607"/>
                    <a:pt x="24110" y="1389"/>
                    <a:pt x="26589" y="2910"/>
                  </a:cubicBezTo>
                  <a:cubicBezTo>
                    <a:pt x="33905" y="7399"/>
                    <a:pt x="36206" y="17004"/>
                    <a:pt x="31718" y="24320"/>
                  </a:cubicBezTo>
                  <a:cubicBezTo>
                    <a:pt x="28784" y="29103"/>
                    <a:pt x="23662" y="31741"/>
                    <a:pt x="18423" y="31741"/>
                  </a:cubicBezTo>
                  <a:cubicBezTo>
                    <a:pt x="15648" y="31741"/>
                    <a:pt x="12841" y="31001"/>
                    <a:pt x="10308" y="29448"/>
                  </a:cubicBezTo>
                  <a:cubicBezTo>
                    <a:pt x="2992" y="24959"/>
                    <a:pt x="692" y="15355"/>
                    <a:pt x="5181" y="8040"/>
                  </a:cubicBezTo>
                  <a:cubicBezTo>
                    <a:pt x="7355" y="4495"/>
                    <a:pt x="10780" y="2010"/>
                    <a:pt x="14823" y="1042"/>
                  </a:cubicBezTo>
                  <a:cubicBezTo>
                    <a:pt x="16020" y="754"/>
                    <a:pt x="17247" y="608"/>
                    <a:pt x="18479" y="607"/>
                  </a:cubicBezTo>
                  <a:close/>
                  <a:moveTo>
                    <a:pt x="18480" y="0"/>
                  </a:moveTo>
                  <a:cubicBezTo>
                    <a:pt x="17216" y="0"/>
                    <a:pt x="15943" y="150"/>
                    <a:pt x="14682" y="452"/>
                  </a:cubicBezTo>
                  <a:cubicBezTo>
                    <a:pt x="10481" y="1458"/>
                    <a:pt x="6924" y="4041"/>
                    <a:pt x="4665" y="7722"/>
                  </a:cubicBezTo>
                  <a:cubicBezTo>
                    <a:pt x="1" y="15324"/>
                    <a:pt x="2390" y="25300"/>
                    <a:pt x="9992" y="29964"/>
                  </a:cubicBezTo>
                  <a:cubicBezTo>
                    <a:pt x="12523" y="31521"/>
                    <a:pt x="15436" y="32347"/>
                    <a:pt x="18409" y="32347"/>
                  </a:cubicBezTo>
                  <a:cubicBezTo>
                    <a:pt x="18413" y="32347"/>
                    <a:pt x="18418" y="32347"/>
                    <a:pt x="18423" y="32347"/>
                  </a:cubicBezTo>
                  <a:cubicBezTo>
                    <a:pt x="23865" y="32347"/>
                    <a:pt x="29186" y="29606"/>
                    <a:pt x="32235" y="24636"/>
                  </a:cubicBezTo>
                  <a:cubicBezTo>
                    <a:pt x="36898" y="17035"/>
                    <a:pt x="34508" y="7058"/>
                    <a:pt x="26907" y="2395"/>
                  </a:cubicBezTo>
                  <a:cubicBezTo>
                    <a:pt x="24329" y="813"/>
                    <a:pt x="21429" y="0"/>
                    <a:pt x="18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6052050" y="3763475"/>
              <a:ext cx="793475" cy="793475"/>
            </a:xfrm>
            <a:custGeom>
              <a:avLst/>
              <a:gdLst/>
              <a:ahLst/>
              <a:cxnLst/>
              <a:rect l="l" t="t" r="r" b="b"/>
              <a:pathLst>
                <a:path w="31739" h="31739" extrusionOk="0">
                  <a:moveTo>
                    <a:pt x="15869" y="0"/>
                  </a:moveTo>
                  <a:cubicBezTo>
                    <a:pt x="11661" y="0"/>
                    <a:pt x="7624" y="1672"/>
                    <a:pt x="4648" y="4648"/>
                  </a:cubicBezTo>
                  <a:cubicBezTo>
                    <a:pt x="1671" y="7625"/>
                    <a:pt x="0" y="11661"/>
                    <a:pt x="0" y="15869"/>
                  </a:cubicBezTo>
                  <a:cubicBezTo>
                    <a:pt x="0" y="20078"/>
                    <a:pt x="1671" y="24114"/>
                    <a:pt x="4648" y="27091"/>
                  </a:cubicBezTo>
                  <a:cubicBezTo>
                    <a:pt x="7624" y="30067"/>
                    <a:pt x="11661" y="31739"/>
                    <a:pt x="15869" y="31739"/>
                  </a:cubicBezTo>
                  <a:cubicBezTo>
                    <a:pt x="20078" y="31739"/>
                    <a:pt x="24115" y="30067"/>
                    <a:pt x="27090" y="27091"/>
                  </a:cubicBezTo>
                  <a:cubicBezTo>
                    <a:pt x="30066" y="24114"/>
                    <a:pt x="31738" y="20078"/>
                    <a:pt x="31738" y="15869"/>
                  </a:cubicBezTo>
                  <a:cubicBezTo>
                    <a:pt x="31738" y="11661"/>
                    <a:pt x="30066" y="7625"/>
                    <a:pt x="27090" y="4648"/>
                  </a:cubicBezTo>
                  <a:cubicBezTo>
                    <a:pt x="24115" y="1672"/>
                    <a:pt x="20078" y="0"/>
                    <a:pt x="15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6000750" y="3755825"/>
              <a:ext cx="896075" cy="808875"/>
            </a:xfrm>
            <a:custGeom>
              <a:avLst/>
              <a:gdLst/>
              <a:ahLst/>
              <a:cxnLst/>
              <a:rect l="l" t="t" r="r" b="b"/>
              <a:pathLst>
                <a:path w="35843" h="32355" extrusionOk="0">
                  <a:moveTo>
                    <a:pt x="17919" y="607"/>
                  </a:moveTo>
                  <a:cubicBezTo>
                    <a:pt x="24802" y="607"/>
                    <a:pt x="31114" y="5214"/>
                    <a:pt x="32965" y="12175"/>
                  </a:cubicBezTo>
                  <a:cubicBezTo>
                    <a:pt x="35171" y="20469"/>
                    <a:pt x="30218" y="29013"/>
                    <a:pt x="21923" y="31219"/>
                  </a:cubicBezTo>
                  <a:cubicBezTo>
                    <a:pt x="20590" y="31573"/>
                    <a:pt x="19239" y="31749"/>
                    <a:pt x="17896" y="31749"/>
                  </a:cubicBezTo>
                  <a:cubicBezTo>
                    <a:pt x="15189" y="31749"/>
                    <a:pt x="12518" y="31037"/>
                    <a:pt x="10114" y="29642"/>
                  </a:cubicBezTo>
                  <a:cubicBezTo>
                    <a:pt x="6515" y="27556"/>
                    <a:pt x="3946" y="24195"/>
                    <a:pt x="2878" y="20176"/>
                  </a:cubicBezTo>
                  <a:cubicBezTo>
                    <a:pt x="672" y="11882"/>
                    <a:pt x="5625" y="3339"/>
                    <a:pt x="13920" y="1133"/>
                  </a:cubicBezTo>
                  <a:cubicBezTo>
                    <a:pt x="15225" y="784"/>
                    <a:pt x="16569" y="608"/>
                    <a:pt x="17919" y="607"/>
                  </a:cubicBezTo>
                  <a:close/>
                  <a:moveTo>
                    <a:pt x="17920" y="0"/>
                  </a:moveTo>
                  <a:cubicBezTo>
                    <a:pt x="16547" y="0"/>
                    <a:pt x="15152" y="177"/>
                    <a:pt x="13764" y="547"/>
                  </a:cubicBezTo>
                  <a:cubicBezTo>
                    <a:pt x="5147" y="2839"/>
                    <a:pt x="0" y="11715"/>
                    <a:pt x="2292" y="20332"/>
                  </a:cubicBezTo>
                  <a:cubicBezTo>
                    <a:pt x="3403" y="24507"/>
                    <a:pt x="6073" y="27999"/>
                    <a:pt x="9809" y="30167"/>
                  </a:cubicBezTo>
                  <a:cubicBezTo>
                    <a:pt x="12308" y="31615"/>
                    <a:pt x="15082" y="32355"/>
                    <a:pt x="17895" y="32355"/>
                  </a:cubicBezTo>
                  <a:cubicBezTo>
                    <a:pt x="19308" y="32354"/>
                    <a:pt x="20714" y="32169"/>
                    <a:pt x="22079" y="31804"/>
                  </a:cubicBezTo>
                  <a:cubicBezTo>
                    <a:pt x="30696" y="29512"/>
                    <a:pt x="35843" y="20637"/>
                    <a:pt x="33551" y="12019"/>
                  </a:cubicBezTo>
                  <a:cubicBezTo>
                    <a:pt x="31627" y="4790"/>
                    <a:pt x="25071" y="0"/>
                    <a:pt x="179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9"/>
            <p:cNvSpPr/>
            <p:nvPr/>
          </p:nvSpPr>
          <p:spPr>
            <a:xfrm>
              <a:off x="6111525" y="3822975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1"/>
                  </a:moveTo>
                  <a:cubicBezTo>
                    <a:pt x="9912" y="1"/>
                    <a:pt x="6482" y="1421"/>
                    <a:pt x="3952" y="3952"/>
                  </a:cubicBezTo>
                  <a:cubicBezTo>
                    <a:pt x="1423" y="6481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8"/>
                    <a:pt x="9912" y="26978"/>
                    <a:pt x="13490" y="26978"/>
                  </a:cubicBezTo>
                  <a:cubicBezTo>
                    <a:pt x="17068" y="26978"/>
                    <a:pt x="20499" y="25558"/>
                    <a:pt x="23029" y="23027"/>
                  </a:cubicBezTo>
                  <a:cubicBezTo>
                    <a:pt x="25558" y="20498"/>
                    <a:pt x="26980" y="17067"/>
                    <a:pt x="26980" y="13489"/>
                  </a:cubicBezTo>
                  <a:cubicBezTo>
                    <a:pt x="26980" y="9912"/>
                    <a:pt x="25558" y="6481"/>
                    <a:pt x="23029" y="3952"/>
                  </a:cubicBezTo>
                  <a:cubicBezTo>
                    <a:pt x="20499" y="1421"/>
                    <a:pt x="17068" y="1"/>
                    <a:pt x="13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9"/>
            <p:cNvSpPr/>
            <p:nvPr/>
          </p:nvSpPr>
          <p:spPr>
            <a:xfrm>
              <a:off x="6091875" y="3815250"/>
              <a:ext cx="713825" cy="689925"/>
            </a:xfrm>
            <a:custGeom>
              <a:avLst/>
              <a:gdLst/>
              <a:ahLst/>
              <a:cxnLst/>
              <a:rect l="l" t="t" r="r" b="b"/>
              <a:pathLst>
                <a:path w="28553" h="27597" extrusionOk="0">
                  <a:moveTo>
                    <a:pt x="14298" y="606"/>
                  </a:moveTo>
                  <a:cubicBezTo>
                    <a:pt x="16591" y="606"/>
                    <a:pt x="18854" y="1211"/>
                    <a:pt x="20890" y="2392"/>
                  </a:cubicBezTo>
                  <a:cubicBezTo>
                    <a:pt x="23937" y="4159"/>
                    <a:pt x="26115" y="7006"/>
                    <a:pt x="27020" y="10410"/>
                  </a:cubicBezTo>
                  <a:cubicBezTo>
                    <a:pt x="27925" y="13813"/>
                    <a:pt x="27451" y="17367"/>
                    <a:pt x="25684" y="20413"/>
                  </a:cubicBezTo>
                  <a:cubicBezTo>
                    <a:pt x="23916" y="23460"/>
                    <a:pt x="21070" y="25636"/>
                    <a:pt x="17665" y="26543"/>
                  </a:cubicBezTo>
                  <a:cubicBezTo>
                    <a:pt x="16536" y="26843"/>
                    <a:pt x="15391" y="26992"/>
                    <a:pt x="14253" y="26992"/>
                  </a:cubicBezTo>
                  <a:cubicBezTo>
                    <a:pt x="11960" y="26992"/>
                    <a:pt x="9698" y="26388"/>
                    <a:pt x="7661" y="25206"/>
                  </a:cubicBezTo>
                  <a:cubicBezTo>
                    <a:pt x="4615" y="23439"/>
                    <a:pt x="2439" y="20591"/>
                    <a:pt x="1533" y="17188"/>
                  </a:cubicBezTo>
                  <a:cubicBezTo>
                    <a:pt x="628" y="13785"/>
                    <a:pt x="1102" y="10233"/>
                    <a:pt x="2869" y="7186"/>
                  </a:cubicBezTo>
                  <a:cubicBezTo>
                    <a:pt x="4636" y="4138"/>
                    <a:pt x="7483" y="1961"/>
                    <a:pt x="10887" y="1056"/>
                  </a:cubicBezTo>
                  <a:cubicBezTo>
                    <a:pt x="11999" y="759"/>
                    <a:pt x="13147" y="608"/>
                    <a:pt x="14298" y="606"/>
                  </a:cubicBezTo>
                  <a:close/>
                  <a:moveTo>
                    <a:pt x="14299" y="1"/>
                  </a:moveTo>
                  <a:cubicBezTo>
                    <a:pt x="13109" y="1"/>
                    <a:pt x="11911" y="156"/>
                    <a:pt x="10731" y="470"/>
                  </a:cubicBezTo>
                  <a:cubicBezTo>
                    <a:pt x="7170" y="1416"/>
                    <a:pt x="4193" y="3693"/>
                    <a:pt x="2346" y="6881"/>
                  </a:cubicBezTo>
                  <a:cubicBezTo>
                    <a:pt x="498" y="10067"/>
                    <a:pt x="0" y="13784"/>
                    <a:pt x="948" y="17343"/>
                  </a:cubicBezTo>
                  <a:cubicBezTo>
                    <a:pt x="1895" y="20904"/>
                    <a:pt x="4171" y="23882"/>
                    <a:pt x="7358" y="25730"/>
                  </a:cubicBezTo>
                  <a:cubicBezTo>
                    <a:pt x="9489" y="26966"/>
                    <a:pt x="11855" y="27596"/>
                    <a:pt x="14254" y="27596"/>
                  </a:cubicBezTo>
                  <a:cubicBezTo>
                    <a:pt x="15458" y="27596"/>
                    <a:pt x="16658" y="27438"/>
                    <a:pt x="17822" y="27127"/>
                  </a:cubicBezTo>
                  <a:cubicBezTo>
                    <a:pt x="21381" y="26181"/>
                    <a:pt x="24359" y="23904"/>
                    <a:pt x="26208" y="20717"/>
                  </a:cubicBezTo>
                  <a:cubicBezTo>
                    <a:pt x="28056" y="17530"/>
                    <a:pt x="28552" y="13814"/>
                    <a:pt x="27604" y="10254"/>
                  </a:cubicBezTo>
                  <a:cubicBezTo>
                    <a:pt x="26658" y="6693"/>
                    <a:pt x="24381" y="3715"/>
                    <a:pt x="21195" y="1867"/>
                  </a:cubicBezTo>
                  <a:cubicBezTo>
                    <a:pt x="19064" y="632"/>
                    <a:pt x="16698" y="1"/>
                    <a:pt x="142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6271025" y="3916275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4" y="1"/>
                  </a:moveTo>
                  <a:cubicBezTo>
                    <a:pt x="4062" y="1"/>
                    <a:pt x="3989" y="10"/>
                    <a:pt x="3916" y="27"/>
                  </a:cubicBezTo>
                  <a:cubicBezTo>
                    <a:pt x="3694" y="82"/>
                    <a:pt x="3511" y="213"/>
                    <a:pt x="3370" y="420"/>
                  </a:cubicBezTo>
                  <a:cubicBezTo>
                    <a:pt x="3228" y="627"/>
                    <a:pt x="3196" y="876"/>
                    <a:pt x="3273" y="1165"/>
                  </a:cubicBezTo>
                  <a:lnTo>
                    <a:pt x="3982" y="3833"/>
                  </a:lnTo>
                  <a:lnTo>
                    <a:pt x="3982" y="3833"/>
                  </a:lnTo>
                  <a:cubicBezTo>
                    <a:pt x="2783" y="4223"/>
                    <a:pt x="1848" y="4781"/>
                    <a:pt x="1177" y="5508"/>
                  </a:cubicBezTo>
                  <a:cubicBezTo>
                    <a:pt x="283" y="6478"/>
                    <a:pt x="1" y="7585"/>
                    <a:pt x="333" y="8833"/>
                  </a:cubicBezTo>
                  <a:cubicBezTo>
                    <a:pt x="469" y="9345"/>
                    <a:pt x="654" y="9774"/>
                    <a:pt x="887" y="10118"/>
                  </a:cubicBezTo>
                  <a:cubicBezTo>
                    <a:pt x="1121" y="10463"/>
                    <a:pt x="1380" y="10738"/>
                    <a:pt x="1662" y="10941"/>
                  </a:cubicBezTo>
                  <a:cubicBezTo>
                    <a:pt x="1945" y="11146"/>
                    <a:pt x="2320" y="11302"/>
                    <a:pt x="2787" y="11410"/>
                  </a:cubicBezTo>
                  <a:cubicBezTo>
                    <a:pt x="3235" y="11516"/>
                    <a:pt x="3690" y="11587"/>
                    <a:pt x="4148" y="11625"/>
                  </a:cubicBezTo>
                  <a:cubicBezTo>
                    <a:pt x="4586" y="11659"/>
                    <a:pt x="5164" y="11681"/>
                    <a:pt x="5880" y="11691"/>
                  </a:cubicBezTo>
                  <a:lnTo>
                    <a:pt x="7774" y="11695"/>
                  </a:lnTo>
                  <a:cubicBezTo>
                    <a:pt x="7806" y="11695"/>
                    <a:pt x="7838" y="11694"/>
                    <a:pt x="7870" y="11694"/>
                  </a:cubicBezTo>
                  <a:cubicBezTo>
                    <a:pt x="8344" y="11694"/>
                    <a:pt x="8732" y="11759"/>
                    <a:pt x="9033" y="11889"/>
                  </a:cubicBezTo>
                  <a:cubicBezTo>
                    <a:pt x="9353" y="12027"/>
                    <a:pt x="9544" y="12208"/>
                    <a:pt x="9602" y="12430"/>
                  </a:cubicBezTo>
                  <a:cubicBezTo>
                    <a:pt x="9678" y="12712"/>
                    <a:pt x="9649" y="12969"/>
                    <a:pt x="9519" y="13199"/>
                  </a:cubicBezTo>
                  <a:cubicBezTo>
                    <a:pt x="9389" y="13431"/>
                    <a:pt x="9200" y="13616"/>
                    <a:pt x="8954" y="13755"/>
                  </a:cubicBezTo>
                  <a:cubicBezTo>
                    <a:pt x="8691" y="13901"/>
                    <a:pt x="8417" y="14026"/>
                    <a:pt x="8135" y="14131"/>
                  </a:cubicBezTo>
                  <a:cubicBezTo>
                    <a:pt x="7857" y="14237"/>
                    <a:pt x="7568" y="14312"/>
                    <a:pt x="7274" y="14352"/>
                  </a:cubicBezTo>
                  <a:cubicBezTo>
                    <a:pt x="6893" y="14437"/>
                    <a:pt x="6505" y="14481"/>
                    <a:pt x="6116" y="14482"/>
                  </a:cubicBezTo>
                  <a:cubicBezTo>
                    <a:pt x="6093" y="14482"/>
                    <a:pt x="6071" y="14482"/>
                    <a:pt x="6049" y="14482"/>
                  </a:cubicBezTo>
                  <a:cubicBezTo>
                    <a:pt x="5697" y="14482"/>
                    <a:pt x="5420" y="14463"/>
                    <a:pt x="5216" y="14427"/>
                  </a:cubicBezTo>
                  <a:cubicBezTo>
                    <a:pt x="5000" y="14388"/>
                    <a:pt x="4743" y="14334"/>
                    <a:pt x="4445" y="14262"/>
                  </a:cubicBezTo>
                  <a:cubicBezTo>
                    <a:pt x="4147" y="14190"/>
                    <a:pt x="3965" y="14150"/>
                    <a:pt x="3898" y="14140"/>
                  </a:cubicBezTo>
                  <a:cubicBezTo>
                    <a:pt x="3750" y="14110"/>
                    <a:pt x="3609" y="14096"/>
                    <a:pt x="3477" y="14096"/>
                  </a:cubicBezTo>
                  <a:cubicBezTo>
                    <a:pt x="3292" y="14096"/>
                    <a:pt x="3123" y="14124"/>
                    <a:pt x="2970" y="14181"/>
                  </a:cubicBezTo>
                  <a:cubicBezTo>
                    <a:pt x="2708" y="14279"/>
                    <a:pt x="2514" y="14444"/>
                    <a:pt x="2389" y="14679"/>
                  </a:cubicBezTo>
                  <a:cubicBezTo>
                    <a:pt x="2267" y="14905"/>
                    <a:pt x="2195" y="15155"/>
                    <a:pt x="2181" y="15413"/>
                  </a:cubicBezTo>
                  <a:cubicBezTo>
                    <a:pt x="2165" y="15669"/>
                    <a:pt x="2230" y="15913"/>
                    <a:pt x="2376" y="16149"/>
                  </a:cubicBezTo>
                  <a:cubicBezTo>
                    <a:pt x="2520" y="16385"/>
                    <a:pt x="2731" y="16558"/>
                    <a:pt x="3008" y="16667"/>
                  </a:cubicBezTo>
                  <a:cubicBezTo>
                    <a:pt x="3963" y="17015"/>
                    <a:pt x="4959" y="17189"/>
                    <a:pt x="5996" y="17189"/>
                  </a:cubicBezTo>
                  <a:cubicBezTo>
                    <a:pt x="6569" y="17189"/>
                    <a:pt x="7155" y="17136"/>
                    <a:pt x="7753" y="17029"/>
                  </a:cubicBezTo>
                  <a:lnTo>
                    <a:pt x="7753" y="17029"/>
                  </a:lnTo>
                  <a:lnTo>
                    <a:pt x="8416" y="19521"/>
                  </a:lnTo>
                  <a:cubicBezTo>
                    <a:pt x="8519" y="19906"/>
                    <a:pt x="8736" y="20134"/>
                    <a:pt x="9071" y="20204"/>
                  </a:cubicBezTo>
                  <a:cubicBezTo>
                    <a:pt x="9148" y="20221"/>
                    <a:pt x="9224" y="20229"/>
                    <a:pt x="9297" y="20229"/>
                  </a:cubicBezTo>
                  <a:cubicBezTo>
                    <a:pt x="9540" y="20229"/>
                    <a:pt x="9761" y="20138"/>
                    <a:pt x="9958" y="19956"/>
                  </a:cubicBezTo>
                  <a:cubicBezTo>
                    <a:pt x="10214" y="19717"/>
                    <a:pt x="10294" y="19415"/>
                    <a:pt x="10196" y="19048"/>
                  </a:cubicBezTo>
                  <a:lnTo>
                    <a:pt x="9536" y="16565"/>
                  </a:lnTo>
                  <a:lnTo>
                    <a:pt x="9536" y="16565"/>
                  </a:lnTo>
                  <a:cubicBezTo>
                    <a:pt x="10126" y="16351"/>
                    <a:pt x="10655" y="16086"/>
                    <a:pt x="11122" y="15769"/>
                  </a:cubicBezTo>
                  <a:cubicBezTo>
                    <a:pt x="11896" y="15243"/>
                    <a:pt x="12446" y="14580"/>
                    <a:pt x="12773" y="13780"/>
                  </a:cubicBezTo>
                  <a:cubicBezTo>
                    <a:pt x="13100" y="12979"/>
                    <a:pt x="13129" y="12108"/>
                    <a:pt x="12859" y="11165"/>
                  </a:cubicBezTo>
                  <a:cubicBezTo>
                    <a:pt x="12695" y="10578"/>
                    <a:pt x="12457" y="10095"/>
                    <a:pt x="12146" y="9716"/>
                  </a:cubicBezTo>
                  <a:cubicBezTo>
                    <a:pt x="11833" y="9337"/>
                    <a:pt x="11442" y="9050"/>
                    <a:pt x="10970" y="8855"/>
                  </a:cubicBezTo>
                  <a:cubicBezTo>
                    <a:pt x="10486" y="8658"/>
                    <a:pt x="9979" y="8528"/>
                    <a:pt x="9460" y="8468"/>
                  </a:cubicBezTo>
                  <a:cubicBezTo>
                    <a:pt x="8949" y="8407"/>
                    <a:pt x="8328" y="8377"/>
                    <a:pt x="7601" y="8377"/>
                  </a:cubicBezTo>
                  <a:cubicBezTo>
                    <a:pt x="7571" y="8377"/>
                    <a:pt x="7540" y="8377"/>
                    <a:pt x="7509" y="8377"/>
                  </a:cubicBezTo>
                  <a:lnTo>
                    <a:pt x="5638" y="8408"/>
                  </a:lnTo>
                  <a:cubicBezTo>
                    <a:pt x="5557" y="8411"/>
                    <a:pt x="5478" y="8413"/>
                    <a:pt x="5403" y="8413"/>
                  </a:cubicBezTo>
                  <a:cubicBezTo>
                    <a:pt x="4967" y="8413"/>
                    <a:pt x="4633" y="8365"/>
                    <a:pt x="4401" y="8270"/>
                  </a:cubicBezTo>
                  <a:cubicBezTo>
                    <a:pt x="4130" y="8160"/>
                    <a:pt x="3953" y="7951"/>
                    <a:pt x="3871" y="7644"/>
                  </a:cubicBezTo>
                  <a:cubicBezTo>
                    <a:pt x="3803" y="7387"/>
                    <a:pt x="3889" y="7145"/>
                    <a:pt x="4130" y="6916"/>
                  </a:cubicBezTo>
                  <a:cubicBezTo>
                    <a:pt x="4371" y="6687"/>
                    <a:pt x="4663" y="6520"/>
                    <a:pt x="5005" y="6416"/>
                  </a:cubicBezTo>
                  <a:cubicBezTo>
                    <a:pt x="5348" y="6312"/>
                    <a:pt x="5675" y="6227"/>
                    <a:pt x="5987" y="6162"/>
                  </a:cubicBezTo>
                  <a:cubicBezTo>
                    <a:pt x="6549" y="6077"/>
                    <a:pt x="7115" y="6035"/>
                    <a:pt x="7682" y="6035"/>
                  </a:cubicBezTo>
                  <a:cubicBezTo>
                    <a:pt x="8039" y="6035"/>
                    <a:pt x="8395" y="6051"/>
                    <a:pt x="8751" y="6085"/>
                  </a:cubicBezTo>
                  <a:cubicBezTo>
                    <a:pt x="8805" y="6089"/>
                    <a:pt x="8858" y="6090"/>
                    <a:pt x="8910" y="6090"/>
                  </a:cubicBezTo>
                  <a:cubicBezTo>
                    <a:pt x="9205" y="6090"/>
                    <a:pt x="9459" y="6034"/>
                    <a:pt x="9675" y="5922"/>
                  </a:cubicBezTo>
                  <a:cubicBezTo>
                    <a:pt x="9928" y="5791"/>
                    <a:pt x="10092" y="5599"/>
                    <a:pt x="10166" y="5345"/>
                  </a:cubicBezTo>
                  <a:cubicBezTo>
                    <a:pt x="10239" y="5102"/>
                    <a:pt x="10257" y="4843"/>
                    <a:pt x="10219" y="4591"/>
                  </a:cubicBezTo>
                  <a:cubicBezTo>
                    <a:pt x="10180" y="4340"/>
                    <a:pt x="10052" y="4107"/>
                    <a:pt x="9834" y="3891"/>
                  </a:cubicBezTo>
                  <a:cubicBezTo>
                    <a:pt x="9617" y="3675"/>
                    <a:pt x="9339" y="3538"/>
                    <a:pt x="9004" y="3481"/>
                  </a:cubicBezTo>
                  <a:cubicBezTo>
                    <a:pt x="8572" y="3404"/>
                    <a:pt x="8221" y="3350"/>
                    <a:pt x="7947" y="3323"/>
                  </a:cubicBezTo>
                  <a:cubicBezTo>
                    <a:pt x="7778" y="3305"/>
                    <a:pt x="7566" y="3296"/>
                    <a:pt x="7311" y="3296"/>
                  </a:cubicBezTo>
                  <a:cubicBezTo>
                    <a:pt x="7156" y="3296"/>
                    <a:pt x="6985" y="3300"/>
                    <a:pt x="6798" y="3306"/>
                  </a:cubicBezTo>
                  <a:cubicBezTo>
                    <a:pt x="6451" y="3320"/>
                    <a:pt x="6105" y="3354"/>
                    <a:pt x="5763" y="3408"/>
                  </a:cubicBezTo>
                  <a:lnTo>
                    <a:pt x="5763" y="3408"/>
                  </a:lnTo>
                  <a:lnTo>
                    <a:pt x="5040" y="695"/>
                  </a:lnTo>
                  <a:cubicBezTo>
                    <a:pt x="4969" y="422"/>
                    <a:pt x="4819" y="229"/>
                    <a:pt x="4591" y="115"/>
                  </a:cubicBezTo>
                  <a:cubicBezTo>
                    <a:pt x="4438" y="39"/>
                    <a:pt x="4286" y="1"/>
                    <a:pt x="4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6113125" y="4374575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7" y="1"/>
                    <a:pt x="1" y="140"/>
                    <a:pt x="6" y="311"/>
                  </a:cubicBezTo>
                  <a:lnTo>
                    <a:pt x="6" y="2320"/>
                  </a:lnTo>
                  <a:cubicBezTo>
                    <a:pt x="4" y="2487"/>
                    <a:pt x="141" y="2622"/>
                    <a:pt x="308" y="2622"/>
                  </a:cubicBezTo>
                  <a:cubicBezTo>
                    <a:pt x="475" y="2622"/>
                    <a:pt x="611" y="2487"/>
                    <a:pt x="611" y="2320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6148625" y="442480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437"/>
                  </a:lnTo>
                  <a:cubicBezTo>
                    <a:pt x="4" y="2605"/>
                    <a:pt x="139" y="2740"/>
                    <a:pt x="306" y="2740"/>
                  </a:cubicBezTo>
                  <a:cubicBezTo>
                    <a:pt x="474" y="2740"/>
                    <a:pt x="609" y="2605"/>
                    <a:pt x="609" y="2437"/>
                  </a:cubicBezTo>
                  <a:lnTo>
                    <a:pt x="609" y="310"/>
                  </a:lnTo>
                  <a:cubicBezTo>
                    <a:pt x="613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6219500" y="4483875"/>
              <a:ext cx="15375" cy="65575"/>
            </a:xfrm>
            <a:custGeom>
              <a:avLst/>
              <a:gdLst/>
              <a:ahLst/>
              <a:cxnLst/>
              <a:rect l="l" t="t" r="r" b="b"/>
              <a:pathLst>
                <a:path w="615" h="2623" extrusionOk="0">
                  <a:moveTo>
                    <a:pt x="307" y="1"/>
                  </a:moveTo>
                  <a:cubicBezTo>
                    <a:pt x="137" y="1"/>
                    <a:pt x="0" y="141"/>
                    <a:pt x="4" y="311"/>
                  </a:cubicBezTo>
                  <a:lnTo>
                    <a:pt x="4" y="2319"/>
                  </a:lnTo>
                  <a:cubicBezTo>
                    <a:pt x="4" y="2487"/>
                    <a:pt x="139" y="2622"/>
                    <a:pt x="307" y="2622"/>
                  </a:cubicBezTo>
                  <a:cubicBezTo>
                    <a:pt x="474" y="2622"/>
                    <a:pt x="611" y="2487"/>
                    <a:pt x="611" y="2319"/>
                  </a:cubicBezTo>
                  <a:lnTo>
                    <a:pt x="611" y="311"/>
                  </a:lnTo>
                  <a:cubicBezTo>
                    <a:pt x="615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6319950" y="4534075"/>
              <a:ext cx="15375" cy="59675"/>
            </a:xfrm>
            <a:custGeom>
              <a:avLst/>
              <a:gdLst/>
              <a:ahLst/>
              <a:cxnLst/>
              <a:rect l="l" t="t" r="r" b="b"/>
              <a:pathLst>
                <a:path w="615" h="2387" extrusionOk="0">
                  <a:moveTo>
                    <a:pt x="307" y="1"/>
                  </a:moveTo>
                  <a:cubicBezTo>
                    <a:pt x="138" y="1"/>
                    <a:pt x="1" y="141"/>
                    <a:pt x="5" y="311"/>
                  </a:cubicBezTo>
                  <a:lnTo>
                    <a:pt x="5" y="2084"/>
                  </a:lnTo>
                  <a:cubicBezTo>
                    <a:pt x="5" y="2251"/>
                    <a:pt x="140" y="2387"/>
                    <a:pt x="307" y="2387"/>
                  </a:cubicBezTo>
                  <a:cubicBezTo>
                    <a:pt x="475" y="2387"/>
                    <a:pt x="610" y="2251"/>
                    <a:pt x="610" y="2084"/>
                  </a:cubicBezTo>
                  <a:lnTo>
                    <a:pt x="610" y="311"/>
                  </a:lnTo>
                  <a:cubicBezTo>
                    <a:pt x="614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6429225" y="4554800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8" y="0"/>
                  </a:moveTo>
                  <a:cubicBezTo>
                    <a:pt x="137" y="0"/>
                    <a:pt x="0" y="139"/>
                    <a:pt x="6" y="310"/>
                  </a:cubicBezTo>
                  <a:lnTo>
                    <a:pt x="6" y="1137"/>
                  </a:lnTo>
                  <a:cubicBezTo>
                    <a:pt x="4" y="1304"/>
                    <a:pt x="141" y="1440"/>
                    <a:pt x="308" y="1440"/>
                  </a:cubicBezTo>
                  <a:cubicBezTo>
                    <a:pt x="476" y="1440"/>
                    <a:pt x="611" y="1304"/>
                    <a:pt x="611" y="1137"/>
                  </a:cubicBezTo>
                  <a:lnTo>
                    <a:pt x="611" y="310"/>
                  </a:lnTo>
                  <a:cubicBezTo>
                    <a:pt x="615" y="139"/>
                    <a:pt x="478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6644875" y="4513450"/>
              <a:ext cx="15350" cy="47850"/>
            </a:xfrm>
            <a:custGeom>
              <a:avLst/>
              <a:gdLst/>
              <a:ahLst/>
              <a:cxnLst/>
              <a:rect l="l" t="t" r="r" b="b"/>
              <a:pathLst>
                <a:path w="614" h="1914" extrusionOk="0">
                  <a:moveTo>
                    <a:pt x="308" y="0"/>
                  </a:moveTo>
                  <a:cubicBezTo>
                    <a:pt x="137" y="0"/>
                    <a:pt x="1" y="139"/>
                    <a:pt x="4" y="310"/>
                  </a:cubicBezTo>
                  <a:lnTo>
                    <a:pt x="4" y="1610"/>
                  </a:lnTo>
                  <a:cubicBezTo>
                    <a:pt x="4" y="1776"/>
                    <a:pt x="140" y="1913"/>
                    <a:pt x="308" y="1913"/>
                  </a:cubicBezTo>
                  <a:cubicBezTo>
                    <a:pt x="475" y="1913"/>
                    <a:pt x="611" y="1776"/>
                    <a:pt x="610" y="1610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6692250" y="4463375"/>
              <a:ext cx="15150" cy="65400"/>
            </a:xfrm>
            <a:custGeom>
              <a:avLst/>
              <a:gdLst/>
              <a:ahLst/>
              <a:cxnLst/>
              <a:rect l="l" t="t" r="r" b="b"/>
              <a:pathLst>
                <a:path w="606" h="2616" extrusionOk="0">
                  <a:moveTo>
                    <a:pt x="304" y="0"/>
                  </a:moveTo>
                  <a:cubicBezTo>
                    <a:pt x="136" y="0"/>
                    <a:pt x="0" y="136"/>
                    <a:pt x="0" y="304"/>
                  </a:cubicBezTo>
                  <a:lnTo>
                    <a:pt x="0" y="2312"/>
                  </a:lnTo>
                  <a:cubicBezTo>
                    <a:pt x="0" y="2480"/>
                    <a:pt x="136" y="2615"/>
                    <a:pt x="304" y="2615"/>
                  </a:cubicBezTo>
                  <a:cubicBezTo>
                    <a:pt x="470" y="2615"/>
                    <a:pt x="606" y="2480"/>
                    <a:pt x="606" y="2312"/>
                  </a:cubicBezTo>
                  <a:lnTo>
                    <a:pt x="606" y="304"/>
                  </a:lnTo>
                  <a:cubicBezTo>
                    <a:pt x="606" y="136"/>
                    <a:pt x="470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5996025" y="3741750"/>
              <a:ext cx="905525" cy="793600"/>
            </a:xfrm>
            <a:custGeom>
              <a:avLst/>
              <a:gdLst/>
              <a:ahLst/>
              <a:cxnLst/>
              <a:rect l="l" t="t" r="r" b="b"/>
              <a:pathLst>
                <a:path w="36221" h="31744" extrusionOk="0">
                  <a:moveTo>
                    <a:pt x="18126" y="0"/>
                  </a:moveTo>
                  <a:cubicBezTo>
                    <a:pt x="12790" y="0"/>
                    <a:pt x="7579" y="2692"/>
                    <a:pt x="4584" y="7573"/>
                  </a:cubicBezTo>
                  <a:cubicBezTo>
                    <a:pt x="0" y="15044"/>
                    <a:pt x="2340" y="24815"/>
                    <a:pt x="9812" y="29399"/>
                  </a:cubicBezTo>
                  <a:cubicBezTo>
                    <a:pt x="12400" y="30987"/>
                    <a:pt x="15265" y="31744"/>
                    <a:pt x="18095" y="31744"/>
                  </a:cubicBezTo>
                  <a:cubicBezTo>
                    <a:pt x="23431" y="31744"/>
                    <a:pt x="28642" y="29053"/>
                    <a:pt x="31636" y="24171"/>
                  </a:cubicBezTo>
                  <a:cubicBezTo>
                    <a:pt x="36220" y="16701"/>
                    <a:pt x="33880" y="6928"/>
                    <a:pt x="26409" y="2346"/>
                  </a:cubicBezTo>
                  <a:cubicBezTo>
                    <a:pt x="23821" y="757"/>
                    <a:pt x="20955" y="0"/>
                    <a:pt x="18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5987575" y="3734050"/>
              <a:ext cx="922425" cy="808725"/>
            </a:xfrm>
            <a:custGeom>
              <a:avLst/>
              <a:gdLst/>
              <a:ahLst/>
              <a:cxnLst/>
              <a:rect l="l" t="t" r="r" b="b"/>
              <a:pathLst>
                <a:path w="36897" h="32349" extrusionOk="0">
                  <a:moveTo>
                    <a:pt x="18476" y="608"/>
                  </a:moveTo>
                  <a:cubicBezTo>
                    <a:pt x="21315" y="608"/>
                    <a:pt x="24107" y="1389"/>
                    <a:pt x="26588" y="2912"/>
                  </a:cubicBezTo>
                  <a:cubicBezTo>
                    <a:pt x="33904" y="7401"/>
                    <a:pt x="36205" y="17005"/>
                    <a:pt x="31717" y="24321"/>
                  </a:cubicBezTo>
                  <a:cubicBezTo>
                    <a:pt x="28782" y="29103"/>
                    <a:pt x="23661" y="31743"/>
                    <a:pt x="18422" y="31743"/>
                  </a:cubicBezTo>
                  <a:cubicBezTo>
                    <a:pt x="15648" y="31743"/>
                    <a:pt x="12840" y="31003"/>
                    <a:pt x="10307" y="29448"/>
                  </a:cubicBezTo>
                  <a:cubicBezTo>
                    <a:pt x="2991" y="24959"/>
                    <a:pt x="691" y="15355"/>
                    <a:pt x="5180" y="8040"/>
                  </a:cubicBezTo>
                  <a:cubicBezTo>
                    <a:pt x="7354" y="4495"/>
                    <a:pt x="10779" y="2010"/>
                    <a:pt x="14822" y="1042"/>
                  </a:cubicBezTo>
                  <a:cubicBezTo>
                    <a:pt x="16019" y="754"/>
                    <a:pt x="17246" y="608"/>
                    <a:pt x="18476" y="608"/>
                  </a:cubicBezTo>
                  <a:close/>
                  <a:moveTo>
                    <a:pt x="18478" y="1"/>
                  </a:moveTo>
                  <a:cubicBezTo>
                    <a:pt x="17214" y="1"/>
                    <a:pt x="15942" y="150"/>
                    <a:pt x="14681" y="452"/>
                  </a:cubicBezTo>
                  <a:cubicBezTo>
                    <a:pt x="10480" y="1458"/>
                    <a:pt x="6923" y="4041"/>
                    <a:pt x="4664" y="7722"/>
                  </a:cubicBezTo>
                  <a:cubicBezTo>
                    <a:pt x="1" y="15324"/>
                    <a:pt x="2391" y="25302"/>
                    <a:pt x="9991" y="29965"/>
                  </a:cubicBezTo>
                  <a:cubicBezTo>
                    <a:pt x="12524" y="31523"/>
                    <a:pt x="15440" y="32348"/>
                    <a:pt x="18415" y="32348"/>
                  </a:cubicBezTo>
                  <a:cubicBezTo>
                    <a:pt x="18417" y="32348"/>
                    <a:pt x="18419" y="32348"/>
                    <a:pt x="18422" y="32348"/>
                  </a:cubicBezTo>
                  <a:cubicBezTo>
                    <a:pt x="23864" y="32348"/>
                    <a:pt x="29185" y="29607"/>
                    <a:pt x="32234" y="24637"/>
                  </a:cubicBezTo>
                  <a:cubicBezTo>
                    <a:pt x="36897" y="17036"/>
                    <a:pt x="34506" y="7058"/>
                    <a:pt x="26906" y="2396"/>
                  </a:cubicBezTo>
                  <a:cubicBezTo>
                    <a:pt x="24328" y="813"/>
                    <a:pt x="21427" y="1"/>
                    <a:pt x="18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6052050" y="3688750"/>
              <a:ext cx="793475" cy="793450"/>
            </a:xfrm>
            <a:custGeom>
              <a:avLst/>
              <a:gdLst/>
              <a:ahLst/>
              <a:cxnLst/>
              <a:rect l="l" t="t" r="r" b="b"/>
              <a:pathLst>
                <a:path w="31739" h="31738" extrusionOk="0">
                  <a:moveTo>
                    <a:pt x="15870" y="0"/>
                  </a:moveTo>
                  <a:cubicBezTo>
                    <a:pt x="11661" y="0"/>
                    <a:pt x="7624" y="1671"/>
                    <a:pt x="4648" y="4648"/>
                  </a:cubicBezTo>
                  <a:cubicBezTo>
                    <a:pt x="1673" y="7624"/>
                    <a:pt x="0" y="11661"/>
                    <a:pt x="0" y="15868"/>
                  </a:cubicBezTo>
                  <a:cubicBezTo>
                    <a:pt x="0" y="20077"/>
                    <a:pt x="1673" y="24114"/>
                    <a:pt x="4648" y="27090"/>
                  </a:cubicBezTo>
                  <a:cubicBezTo>
                    <a:pt x="7624" y="30066"/>
                    <a:pt x="11661" y="31738"/>
                    <a:pt x="15870" y="31738"/>
                  </a:cubicBezTo>
                  <a:cubicBezTo>
                    <a:pt x="20078" y="31738"/>
                    <a:pt x="24115" y="30066"/>
                    <a:pt x="27090" y="27090"/>
                  </a:cubicBezTo>
                  <a:cubicBezTo>
                    <a:pt x="30067" y="24114"/>
                    <a:pt x="31738" y="20077"/>
                    <a:pt x="31738" y="15868"/>
                  </a:cubicBezTo>
                  <a:cubicBezTo>
                    <a:pt x="31738" y="11661"/>
                    <a:pt x="30067" y="7624"/>
                    <a:pt x="27090" y="4648"/>
                  </a:cubicBezTo>
                  <a:cubicBezTo>
                    <a:pt x="24115" y="1671"/>
                    <a:pt x="20078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6000750" y="3681150"/>
              <a:ext cx="866550" cy="808800"/>
            </a:xfrm>
            <a:custGeom>
              <a:avLst/>
              <a:gdLst/>
              <a:ahLst/>
              <a:cxnLst/>
              <a:rect l="l" t="t" r="r" b="b"/>
              <a:pathLst>
                <a:path w="34662" h="32352" extrusionOk="0">
                  <a:moveTo>
                    <a:pt x="17918" y="605"/>
                  </a:moveTo>
                  <a:cubicBezTo>
                    <a:pt x="24801" y="605"/>
                    <a:pt x="31114" y="5213"/>
                    <a:pt x="32965" y="12172"/>
                  </a:cubicBezTo>
                  <a:cubicBezTo>
                    <a:pt x="34034" y="16191"/>
                    <a:pt x="33472" y="20384"/>
                    <a:pt x="31387" y="23981"/>
                  </a:cubicBezTo>
                  <a:cubicBezTo>
                    <a:pt x="29303" y="27579"/>
                    <a:pt x="25941" y="30148"/>
                    <a:pt x="21923" y="31216"/>
                  </a:cubicBezTo>
                  <a:cubicBezTo>
                    <a:pt x="20587" y="31572"/>
                    <a:pt x="19245" y="31742"/>
                    <a:pt x="17924" y="31742"/>
                  </a:cubicBezTo>
                  <a:cubicBezTo>
                    <a:pt x="11042" y="31742"/>
                    <a:pt x="4729" y="27133"/>
                    <a:pt x="2878" y="20174"/>
                  </a:cubicBezTo>
                  <a:cubicBezTo>
                    <a:pt x="672" y="11879"/>
                    <a:pt x="5625" y="3336"/>
                    <a:pt x="13920" y="1130"/>
                  </a:cubicBezTo>
                  <a:cubicBezTo>
                    <a:pt x="15224" y="782"/>
                    <a:pt x="16568" y="605"/>
                    <a:pt x="17918" y="605"/>
                  </a:cubicBezTo>
                  <a:close/>
                  <a:moveTo>
                    <a:pt x="17914" y="0"/>
                  </a:moveTo>
                  <a:cubicBezTo>
                    <a:pt x="16543" y="0"/>
                    <a:pt x="15150" y="176"/>
                    <a:pt x="13764" y="544"/>
                  </a:cubicBezTo>
                  <a:cubicBezTo>
                    <a:pt x="5147" y="2836"/>
                    <a:pt x="0" y="11712"/>
                    <a:pt x="2292" y="20331"/>
                  </a:cubicBezTo>
                  <a:cubicBezTo>
                    <a:pt x="3403" y="24504"/>
                    <a:pt x="6073" y="27997"/>
                    <a:pt x="9809" y="30164"/>
                  </a:cubicBezTo>
                  <a:cubicBezTo>
                    <a:pt x="12308" y="31612"/>
                    <a:pt x="15083" y="32352"/>
                    <a:pt x="17895" y="32352"/>
                  </a:cubicBezTo>
                  <a:cubicBezTo>
                    <a:pt x="19308" y="32352"/>
                    <a:pt x="20714" y="32167"/>
                    <a:pt x="22079" y="31802"/>
                  </a:cubicBezTo>
                  <a:cubicBezTo>
                    <a:pt x="26253" y="30692"/>
                    <a:pt x="29745" y="28023"/>
                    <a:pt x="31912" y="24286"/>
                  </a:cubicBezTo>
                  <a:cubicBezTo>
                    <a:pt x="34079" y="20548"/>
                    <a:pt x="34661" y="16191"/>
                    <a:pt x="33551" y="12016"/>
                  </a:cubicBezTo>
                  <a:cubicBezTo>
                    <a:pt x="31626" y="4785"/>
                    <a:pt x="25068" y="0"/>
                    <a:pt x="17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6647425" y="3812950"/>
              <a:ext cx="147300" cy="413175"/>
            </a:xfrm>
            <a:custGeom>
              <a:avLst/>
              <a:gdLst/>
              <a:ahLst/>
              <a:cxnLst/>
              <a:rect l="l" t="t" r="r" b="b"/>
              <a:pathLst>
                <a:path w="5892" h="16527" extrusionOk="0">
                  <a:moveTo>
                    <a:pt x="0" y="0"/>
                  </a:moveTo>
                  <a:lnTo>
                    <a:pt x="4316" y="16526"/>
                  </a:lnTo>
                  <a:cubicBezTo>
                    <a:pt x="5613" y="13696"/>
                    <a:pt x="5892" y="10505"/>
                    <a:pt x="5106" y="7492"/>
                  </a:cubicBezTo>
                  <a:cubicBezTo>
                    <a:pt x="4320" y="4482"/>
                    <a:pt x="2516" y="18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6638825" y="3805375"/>
              <a:ext cx="163750" cy="428300"/>
            </a:xfrm>
            <a:custGeom>
              <a:avLst/>
              <a:gdLst/>
              <a:ahLst/>
              <a:cxnLst/>
              <a:rect l="l" t="t" r="r" b="b"/>
              <a:pathLst>
                <a:path w="6550" h="17132" extrusionOk="0">
                  <a:moveTo>
                    <a:pt x="344" y="0"/>
                  </a:moveTo>
                  <a:cubicBezTo>
                    <a:pt x="250" y="0"/>
                    <a:pt x="158" y="44"/>
                    <a:pt x="99" y="125"/>
                  </a:cubicBezTo>
                  <a:cubicBezTo>
                    <a:pt x="0" y="260"/>
                    <a:pt x="30" y="449"/>
                    <a:pt x="166" y="548"/>
                  </a:cubicBezTo>
                  <a:cubicBezTo>
                    <a:pt x="2598" y="2319"/>
                    <a:pt x="4366" y="4900"/>
                    <a:pt x="5142" y="7815"/>
                  </a:cubicBezTo>
                  <a:cubicBezTo>
                    <a:pt x="5928" y="10775"/>
                    <a:pt x="5660" y="13917"/>
                    <a:pt x="4384" y="16702"/>
                  </a:cubicBezTo>
                  <a:cubicBezTo>
                    <a:pt x="4291" y="16902"/>
                    <a:pt x="4438" y="17131"/>
                    <a:pt x="4660" y="17131"/>
                  </a:cubicBezTo>
                  <a:cubicBezTo>
                    <a:pt x="4777" y="17131"/>
                    <a:pt x="4885" y="17062"/>
                    <a:pt x="4935" y="16956"/>
                  </a:cubicBezTo>
                  <a:cubicBezTo>
                    <a:pt x="6269" y="14042"/>
                    <a:pt x="6549" y="10755"/>
                    <a:pt x="5726" y="7659"/>
                  </a:cubicBezTo>
                  <a:cubicBezTo>
                    <a:pt x="4916" y="4610"/>
                    <a:pt x="3067" y="1910"/>
                    <a:pt x="523" y="59"/>
                  </a:cubicBezTo>
                  <a:cubicBezTo>
                    <a:pt x="469" y="19"/>
                    <a:pt x="406" y="0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6075000" y="3748150"/>
              <a:ext cx="656725" cy="674650"/>
            </a:xfrm>
            <a:custGeom>
              <a:avLst/>
              <a:gdLst/>
              <a:ahLst/>
              <a:cxnLst/>
              <a:rect l="l" t="t" r="r" b="b"/>
              <a:pathLst>
                <a:path w="26269" h="26986" extrusionOk="0">
                  <a:moveTo>
                    <a:pt x="14959" y="1"/>
                  </a:moveTo>
                  <a:cubicBezTo>
                    <a:pt x="13793" y="1"/>
                    <a:pt x="12625" y="153"/>
                    <a:pt x="11484" y="458"/>
                  </a:cubicBezTo>
                  <a:cubicBezTo>
                    <a:pt x="4285" y="2372"/>
                    <a:pt x="1" y="9761"/>
                    <a:pt x="1915" y="16960"/>
                  </a:cubicBezTo>
                  <a:cubicBezTo>
                    <a:pt x="3522" y="22998"/>
                    <a:pt x="8978" y="26986"/>
                    <a:pt x="14944" y="26986"/>
                  </a:cubicBezTo>
                  <a:cubicBezTo>
                    <a:pt x="16091" y="26986"/>
                    <a:pt x="17257" y="26838"/>
                    <a:pt x="18419" y="26530"/>
                  </a:cubicBezTo>
                  <a:cubicBezTo>
                    <a:pt x="21784" y="25634"/>
                    <a:pt x="24512" y="23542"/>
                    <a:pt x="26269" y="20833"/>
                  </a:cubicBezTo>
                  <a:lnTo>
                    <a:pt x="20123" y="1034"/>
                  </a:lnTo>
                  <a:cubicBezTo>
                    <a:pt x="18476" y="347"/>
                    <a:pt x="16721" y="1"/>
                    <a:pt x="14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6066675" y="3740500"/>
              <a:ext cx="673775" cy="689825"/>
            </a:xfrm>
            <a:custGeom>
              <a:avLst/>
              <a:gdLst/>
              <a:ahLst/>
              <a:cxnLst/>
              <a:rect l="l" t="t" r="r" b="b"/>
              <a:pathLst>
                <a:path w="26951" h="27593" extrusionOk="0">
                  <a:moveTo>
                    <a:pt x="15304" y="0"/>
                  </a:moveTo>
                  <a:cubicBezTo>
                    <a:pt x="14114" y="0"/>
                    <a:pt x="12918" y="157"/>
                    <a:pt x="11739" y="471"/>
                  </a:cubicBezTo>
                  <a:cubicBezTo>
                    <a:pt x="4389" y="2426"/>
                    <a:pt x="0" y="9996"/>
                    <a:pt x="1955" y="17345"/>
                  </a:cubicBezTo>
                  <a:cubicBezTo>
                    <a:pt x="3596" y="23510"/>
                    <a:pt x="9187" y="27592"/>
                    <a:pt x="15286" y="27592"/>
                  </a:cubicBezTo>
                  <a:lnTo>
                    <a:pt x="15286" y="27592"/>
                  </a:lnTo>
                  <a:cubicBezTo>
                    <a:pt x="19959" y="27588"/>
                    <a:pt x="24311" y="25222"/>
                    <a:pt x="26856" y="21303"/>
                  </a:cubicBezTo>
                  <a:cubicBezTo>
                    <a:pt x="26951" y="21163"/>
                    <a:pt x="26912" y="20971"/>
                    <a:pt x="26768" y="20879"/>
                  </a:cubicBezTo>
                  <a:cubicBezTo>
                    <a:pt x="26718" y="20846"/>
                    <a:pt x="26661" y="20830"/>
                    <a:pt x="26605" y="20830"/>
                  </a:cubicBezTo>
                  <a:cubicBezTo>
                    <a:pt x="26503" y="20830"/>
                    <a:pt x="26403" y="20881"/>
                    <a:pt x="26346" y="20975"/>
                  </a:cubicBezTo>
                  <a:cubicBezTo>
                    <a:pt x="24569" y="23719"/>
                    <a:pt x="21834" y="25704"/>
                    <a:pt x="18673" y="26543"/>
                  </a:cubicBezTo>
                  <a:cubicBezTo>
                    <a:pt x="17542" y="26844"/>
                    <a:pt x="16406" y="26987"/>
                    <a:pt x="15287" y="26987"/>
                  </a:cubicBezTo>
                  <a:cubicBezTo>
                    <a:pt x="9456" y="26987"/>
                    <a:pt x="4109" y="23083"/>
                    <a:pt x="2541" y="17188"/>
                  </a:cubicBezTo>
                  <a:cubicBezTo>
                    <a:pt x="672" y="10163"/>
                    <a:pt x="4868" y="2925"/>
                    <a:pt x="11895" y="1056"/>
                  </a:cubicBezTo>
                  <a:cubicBezTo>
                    <a:pt x="13023" y="756"/>
                    <a:pt x="14166" y="606"/>
                    <a:pt x="15303" y="606"/>
                  </a:cubicBezTo>
                  <a:cubicBezTo>
                    <a:pt x="17017" y="606"/>
                    <a:pt x="18719" y="946"/>
                    <a:pt x="20339" y="1620"/>
                  </a:cubicBezTo>
                  <a:cubicBezTo>
                    <a:pt x="20377" y="1635"/>
                    <a:pt x="20415" y="1643"/>
                    <a:pt x="20454" y="1643"/>
                  </a:cubicBezTo>
                  <a:cubicBezTo>
                    <a:pt x="20572" y="1643"/>
                    <a:pt x="20685" y="1572"/>
                    <a:pt x="20734" y="1456"/>
                  </a:cubicBezTo>
                  <a:cubicBezTo>
                    <a:pt x="20797" y="1302"/>
                    <a:pt x="20726" y="1125"/>
                    <a:pt x="20572" y="1061"/>
                  </a:cubicBezTo>
                  <a:cubicBezTo>
                    <a:pt x="18877" y="356"/>
                    <a:pt x="17097" y="0"/>
                    <a:pt x="15304" y="0"/>
                  </a:cubicBezTo>
                  <a:close/>
                  <a:moveTo>
                    <a:pt x="15286" y="27592"/>
                  </a:moveTo>
                  <a:cubicBezTo>
                    <a:pt x="15286" y="27592"/>
                    <a:pt x="15286" y="27592"/>
                    <a:pt x="15286" y="27592"/>
                  </a:cubicBezTo>
                  <a:lnTo>
                    <a:pt x="15288" y="27592"/>
                  </a:lnTo>
                  <a:cubicBezTo>
                    <a:pt x="15287" y="27592"/>
                    <a:pt x="15287" y="27592"/>
                    <a:pt x="15286" y="275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6271025" y="3841550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4" y="1"/>
                  </a:moveTo>
                  <a:cubicBezTo>
                    <a:pt x="4062" y="1"/>
                    <a:pt x="3989" y="9"/>
                    <a:pt x="3916" y="27"/>
                  </a:cubicBezTo>
                  <a:cubicBezTo>
                    <a:pt x="3694" y="82"/>
                    <a:pt x="3511" y="213"/>
                    <a:pt x="3370" y="420"/>
                  </a:cubicBezTo>
                  <a:cubicBezTo>
                    <a:pt x="3228" y="626"/>
                    <a:pt x="3196" y="875"/>
                    <a:pt x="3273" y="1165"/>
                  </a:cubicBezTo>
                  <a:lnTo>
                    <a:pt x="3982" y="3834"/>
                  </a:lnTo>
                  <a:lnTo>
                    <a:pt x="3982" y="3834"/>
                  </a:lnTo>
                  <a:cubicBezTo>
                    <a:pt x="2783" y="4222"/>
                    <a:pt x="1848" y="4780"/>
                    <a:pt x="1177" y="5508"/>
                  </a:cubicBezTo>
                  <a:cubicBezTo>
                    <a:pt x="283" y="6477"/>
                    <a:pt x="1" y="7586"/>
                    <a:pt x="333" y="8833"/>
                  </a:cubicBezTo>
                  <a:cubicBezTo>
                    <a:pt x="469" y="9345"/>
                    <a:pt x="654" y="9773"/>
                    <a:pt x="887" y="10119"/>
                  </a:cubicBezTo>
                  <a:cubicBezTo>
                    <a:pt x="1121" y="10464"/>
                    <a:pt x="1380" y="10737"/>
                    <a:pt x="1662" y="10942"/>
                  </a:cubicBezTo>
                  <a:cubicBezTo>
                    <a:pt x="1945" y="11145"/>
                    <a:pt x="2320" y="11301"/>
                    <a:pt x="2787" y="11410"/>
                  </a:cubicBezTo>
                  <a:cubicBezTo>
                    <a:pt x="3235" y="11516"/>
                    <a:pt x="3690" y="11587"/>
                    <a:pt x="4148" y="11624"/>
                  </a:cubicBezTo>
                  <a:cubicBezTo>
                    <a:pt x="4586" y="11658"/>
                    <a:pt x="5164" y="11681"/>
                    <a:pt x="5880" y="11692"/>
                  </a:cubicBezTo>
                  <a:lnTo>
                    <a:pt x="7774" y="11696"/>
                  </a:lnTo>
                  <a:cubicBezTo>
                    <a:pt x="7810" y="11695"/>
                    <a:pt x="7845" y="11694"/>
                    <a:pt x="7880" y="11694"/>
                  </a:cubicBezTo>
                  <a:cubicBezTo>
                    <a:pt x="8350" y="11694"/>
                    <a:pt x="8734" y="11760"/>
                    <a:pt x="9033" y="11888"/>
                  </a:cubicBezTo>
                  <a:cubicBezTo>
                    <a:pt x="9353" y="12028"/>
                    <a:pt x="9544" y="12209"/>
                    <a:pt x="9602" y="12430"/>
                  </a:cubicBezTo>
                  <a:cubicBezTo>
                    <a:pt x="9678" y="12711"/>
                    <a:pt x="9649" y="12968"/>
                    <a:pt x="9519" y="13200"/>
                  </a:cubicBezTo>
                  <a:cubicBezTo>
                    <a:pt x="9389" y="13431"/>
                    <a:pt x="9200" y="13616"/>
                    <a:pt x="8954" y="13754"/>
                  </a:cubicBezTo>
                  <a:cubicBezTo>
                    <a:pt x="8691" y="13902"/>
                    <a:pt x="8417" y="14027"/>
                    <a:pt x="8135" y="14131"/>
                  </a:cubicBezTo>
                  <a:cubicBezTo>
                    <a:pt x="7857" y="14236"/>
                    <a:pt x="7568" y="14311"/>
                    <a:pt x="7274" y="14352"/>
                  </a:cubicBezTo>
                  <a:cubicBezTo>
                    <a:pt x="6893" y="14437"/>
                    <a:pt x="6505" y="14480"/>
                    <a:pt x="6116" y="14482"/>
                  </a:cubicBezTo>
                  <a:cubicBezTo>
                    <a:pt x="6103" y="14482"/>
                    <a:pt x="6091" y="14482"/>
                    <a:pt x="6078" y="14482"/>
                  </a:cubicBezTo>
                  <a:cubicBezTo>
                    <a:pt x="5712" y="14482"/>
                    <a:pt x="5425" y="14464"/>
                    <a:pt x="5216" y="14426"/>
                  </a:cubicBezTo>
                  <a:cubicBezTo>
                    <a:pt x="5000" y="14389"/>
                    <a:pt x="4743" y="14333"/>
                    <a:pt x="4445" y="14261"/>
                  </a:cubicBezTo>
                  <a:cubicBezTo>
                    <a:pt x="4147" y="14189"/>
                    <a:pt x="3965" y="14149"/>
                    <a:pt x="3898" y="14140"/>
                  </a:cubicBezTo>
                  <a:cubicBezTo>
                    <a:pt x="3749" y="14111"/>
                    <a:pt x="3608" y="14096"/>
                    <a:pt x="3476" y="14096"/>
                  </a:cubicBezTo>
                  <a:cubicBezTo>
                    <a:pt x="3291" y="14096"/>
                    <a:pt x="3123" y="14124"/>
                    <a:pt x="2970" y="14180"/>
                  </a:cubicBezTo>
                  <a:cubicBezTo>
                    <a:pt x="2708" y="14278"/>
                    <a:pt x="2514" y="14443"/>
                    <a:pt x="2389" y="14678"/>
                  </a:cubicBezTo>
                  <a:cubicBezTo>
                    <a:pt x="2267" y="14904"/>
                    <a:pt x="2195" y="15156"/>
                    <a:pt x="2181" y="15412"/>
                  </a:cubicBezTo>
                  <a:cubicBezTo>
                    <a:pt x="2165" y="15667"/>
                    <a:pt x="2230" y="15914"/>
                    <a:pt x="2376" y="16149"/>
                  </a:cubicBezTo>
                  <a:cubicBezTo>
                    <a:pt x="2520" y="16385"/>
                    <a:pt x="2731" y="16558"/>
                    <a:pt x="3008" y="16668"/>
                  </a:cubicBezTo>
                  <a:cubicBezTo>
                    <a:pt x="3963" y="17015"/>
                    <a:pt x="4959" y="17189"/>
                    <a:pt x="5996" y="17189"/>
                  </a:cubicBezTo>
                  <a:cubicBezTo>
                    <a:pt x="6569" y="17189"/>
                    <a:pt x="7155" y="17136"/>
                    <a:pt x="7753" y="17030"/>
                  </a:cubicBezTo>
                  <a:lnTo>
                    <a:pt x="7753" y="17030"/>
                  </a:lnTo>
                  <a:lnTo>
                    <a:pt x="8416" y="19521"/>
                  </a:lnTo>
                  <a:cubicBezTo>
                    <a:pt x="8519" y="19905"/>
                    <a:pt x="8736" y="20133"/>
                    <a:pt x="9071" y="20205"/>
                  </a:cubicBezTo>
                  <a:cubicBezTo>
                    <a:pt x="9148" y="20221"/>
                    <a:pt x="9223" y="20229"/>
                    <a:pt x="9297" y="20229"/>
                  </a:cubicBezTo>
                  <a:cubicBezTo>
                    <a:pt x="9540" y="20229"/>
                    <a:pt x="9760" y="20138"/>
                    <a:pt x="9958" y="19955"/>
                  </a:cubicBezTo>
                  <a:cubicBezTo>
                    <a:pt x="10214" y="19718"/>
                    <a:pt x="10294" y="19415"/>
                    <a:pt x="10196" y="19048"/>
                  </a:cubicBezTo>
                  <a:lnTo>
                    <a:pt x="9536" y="16566"/>
                  </a:lnTo>
                  <a:lnTo>
                    <a:pt x="9536" y="16566"/>
                  </a:lnTo>
                  <a:cubicBezTo>
                    <a:pt x="10126" y="16352"/>
                    <a:pt x="10655" y="16086"/>
                    <a:pt x="11122" y="15769"/>
                  </a:cubicBezTo>
                  <a:cubicBezTo>
                    <a:pt x="11896" y="15243"/>
                    <a:pt x="12446" y="14580"/>
                    <a:pt x="12773" y="13781"/>
                  </a:cubicBezTo>
                  <a:cubicBezTo>
                    <a:pt x="13100" y="12980"/>
                    <a:pt x="13129" y="12108"/>
                    <a:pt x="12859" y="11164"/>
                  </a:cubicBezTo>
                  <a:cubicBezTo>
                    <a:pt x="12695" y="10578"/>
                    <a:pt x="12457" y="10095"/>
                    <a:pt x="12146" y="9716"/>
                  </a:cubicBezTo>
                  <a:cubicBezTo>
                    <a:pt x="11833" y="9337"/>
                    <a:pt x="11442" y="9051"/>
                    <a:pt x="10970" y="8855"/>
                  </a:cubicBezTo>
                  <a:cubicBezTo>
                    <a:pt x="10486" y="8659"/>
                    <a:pt x="9979" y="8528"/>
                    <a:pt x="9460" y="8469"/>
                  </a:cubicBezTo>
                  <a:cubicBezTo>
                    <a:pt x="8957" y="8408"/>
                    <a:pt x="8349" y="8377"/>
                    <a:pt x="7636" y="8377"/>
                  </a:cubicBezTo>
                  <a:cubicBezTo>
                    <a:pt x="7595" y="8377"/>
                    <a:pt x="7552" y="8377"/>
                    <a:pt x="7509" y="8377"/>
                  </a:cubicBezTo>
                  <a:lnTo>
                    <a:pt x="5638" y="8409"/>
                  </a:lnTo>
                  <a:cubicBezTo>
                    <a:pt x="5559" y="8411"/>
                    <a:pt x="5483" y="8413"/>
                    <a:pt x="5410" y="8413"/>
                  </a:cubicBezTo>
                  <a:cubicBezTo>
                    <a:pt x="4971" y="8413"/>
                    <a:pt x="4634" y="8365"/>
                    <a:pt x="4401" y="8271"/>
                  </a:cubicBezTo>
                  <a:cubicBezTo>
                    <a:pt x="4130" y="8160"/>
                    <a:pt x="3953" y="7952"/>
                    <a:pt x="3871" y="7644"/>
                  </a:cubicBezTo>
                  <a:cubicBezTo>
                    <a:pt x="3803" y="7388"/>
                    <a:pt x="3889" y="7145"/>
                    <a:pt x="4130" y="6916"/>
                  </a:cubicBezTo>
                  <a:cubicBezTo>
                    <a:pt x="4371" y="6687"/>
                    <a:pt x="4663" y="6520"/>
                    <a:pt x="5005" y="6416"/>
                  </a:cubicBezTo>
                  <a:cubicBezTo>
                    <a:pt x="5348" y="6312"/>
                    <a:pt x="5675" y="6227"/>
                    <a:pt x="5987" y="6162"/>
                  </a:cubicBezTo>
                  <a:cubicBezTo>
                    <a:pt x="6549" y="6077"/>
                    <a:pt x="7115" y="6035"/>
                    <a:pt x="7682" y="6035"/>
                  </a:cubicBezTo>
                  <a:cubicBezTo>
                    <a:pt x="8039" y="6035"/>
                    <a:pt x="8395" y="6052"/>
                    <a:pt x="8751" y="6085"/>
                  </a:cubicBezTo>
                  <a:cubicBezTo>
                    <a:pt x="8804" y="6089"/>
                    <a:pt x="8856" y="6090"/>
                    <a:pt x="8906" y="6090"/>
                  </a:cubicBezTo>
                  <a:cubicBezTo>
                    <a:pt x="9203" y="6090"/>
                    <a:pt x="9458" y="6035"/>
                    <a:pt x="9675" y="5923"/>
                  </a:cubicBezTo>
                  <a:cubicBezTo>
                    <a:pt x="9928" y="5791"/>
                    <a:pt x="10092" y="5598"/>
                    <a:pt x="10166" y="5346"/>
                  </a:cubicBezTo>
                  <a:cubicBezTo>
                    <a:pt x="10239" y="5101"/>
                    <a:pt x="10257" y="4843"/>
                    <a:pt x="10219" y="4592"/>
                  </a:cubicBezTo>
                  <a:cubicBezTo>
                    <a:pt x="10180" y="4340"/>
                    <a:pt x="10052" y="4107"/>
                    <a:pt x="9834" y="3891"/>
                  </a:cubicBezTo>
                  <a:cubicBezTo>
                    <a:pt x="9617" y="3675"/>
                    <a:pt x="9339" y="3538"/>
                    <a:pt x="9004" y="3481"/>
                  </a:cubicBezTo>
                  <a:cubicBezTo>
                    <a:pt x="8572" y="3403"/>
                    <a:pt x="8221" y="3351"/>
                    <a:pt x="7947" y="3323"/>
                  </a:cubicBezTo>
                  <a:cubicBezTo>
                    <a:pt x="7778" y="3305"/>
                    <a:pt x="7566" y="3297"/>
                    <a:pt x="7311" y="3297"/>
                  </a:cubicBezTo>
                  <a:cubicBezTo>
                    <a:pt x="7156" y="3297"/>
                    <a:pt x="6985" y="3300"/>
                    <a:pt x="6798" y="3306"/>
                  </a:cubicBezTo>
                  <a:cubicBezTo>
                    <a:pt x="6451" y="3319"/>
                    <a:pt x="6105" y="3354"/>
                    <a:pt x="5763" y="3408"/>
                  </a:cubicBezTo>
                  <a:lnTo>
                    <a:pt x="5763" y="3408"/>
                  </a:lnTo>
                  <a:lnTo>
                    <a:pt x="5040" y="695"/>
                  </a:lnTo>
                  <a:cubicBezTo>
                    <a:pt x="4969" y="422"/>
                    <a:pt x="4819" y="228"/>
                    <a:pt x="4591" y="116"/>
                  </a:cubicBezTo>
                  <a:cubicBezTo>
                    <a:pt x="4438" y="39"/>
                    <a:pt x="4286" y="1"/>
                    <a:pt x="4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6113225" y="430020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4" y="132"/>
                    <a:pt x="2" y="296"/>
                  </a:cubicBezTo>
                  <a:lnTo>
                    <a:pt x="2" y="2305"/>
                  </a:lnTo>
                  <a:cubicBezTo>
                    <a:pt x="0" y="2472"/>
                    <a:pt x="137" y="2607"/>
                    <a:pt x="304" y="2607"/>
                  </a:cubicBezTo>
                  <a:cubicBezTo>
                    <a:pt x="471" y="2607"/>
                    <a:pt x="607" y="2472"/>
                    <a:pt x="607" y="2305"/>
                  </a:cubicBezTo>
                  <a:lnTo>
                    <a:pt x="607" y="296"/>
                  </a:lnTo>
                  <a:cubicBezTo>
                    <a:pt x="603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6148625" y="435007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0"/>
                    <a:pt x="4" y="310"/>
                  </a:cubicBezTo>
                  <a:lnTo>
                    <a:pt x="4" y="2437"/>
                  </a:lnTo>
                  <a:cubicBezTo>
                    <a:pt x="3" y="2605"/>
                    <a:pt x="139" y="2740"/>
                    <a:pt x="306" y="2740"/>
                  </a:cubicBezTo>
                  <a:cubicBezTo>
                    <a:pt x="474" y="2740"/>
                    <a:pt x="609" y="2605"/>
                    <a:pt x="609" y="2437"/>
                  </a:cubicBezTo>
                  <a:lnTo>
                    <a:pt x="609" y="310"/>
                  </a:lnTo>
                  <a:cubicBezTo>
                    <a:pt x="613" y="140"/>
                    <a:pt x="477" y="0"/>
                    <a:pt x="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6219575" y="4409475"/>
              <a:ext cx="15200" cy="65250"/>
            </a:xfrm>
            <a:custGeom>
              <a:avLst/>
              <a:gdLst/>
              <a:ahLst/>
              <a:cxnLst/>
              <a:rect l="l" t="t" r="r" b="b"/>
              <a:pathLst>
                <a:path w="608" h="2610" extrusionOk="0">
                  <a:moveTo>
                    <a:pt x="304" y="1"/>
                  </a:moveTo>
                  <a:cubicBezTo>
                    <a:pt x="140" y="1"/>
                    <a:pt x="5" y="133"/>
                    <a:pt x="1" y="297"/>
                  </a:cubicBezTo>
                  <a:lnTo>
                    <a:pt x="1" y="2306"/>
                  </a:lnTo>
                  <a:cubicBezTo>
                    <a:pt x="1" y="2473"/>
                    <a:pt x="136" y="2609"/>
                    <a:pt x="304" y="2609"/>
                  </a:cubicBezTo>
                  <a:cubicBezTo>
                    <a:pt x="471" y="2609"/>
                    <a:pt x="608" y="2474"/>
                    <a:pt x="608" y="2306"/>
                  </a:cubicBezTo>
                  <a:lnTo>
                    <a:pt x="608" y="297"/>
                  </a:lnTo>
                  <a:cubicBezTo>
                    <a:pt x="604" y="133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6320050" y="4459725"/>
              <a:ext cx="15175" cy="59300"/>
            </a:xfrm>
            <a:custGeom>
              <a:avLst/>
              <a:gdLst/>
              <a:ahLst/>
              <a:cxnLst/>
              <a:rect l="l" t="t" r="r" b="b"/>
              <a:pathLst>
                <a:path w="607" h="2372" extrusionOk="0">
                  <a:moveTo>
                    <a:pt x="303" y="0"/>
                  </a:moveTo>
                  <a:cubicBezTo>
                    <a:pt x="139" y="0"/>
                    <a:pt x="5" y="132"/>
                    <a:pt x="1" y="296"/>
                  </a:cubicBezTo>
                  <a:lnTo>
                    <a:pt x="1" y="2068"/>
                  </a:lnTo>
                  <a:cubicBezTo>
                    <a:pt x="1" y="2235"/>
                    <a:pt x="136" y="2372"/>
                    <a:pt x="303" y="2372"/>
                  </a:cubicBezTo>
                  <a:cubicBezTo>
                    <a:pt x="471" y="2372"/>
                    <a:pt x="606" y="2235"/>
                    <a:pt x="606" y="2068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6429225" y="4480050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8" y="0"/>
                  </a:moveTo>
                  <a:cubicBezTo>
                    <a:pt x="137" y="0"/>
                    <a:pt x="0" y="141"/>
                    <a:pt x="6" y="310"/>
                  </a:cubicBezTo>
                  <a:lnTo>
                    <a:pt x="6" y="1138"/>
                  </a:lnTo>
                  <a:cubicBezTo>
                    <a:pt x="4" y="1305"/>
                    <a:pt x="141" y="1440"/>
                    <a:pt x="308" y="1440"/>
                  </a:cubicBezTo>
                  <a:cubicBezTo>
                    <a:pt x="474" y="1440"/>
                    <a:pt x="611" y="1305"/>
                    <a:pt x="611" y="1138"/>
                  </a:cubicBezTo>
                  <a:lnTo>
                    <a:pt x="611" y="310"/>
                  </a:lnTo>
                  <a:cubicBezTo>
                    <a:pt x="615" y="141"/>
                    <a:pt x="478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6644975" y="4439050"/>
              <a:ext cx="15150" cy="47500"/>
            </a:xfrm>
            <a:custGeom>
              <a:avLst/>
              <a:gdLst/>
              <a:ahLst/>
              <a:cxnLst/>
              <a:rect l="l" t="t" r="r" b="b"/>
              <a:pathLst>
                <a:path w="606" h="1900" extrusionOk="0">
                  <a:moveTo>
                    <a:pt x="304" y="0"/>
                  </a:moveTo>
                  <a:cubicBezTo>
                    <a:pt x="139" y="0"/>
                    <a:pt x="4" y="132"/>
                    <a:pt x="0" y="296"/>
                  </a:cubicBezTo>
                  <a:lnTo>
                    <a:pt x="0" y="1596"/>
                  </a:lnTo>
                  <a:cubicBezTo>
                    <a:pt x="0" y="1764"/>
                    <a:pt x="136" y="1899"/>
                    <a:pt x="304" y="1899"/>
                  </a:cubicBezTo>
                  <a:cubicBezTo>
                    <a:pt x="471" y="1899"/>
                    <a:pt x="606" y="1762"/>
                    <a:pt x="606" y="1596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6692250" y="4388650"/>
              <a:ext cx="15150" cy="65400"/>
            </a:xfrm>
            <a:custGeom>
              <a:avLst/>
              <a:gdLst/>
              <a:ahLst/>
              <a:cxnLst/>
              <a:rect l="l" t="t" r="r" b="b"/>
              <a:pathLst>
                <a:path w="606" h="2616" extrusionOk="0">
                  <a:moveTo>
                    <a:pt x="304" y="1"/>
                  </a:moveTo>
                  <a:cubicBezTo>
                    <a:pt x="136" y="1"/>
                    <a:pt x="0" y="136"/>
                    <a:pt x="0" y="303"/>
                  </a:cubicBezTo>
                  <a:lnTo>
                    <a:pt x="0" y="2312"/>
                  </a:lnTo>
                  <a:cubicBezTo>
                    <a:pt x="0" y="2480"/>
                    <a:pt x="136" y="2616"/>
                    <a:pt x="304" y="2616"/>
                  </a:cubicBezTo>
                  <a:cubicBezTo>
                    <a:pt x="470" y="2616"/>
                    <a:pt x="606" y="2480"/>
                    <a:pt x="606" y="2312"/>
                  </a:cubicBezTo>
                  <a:lnTo>
                    <a:pt x="606" y="303"/>
                  </a:lnTo>
                  <a:cubicBezTo>
                    <a:pt x="606" y="136"/>
                    <a:pt x="470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5411225" y="40303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4" y="1671"/>
                    <a:pt x="4649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8"/>
                    <a:pt x="1673" y="24114"/>
                    <a:pt x="4649" y="27090"/>
                  </a:cubicBezTo>
                  <a:cubicBezTo>
                    <a:pt x="7624" y="30067"/>
                    <a:pt x="11661" y="31739"/>
                    <a:pt x="15870" y="31739"/>
                  </a:cubicBezTo>
                  <a:cubicBezTo>
                    <a:pt x="20079" y="31739"/>
                    <a:pt x="24115" y="30067"/>
                    <a:pt x="27092" y="27090"/>
                  </a:cubicBezTo>
                  <a:cubicBezTo>
                    <a:pt x="30068" y="24114"/>
                    <a:pt x="31740" y="20078"/>
                    <a:pt x="31740" y="15870"/>
                  </a:cubicBezTo>
                  <a:cubicBezTo>
                    <a:pt x="31740" y="11661"/>
                    <a:pt x="30068" y="7624"/>
                    <a:pt x="27092" y="4648"/>
                  </a:cubicBezTo>
                  <a:cubicBezTo>
                    <a:pt x="24115" y="1671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5389625" y="4022600"/>
              <a:ext cx="879575" cy="808975"/>
            </a:xfrm>
            <a:custGeom>
              <a:avLst/>
              <a:gdLst/>
              <a:ahLst/>
              <a:cxnLst/>
              <a:rect l="l" t="t" r="r" b="b"/>
              <a:pathLst>
                <a:path w="35183" h="32359" extrusionOk="0">
                  <a:moveTo>
                    <a:pt x="16763" y="607"/>
                  </a:moveTo>
                  <a:cubicBezTo>
                    <a:pt x="19602" y="607"/>
                    <a:pt x="22395" y="1389"/>
                    <a:pt x="24875" y="2912"/>
                  </a:cubicBezTo>
                  <a:cubicBezTo>
                    <a:pt x="32191" y="7401"/>
                    <a:pt x="34491" y="17005"/>
                    <a:pt x="30003" y="24320"/>
                  </a:cubicBezTo>
                  <a:cubicBezTo>
                    <a:pt x="27828" y="27865"/>
                    <a:pt x="24405" y="30348"/>
                    <a:pt x="20360" y="31318"/>
                  </a:cubicBezTo>
                  <a:cubicBezTo>
                    <a:pt x="19146" y="31609"/>
                    <a:pt x="17921" y="31753"/>
                    <a:pt x="16704" y="31753"/>
                  </a:cubicBezTo>
                  <a:cubicBezTo>
                    <a:pt x="13866" y="31753"/>
                    <a:pt x="11075" y="30971"/>
                    <a:pt x="8594" y="29449"/>
                  </a:cubicBezTo>
                  <a:cubicBezTo>
                    <a:pt x="5049" y="27275"/>
                    <a:pt x="2564" y="23850"/>
                    <a:pt x="1595" y="19806"/>
                  </a:cubicBezTo>
                  <a:cubicBezTo>
                    <a:pt x="627" y="15762"/>
                    <a:pt x="1291" y="11585"/>
                    <a:pt x="3465" y="8040"/>
                  </a:cubicBezTo>
                  <a:cubicBezTo>
                    <a:pt x="5640" y="4495"/>
                    <a:pt x="9065" y="2010"/>
                    <a:pt x="13108" y="1042"/>
                  </a:cubicBezTo>
                  <a:cubicBezTo>
                    <a:pt x="14304" y="754"/>
                    <a:pt x="15532" y="608"/>
                    <a:pt x="16763" y="607"/>
                  </a:cubicBezTo>
                  <a:close/>
                  <a:moveTo>
                    <a:pt x="16766" y="0"/>
                  </a:moveTo>
                  <a:cubicBezTo>
                    <a:pt x="15501" y="0"/>
                    <a:pt x="14228" y="150"/>
                    <a:pt x="12967" y="452"/>
                  </a:cubicBezTo>
                  <a:cubicBezTo>
                    <a:pt x="8766" y="1458"/>
                    <a:pt x="5209" y="4039"/>
                    <a:pt x="2950" y="7722"/>
                  </a:cubicBezTo>
                  <a:cubicBezTo>
                    <a:pt x="690" y="11405"/>
                    <a:pt x="0" y="15747"/>
                    <a:pt x="1007" y="19948"/>
                  </a:cubicBezTo>
                  <a:cubicBezTo>
                    <a:pt x="2012" y="24148"/>
                    <a:pt x="4595" y="27706"/>
                    <a:pt x="8276" y="29965"/>
                  </a:cubicBezTo>
                  <a:cubicBezTo>
                    <a:pt x="10855" y="31546"/>
                    <a:pt x="13755" y="32359"/>
                    <a:pt x="16704" y="32359"/>
                  </a:cubicBezTo>
                  <a:cubicBezTo>
                    <a:pt x="17983" y="32357"/>
                    <a:pt x="19258" y="32206"/>
                    <a:pt x="20502" y="31907"/>
                  </a:cubicBezTo>
                  <a:cubicBezTo>
                    <a:pt x="24703" y="30900"/>
                    <a:pt x="28261" y="28319"/>
                    <a:pt x="30519" y="24636"/>
                  </a:cubicBezTo>
                  <a:cubicBezTo>
                    <a:pt x="35182" y="17036"/>
                    <a:pt x="32793" y="7058"/>
                    <a:pt x="25193" y="2395"/>
                  </a:cubicBezTo>
                  <a:cubicBezTo>
                    <a:pt x="22615" y="812"/>
                    <a:pt x="19715" y="0"/>
                    <a:pt x="167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5411225" y="39773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4" y="1672"/>
                    <a:pt x="4649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9" y="27090"/>
                  </a:cubicBezTo>
                  <a:cubicBezTo>
                    <a:pt x="7624" y="30067"/>
                    <a:pt x="11661" y="31739"/>
                    <a:pt x="15870" y="31739"/>
                  </a:cubicBezTo>
                  <a:cubicBezTo>
                    <a:pt x="20079" y="31739"/>
                    <a:pt x="24115" y="30067"/>
                    <a:pt x="27092" y="27090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2" y="4648"/>
                  </a:cubicBezTo>
                  <a:cubicBezTo>
                    <a:pt x="24115" y="1672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5389625" y="3969800"/>
              <a:ext cx="879575" cy="808700"/>
            </a:xfrm>
            <a:custGeom>
              <a:avLst/>
              <a:gdLst/>
              <a:ahLst/>
              <a:cxnLst/>
              <a:rect l="l" t="t" r="r" b="b"/>
              <a:pathLst>
                <a:path w="35183" h="32348" extrusionOk="0">
                  <a:moveTo>
                    <a:pt x="16759" y="606"/>
                  </a:moveTo>
                  <a:cubicBezTo>
                    <a:pt x="19625" y="606"/>
                    <a:pt x="22434" y="1401"/>
                    <a:pt x="24875" y="2901"/>
                  </a:cubicBezTo>
                  <a:cubicBezTo>
                    <a:pt x="32191" y="7391"/>
                    <a:pt x="34491" y="16994"/>
                    <a:pt x="30003" y="24310"/>
                  </a:cubicBezTo>
                  <a:cubicBezTo>
                    <a:pt x="27828" y="27855"/>
                    <a:pt x="24405" y="30340"/>
                    <a:pt x="20360" y="31309"/>
                  </a:cubicBezTo>
                  <a:cubicBezTo>
                    <a:pt x="19146" y="31599"/>
                    <a:pt x="17921" y="31743"/>
                    <a:pt x="16704" y="31743"/>
                  </a:cubicBezTo>
                  <a:cubicBezTo>
                    <a:pt x="13866" y="31743"/>
                    <a:pt x="11075" y="30961"/>
                    <a:pt x="8594" y="29439"/>
                  </a:cubicBezTo>
                  <a:cubicBezTo>
                    <a:pt x="5049" y="27264"/>
                    <a:pt x="2564" y="23840"/>
                    <a:pt x="1595" y="19797"/>
                  </a:cubicBezTo>
                  <a:cubicBezTo>
                    <a:pt x="628" y="15753"/>
                    <a:pt x="1292" y="11574"/>
                    <a:pt x="3465" y="8029"/>
                  </a:cubicBezTo>
                  <a:cubicBezTo>
                    <a:pt x="6401" y="3246"/>
                    <a:pt x="11521" y="606"/>
                    <a:pt x="16759" y="606"/>
                  </a:cubicBezTo>
                  <a:close/>
                  <a:moveTo>
                    <a:pt x="16761" y="0"/>
                  </a:moveTo>
                  <a:cubicBezTo>
                    <a:pt x="11319" y="0"/>
                    <a:pt x="5999" y="2742"/>
                    <a:pt x="2950" y="7712"/>
                  </a:cubicBezTo>
                  <a:cubicBezTo>
                    <a:pt x="690" y="11394"/>
                    <a:pt x="0" y="15735"/>
                    <a:pt x="1007" y="19936"/>
                  </a:cubicBezTo>
                  <a:cubicBezTo>
                    <a:pt x="2012" y="24137"/>
                    <a:pt x="4595" y="27695"/>
                    <a:pt x="8276" y="29954"/>
                  </a:cubicBezTo>
                  <a:cubicBezTo>
                    <a:pt x="10855" y="31535"/>
                    <a:pt x="13755" y="32348"/>
                    <a:pt x="16704" y="32348"/>
                  </a:cubicBezTo>
                  <a:cubicBezTo>
                    <a:pt x="17983" y="32347"/>
                    <a:pt x="19258" y="32196"/>
                    <a:pt x="20502" y="31896"/>
                  </a:cubicBezTo>
                  <a:cubicBezTo>
                    <a:pt x="24703" y="30891"/>
                    <a:pt x="28259" y="28308"/>
                    <a:pt x="30519" y="24627"/>
                  </a:cubicBezTo>
                  <a:cubicBezTo>
                    <a:pt x="35182" y="17025"/>
                    <a:pt x="32791" y="7047"/>
                    <a:pt x="25191" y="2384"/>
                  </a:cubicBezTo>
                  <a:cubicBezTo>
                    <a:pt x="22560" y="769"/>
                    <a:pt x="19643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5951900" y="4069050"/>
              <a:ext cx="240925" cy="604575"/>
            </a:xfrm>
            <a:custGeom>
              <a:avLst/>
              <a:gdLst/>
              <a:ahLst/>
              <a:cxnLst/>
              <a:rect l="l" t="t" r="r" b="b"/>
              <a:pathLst>
                <a:path w="9637" h="24183" extrusionOk="0">
                  <a:moveTo>
                    <a:pt x="1" y="0"/>
                  </a:moveTo>
                  <a:lnTo>
                    <a:pt x="443" y="24182"/>
                  </a:lnTo>
                  <a:cubicBezTo>
                    <a:pt x="2627" y="23054"/>
                    <a:pt x="4460" y="21350"/>
                    <a:pt x="5741" y="19254"/>
                  </a:cubicBezTo>
                  <a:cubicBezTo>
                    <a:pt x="9636" y="12903"/>
                    <a:pt x="7648" y="4597"/>
                    <a:pt x="1296" y="702"/>
                  </a:cubicBezTo>
                  <a:cubicBezTo>
                    <a:pt x="877" y="444"/>
                    <a:pt x="445" y="21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5943275" y="4061450"/>
              <a:ext cx="221475" cy="619725"/>
            </a:xfrm>
            <a:custGeom>
              <a:avLst/>
              <a:gdLst/>
              <a:ahLst/>
              <a:cxnLst/>
              <a:rect l="l" t="t" r="r" b="b"/>
              <a:pathLst>
                <a:path w="8859" h="24789" extrusionOk="0">
                  <a:moveTo>
                    <a:pt x="346" y="0"/>
                  </a:moveTo>
                  <a:cubicBezTo>
                    <a:pt x="233" y="0"/>
                    <a:pt x="124" y="65"/>
                    <a:pt x="72" y="174"/>
                  </a:cubicBezTo>
                  <a:cubicBezTo>
                    <a:pt x="1" y="325"/>
                    <a:pt x="64" y="506"/>
                    <a:pt x="217" y="576"/>
                  </a:cubicBezTo>
                  <a:cubicBezTo>
                    <a:pt x="650" y="783"/>
                    <a:pt x="1074" y="1013"/>
                    <a:pt x="1484" y="1264"/>
                  </a:cubicBezTo>
                  <a:cubicBezTo>
                    <a:pt x="4486" y="3105"/>
                    <a:pt x="6591" y="6007"/>
                    <a:pt x="7412" y="9432"/>
                  </a:cubicBezTo>
                  <a:cubicBezTo>
                    <a:pt x="8232" y="12857"/>
                    <a:pt x="7670" y="16396"/>
                    <a:pt x="5828" y="19399"/>
                  </a:cubicBezTo>
                  <a:cubicBezTo>
                    <a:pt x="4573" y="21447"/>
                    <a:pt x="2782" y="23112"/>
                    <a:pt x="650" y="24216"/>
                  </a:cubicBezTo>
                  <a:cubicBezTo>
                    <a:pt x="525" y="24280"/>
                    <a:pt x="462" y="24421"/>
                    <a:pt x="494" y="24556"/>
                  </a:cubicBezTo>
                  <a:cubicBezTo>
                    <a:pt x="527" y="24693"/>
                    <a:pt x="649" y="24788"/>
                    <a:pt x="788" y="24788"/>
                  </a:cubicBezTo>
                  <a:cubicBezTo>
                    <a:pt x="837" y="24788"/>
                    <a:pt x="885" y="24776"/>
                    <a:pt x="928" y="24754"/>
                  </a:cubicBezTo>
                  <a:cubicBezTo>
                    <a:pt x="3159" y="23600"/>
                    <a:pt x="5031" y="21858"/>
                    <a:pt x="6344" y="19716"/>
                  </a:cubicBezTo>
                  <a:cubicBezTo>
                    <a:pt x="8270" y="16576"/>
                    <a:pt x="8859" y="12872"/>
                    <a:pt x="8000" y="9291"/>
                  </a:cubicBezTo>
                  <a:cubicBezTo>
                    <a:pt x="7142" y="5709"/>
                    <a:pt x="4941" y="2674"/>
                    <a:pt x="1800" y="748"/>
                  </a:cubicBezTo>
                  <a:cubicBezTo>
                    <a:pt x="1372" y="485"/>
                    <a:pt x="929" y="244"/>
                    <a:pt x="476" y="29"/>
                  </a:cubicBezTo>
                  <a:cubicBezTo>
                    <a:pt x="434" y="10"/>
                    <a:pt x="390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5804475" y="4695475"/>
              <a:ext cx="105525" cy="15850"/>
            </a:xfrm>
            <a:custGeom>
              <a:avLst/>
              <a:gdLst/>
              <a:ahLst/>
              <a:cxnLst/>
              <a:rect l="l" t="t" r="r" b="b"/>
              <a:pathLst>
                <a:path w="4221" h="634" extrusionOk="0">
                  <a:moveTo>
                    <a:pt x="4220" y="0"/>
                  </a:moveTo>
                  <a:lnTo>
                    <a:pt x="1" y="633"/>
                  </a:lnTo>
                  <a:cubicBezTo>
                    <a:pt x="42" y="633"/>
                    <a:pt x="83" y="634"/>
                    <a:pt x="124" y="634"/>
                  </a:cubicBezTo>
                  <a:cubicBezTo>
                    <a:pt x="1514" y="634"/>
                    <a:pt x="2895" y="42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5797025" y="4687900"/>
              <a:ext cx="121475" cy="31000"/>
            </a:xfrm>
            <a:custGeom>
              <a:avLst/>
              <a:gdLst/>
              <a:ahLst/>
              <a:cxnLst/>
              <a:rect l="l" t="t" r="r" b="b"/>
              <a:pathLst>
                <a:path w="4859" h="1240" extrusionOk="0">
                  <a:moveTo>
                    <a:pt x="4519" y="1"/>
                  </a:moveTo>
                  <a:cubicBezTo>
                    <a:pt x="4489" y="1"/>
                    <a:pt x="4458" y="6"/>
                    <a:pt x="4427" y="15"/>
                  </a:cubicBezTo>
                  <a:cubicBezTo>
                    <a:pt x="3134" y="426"/>
                    <a:pt x="1785" y="634"/>
                    <a:pt x="428" y="634"/>
                  </a:cubicBezTo>
                  <a:lnTo>
                    <a:pt x="299" y="634"/>
                  </a:lnTo>
                  <a:cubicBezTo>
                    <a:pt x="134" y="637"/>
                    <a:pt x="2" y="771"/>
                    <a:pt x="1" y="935"/>
                  </a:cubicBezTo>
                  <a:cubicBezTo>
                    <a:pt x="1" y="1100"/>
                    <a:pt x="131" y="1234"/>
                    <a:pt x="295" y="1239"/>
                  </a:cubicBezTo>
                  <a:lnTo>
                    <a:pt x="428" y="1239"/>
                  </a:lnTo>
                  <a:cubicBezTo>
                    <a:pt x="1846" y="1239"/>
                    <a:pt x="3258" y="1022"/>
                    <a:pt x="4611" y="592"/>
                  </a:cubicBezTo>
                  <a:cubicBezTo>
                    <a:pt x="4770" y="541"/>
                    <a:pt x="4858" y="371"/>
                    <a:pt x="4807" y="212"/>
                  </a:cubicBezTo>
                  <a:cubicBezTo>
                    <a:pt x="4766" y="83"/>
                    <a:pt x="4647" y="1"/>
                    <a:pt x="4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5631600" y="4661475"/>
              <a:ext cx="124425" cy="45875"/>
            </a:xfrm>
            <a:custGeom>
              <a:avLst/>
              <a:gdLst/>
              <a:ahLst/>
              <a:cxnLst/>
              <a:rect l="l" t="t" r="r" b="b"/>
              <a:pathLst>
                <a:path w="4977" h="1835" extrusionOk="0">
                  <a:moveTo>
                    <a:pt x="1" y="1"/>
                  </a:moveTo>
                  <a:lnTo>
                    <a:pt x="1" y="1"/>
                  </a:lnTo>
                  <a:cubicBezTo>
                    <a:pt x="1522" y="936"/>
                    <a:pt x="3212" y="1559"/>
                    <a:pt x="4977" y="18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5623050" y="4653925"/>
              <a:ext cx="140825" cy="61000"/>
            </a:xfrm>
            <a:custGeom>
              <a:avLst/>
              <a:gdLst/>
              <a:ahLst/>
              <a:cxnLst/>
              <a:rect l="l" t="t" r="r" b="b"/>
              <a:pathLst>
                <a:path w="5633" h="2440" extrusionOk="0">
                  <a:moveTo>
                    <a:pt x="344" y="1"/>
                  </a:moveTo>
                  <a:cubicBezTo>
                    <a:pt x="243" y="1"/>
                    <a:pt x="144" y="52"/>
                    <a:pt x="88" y="145"/>
                  </a:cubicBezTo>
                  <a:cubicBezTo>
                    <a:pt x="0" y="287"/>
                    <a:pt x="43" y="472"/>
                    <a:pt x="184" y="560"/>
                  </a:cubicBezTo>
                  <a:cubicBezTo>
                    <a:pt x="1739" y="1518"/>
                    <a:pt x="3468" y="2154"/>
                    <a:pt x="5272" y="2436"/>
                  </a:cubicBezTo>
                  <a:cubicBezTo>
                    <a:pt x="5288" y="2438"/>
                    <a:pt x="5303" y="2440"/>
                    <a:pt x="5320" y="2440"/>
                  </a:cubicBezTo>
                  <a:cubicBezTo>
                    <a:pt x="5478" y="2438"/>
                    <a:pt x="5609" y="2317"/>
                    <a:pt x="5621" y="2160"/>
                  </a:cubicBezTo>
                  <a:cubicBezTo>
                    <a:pt x="5633" y="2002"/>
                    <a:pt x="5522" y="1861"/>
                    <a:pt x="5366" y="1837"/>
                  </a:cubicBezTo>
                  <a:cubicBezTo>
                    <a:pt x="3642" y="1568"/>
                    <a:pt x="1988" y="959"/>
                    <a:pt x="502" y="45"/>
                  </a:cubicBezTo>
                  <a:cubicBezTo>
                    <a:pt x="452" y="15"/>
                    <a:pt x="398" y="1"/>
                    <a:pt x="3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5442950" y="4036750"/>
              <a:ext cx="459775" cy="552975"/>
            </a:xfrm>
            <a:custGeom>
              <a:avLst/>
              <a:gdLst/>
              <a:ahLst/>
              <a:cxnLst/>
              <a:rect l="l" t="t" r="r" b="b"/>
              <a:pathLst>
                <a:path w="18391" h="22119" extrusionOk="0">
                  <a:moveTo>
                    <a:pt x="14614" y="0"/>
                  </a:moveTo>
                  <a:cubicBezTo>
                    <a:pt x="10078" y="0"/>
                    <a:pt x="5649" y="2288"/>
                    <a:pt x="3104" y="6437"/>
                  </a:cubicBezTo>
                  <a:cubicBezTo>
                    <a:pt x="0" y="11495"/>
                    <a:pt x="632" y="17796"/>
                    <a:pt x="4226" y="22118"/>
                  </a:cubicBezTo>
                  <a:lnTo>
                    <a:pt x="18391" y="542"/>
                  </a:lnTo>
                  <a:cubicBezTo>
                    <a:pt x="17149" y="178"/>
                    <a:pt x="15877" y="0"/>
                    <a:pt x="1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5436700" y="4029175"/>
              <a:ext cx="474300" cy="568125"/>
            </a:xfrm>
            <a:custGeom>
              <a:avLst/>
              <a:gdLst/>
              <a:ahLst/>
              <a:cxnLst/>
              <a:rect l="l" t="t" r="r" b="b"/>
              <a:pathLst>
                <a:path w="18972" h="22725" extrusionOk="0">
                  <a:moveTo>
                    <a:pt x="14869" y="0"/>
                  </a:moveTo>
                  <a:cubicBezTo>
                    <a:pt x="10164" y="0"/>
                    <a:pt x="5647" y="2421"/>
                    <a:pt x="3096" y="6582"/>
                  </a:cubicBezTo>
                  <a:cubicBezTo>
                    <a:pt x="0" y="11627"/>
                    <a:pt x="463" y="18069"/>
                    <a:pt x="4243" y="22615"/>
                  </a:cubicBezTo>
                  <a:cubicBezTo>
                    <a:pt x="4300" y="22684"/>
                    <a:pt x="4386" y="22725"/>
                    <a:pt x="4476" y="22725"/>
                  </a:cubicBezTo>
                  <a:lnTo>
                    <a:pt x="4477" y="22725"/>
                  </a:lnTo>
                  <a:cubicBezTo>
                    <a:pt x="4734" y="22725"/>
                    <a:pt x="4875" y="22425"/>
                    <a:pt x="4711" y="22228"/>
                  </a:cubicBezTo>
                  <a:cubicBezTo>
                    <a:pt x="1095" y="17881"/>
                    <a:pt x="654" y="11722"/>
                    <a:pt x="3611" y="6899"/>
                  </a:cubicBezTo>
                  <a:cubicBezTo>
                    <a:pt x="6052" y="2921"/>
                    <a:pt x="10370" y="605"/>
                    <a:pt x="14869" y="605"/>
                  </a:cubicBezTo>
                  <a:cubicBezTo>
                    <a:pt x="16095" y="605"/>
                    <a:pt x="17336" y="778"/>
                    <a:pt x="18555" y="1135"/>
                  </a:cubicBezTo>
                  <a:cubicBezTo>
                    <a:pt x="18582" y="1143"/>
                    <a:pt x="18609" y="1147"/>
                    <a:pt x="18636" y="1147"/>
                  </a:cubicBezTo>
                  <a:cubicBezTo>
                    <a:pt x="18767" y="1147"/>
                    <a:pt x="18887" y="1060"/>
                    <a:pt x="18926" y="928"/>
                  </a:cubicBezTo>
                  <a:cubicBezTo>
                    <a:pt x="18972" y="771"/>
                    <a:pt x="18883" y="604"/>
                    <a:pt x="18726" y="555"/>
                  </a:cubicBezTo>
                  <a:cubicBezTo>
                    <a:pt x="17450" y="180"/>
                    <a:pt x="16152" y="0"/>
                    <a:pt x="14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5608850" y="4144975"/>
              <a:ext cx="352525" cy="456450"/>
            </a:xfrm>
            <a:custGeom>
              <a:avLst/>
              <a:gdLst/>
              <a:ahLst/>
              <a:cxnLst/>
              <a:rect l="l" t="t" r="r" b="b"/>
              <a:pathLst>
                <a:path w="14101" h="18258" extrusionOk="0">
                  <a:moveTo>
                    <a:pt x="12328" y="1"/>
                  </a:moveTo>
                  <a:cubicBezTo>
                    <a:pt x="12271" y="1"/>
                    <a:pt x="12212" y="6"/>
                    <a:pt x="12152" y="16"/>
                  </a:cubicBezTo>
                  <a:cubicBezTo>
                    <a:pt x="11905" y="56"/>
                    <a:pt x="11702" y="204"/>
                    <a:pt x="11545" y="460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7"/>
                    <a:pt x="7998" y="1935"/>
                    <a:pt x="7030" y="1935"/>
                  </a:cubicBezTo>
                  <a:cubicBezTo>
                    <a:pt x="7005" y="1935"/>
                    <a:pt x="6980" y="1935"/>
                    <a:pt x="6955" y="1935"/>
                  </a:cubicBezTo>
                  <a:cubicBezTo>
                    <a:pt x="5637" y="1955"/>
                    <a:pt x="4639" y="2515"/>
                    <a:pt x="3965" y="3615"/>
                  </a:cubicBezTo>
                  <a:cubicBezTo>
                    <a:pt x="3687" y="4067"/>
                    <a:pt x="3505" y="4497"/>
                    <a:pt x="3415" y="4903"/>
                  </a:cubicBezTo>
                  <a:cubicBezTo>
                    <a:pt x="3327" y="5309"/>
                    <a:pt x="3306" y="5686"/>
                    <a:pt x="3354" y="6031"/>
                  </a:cubicBezTo>
                  <a:cubicBezTo>
                    <a:pt x="3401" y="6377"/>
                    <a:pt x="3547" y="6756"/>
                    <a:pt x="3790" y="7170"/>
                  </a:cubicBezTo>
                  <a:cubicBezTo>
                    <a:pt x="4021" y="7568"/>
                    <a:pt x="4283" y="7947"/>
                    <a:pt x="4572" y="8303"/>
                  </a:cubicBezTo>
                  <a:cubicBezTo>
                    <a:pt x="4849" y="8646"/>
                    <a:pt x="5231" y="9079"/>
                    <a:pt x="5716" y="9606"/>
                  </a:cubicBezTo>
                  <a:lnTo>
                    <a:pt x="7019" y="10981"/>
                  </a:lnTo>
                  <a:cubicBezTo>
                    <a:pt x="7383" y="11349"/>
                    <a:pt x="7627" y="11697"/>
                    <a:pt x="7747" y="12025"/>
                  </a:cubicBezTo>
                  <a:cubicBezTo>
                    <a:pt x="7866" y="12353"/>
                    <a:pt x="7866" y="12615"/>
                    <a:pt x="7747" y="12810"/>
                  </a:cubicBezTo>
                  <a:cubicBezTo>
                    <a:pt x="7594" y="13059"/>
                    <a:pt x="7390" y="13217"/>
                    <a:pt x="7132" y="13281"/>
                  </a:cubicBezTo>
                  <a:cubicBezTo>
                    <a:pt x="7019" y="13309"/>
                    <a:pt x="6904" y="13323"/>
                    <a:pt x="6789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5"/>
                    <a:pt x="5772" y="13053"/>
                    <a:pt x="5503" y="12920"/>
                  </a:cubicBezTo>
                  <a:cubicBezTo>
                    <a:pt x="5234" y="12792"/>
                    <a:pt x="4982" y="12635"/>
                    <a:pt x="4750" y="12450"/>
                  </a:cubicBezTo>
                  <a:cubicBezTo>
                    <a:pt x="4426" y="12232"/>
                    <a:pt x="4126" y="11981"/>
                    <a:pt x="3857" y="11700"/>
                  </a:cubicBezTo>
                  <a:cubicBezTo>
                    <a:pt x="3591" y="11422"/>
                    <a:pt x="3398" y="11193"/>
                    <a:pt x="3277" y="11009"/>
                  </a:cubicBezTo>
                  <a:cubicBezTo>
                    <a:pt x="3156" y="10826"/>
                    <a:pt x="3018" y="10602"/>
                    <a:pt x="2866" y="10337"/>
                  </a:cubicBezTo>
                  <a:cubicBezTo>
                    <a:pt x="2712" y="10072"/>
                    <a:pt x="2616" y="9912"/>
                    <a:pt x="2577" y="9857"/>
                  </a:cubicBezTo>
                  <a:cubicBezTo>
                    <a:pt x="2381" y="9550"/>
                    <a:pt x="2159" y="9336"/>
                    <a:pt x="1907" y="9212"/>
                  </a:cubicBezTo>
                  <a:cubicBezTo>
                    <a:pt x="1748" y="9135"/>
                    <a:pt x="1587" y="9096"/>
                    <a:pt x="1425" y="9096"/>
                  </a:cubicBezTo>
                  <a:cubicBezTo>
                    <a:pt x="1332" y="9096"/>
                    <a:pt x="1239" y="9109"/>
                    <a:pt x="1145" y="9134"/>
                  </a:cubicBezTo>
                  <a:cubicBezTo>
                    <a:pt x="897" y="9202"/>
                    <a:pt x="666" y="9323"/>
                    <a:pt x="469" y="9490"/>
                  </a:cubicBezTo>
                  <a:cubicBezTo>
                    <a:pt x="274" y="9655"/>
                    <a:pt x="141" y="9871"/>
                    <a:pt x="71" y="10140"/>
                  </a:cubicBezTo>
                  <a:cubicBezTo>
                    <a:pt x="1" y="10406"/>
                    <a:pt x="20" y="10677"/>
                    <a:pt x="131" y="10953"/>
                  </a:cubicBezTo>
                  <a:cubicBezTo>
                    <a:pt x="762" y="12400"/>
                    <a:pt x="1766" y="13630"/>
                    <a:pt x="3141" y="14641"/>
                  </a:cubicBezTo>
                  <a:lnTo>
                    <a:pt x="3141" y="14641"/>
                  </a:lnTo>
                  <a:lnTo>
                    <a:pt x="1791" y="16840"/>
                  </a:lnTo>
                  <a:cubicBezTo>
                    <a:pt x="1584" y="17178"/>
                    <a:pt x="1569" y="17493"/>
                    <a:pt x="1748" y="17784"/>
                  </a:cubicBezTo>
                  <a:cubicBezTo>
                    <a:pt x="1927" y="18076"/>
                    <a:pt x="2191" y="18232"/>
                    <a:pt x="2540" y="18255"/>
                  </a:cubicBezTo>
                  <a:cubicBezTo>
                    <a:pt x="2562" y="18257"/>
                    <a:pt x="2584" y="18257"/>
                    <a:pt x="2606" y="18257"/>
                  </a:cubicBezTo>
                  <a:cubicBezTo>
                    <a:pt x="2924" y="18257"/>
                    <a:pt x="3177" y="18106"/>
                    <a:pt x="3362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8" y="15893"/>
                    <a:pt x="5824" y="16093"/>
                    <a:pt x="6375" y="16213"/>
                  </a:cubicBezTo>
                  <a:cubicBezTo>
                    <a:pt x="6729" y="16290"/>
                    <a:pt x="7074" y="16328"/>
                    <a:pt x="7411" y="16328"/>
                  </a:cubicBezTo>
                  <a:cubicBezTo>
                    <a:pt x="7947" y="16328"/>
                    <a:pt x="8462" y="16231"/>
                    <a:pt x="8955" y="16039"/>
                  </a:cubicBezTo>
                  <a:cubicBezTo>
                    <a:pt x="9760" y="15724"/>
                    <a:pt x="10411" y="15143"/>
                    <a:pt x="10908" y="14298"/>
                  </a:cubicBezTo>
                  <a:cubicBezTo>
                    <a:pt x="11221" y="13774"/>
                    <a:pt x="11406" y="13269"/>
                    <a:pt x="11466" y="12782"/>
                  </a:cubicBezTo>
                  <a:cubicBezTo>
                    <a:pt x="11526" y="12295"/>
                    <a:pt x="11463" y="11813"/>
                    <a:pt x="11280" y="11338"/>
                  </a:cubicBezTo>
                  <a:cubicBezTo>
                    <a:pt x="11089" y="10852"/>
                    <a:pt x="10834" y="10393"/>
                    <a:pt x="10520" y="9977"/>
                  </a:cubicBezTo>
                  <a:cubicBezTo>
                    <a:pt x="10197" y="9546"/>
                    <a:pt x="9772" y="9053"/>
                    <a:pt x="9242" y="8500"/>
                  </a:cubicBezTo>
                  <a:lnTo>
                    <a:pt x="7929" y="7166"/>
                  </a:lnTo>
                  <a:cubicBezTo>
                    <a:pt x="7534" y="6778"/>
                    <a:pt x="7283" y="6449"/>
                    <a:pt x="7176" y="6175"/>
                  </a:cubicBezTo>
                  <a:cubicBezTo>
                    <a:pt x="7068" y="5903"/>
                    <a:pt x="7098" y="5631"/>
                    <a:pt x="7265" y="5359"/>
                  </a:cubicBezTo>
                  <a:cubicBezTo>
                    <a:pt x="7393" y="5149"/>
                    <a:pt x="7606" y="5045"/>
                    <a:pt x="7902" y="5045"/>
                  </a:cubicBezTo>
                  <a:cubicBezTo>
                    <a:pt x="7925" y="5045"/>
                    <a:pt x="7947" y="5045"/>
                    <a:pt x="7971" y="5046"/>
                  </a:cubicBezTo>
                  <a:cubicBezTo>
                    <a:pt x="8301" y="5063"/>
                    <a:pt x="8624" y="5160"/>
                    <a:pt x="8936" y="5335"/>
                  </a:cubicBezTo>
                  <a:cubicBezTo>
                    <a:pt x="9248" y="5511"/>
                    <a:pt x="9535" y="5690"/>
                    <a:pt x="9796" y="5871"/>
                  </a:cubicBezTo>
                  <a:cubicBezTo>
                    <a:pt x="10527" y="6438"/>
                    <a:pt x="11186" y="7094"/>
                    <a:pt x="11758" y="7820"/>
                  </a:cubicBezTo>
                  <a:cubicBezTo>
                    <a:pt x="11991" y="8099"/>
                    <a:pt x="12242" y="8284"/>
                    <a:pt x="12513" y="8378"/>
                  </a:cubicBezTo>
                  <a:cubicBezTo>
                    <a:pt x="12630" y="8418"/>
                    <a:pt x="12743" y="8438"/>
                    <a:pt x="12854" y="8438"/>
                  </a:cubicBezTo>
                  <a:cubicBezTo>
                    <a:pt x="12997" y="8438"/>
                    <a:pt x="13136" y="8404"/>
                    <a:pt x="13268" y="8336"/>
                  </a:cubicBezTo>
                  <a:cubicBezTo>
                    <a:pt x="13496" y="8220"/>
                    <a:pt x="13695" y="8056"/>
                    <a:pt x="13852" y="7854"/>
                  </a:cubicBezTo>
                  <a:cubicBezTo>
                    <a:pt x="14007" y="7652"/>
                    <a:pt x="14087" y="7400"/>
                    <a:pt x="14094" y="7092"/>
                  </a:cubicBezTo>
                  <a:cubicBezTo>
                    <a:pt x="14100" y="6785"/>
                    <a:pt x="14009" y="6491"/>
                    <a:pt x="13819" y="6208"/>
                  </a:cubicBezTo>
                  <a:cubicBezTo>
                    <a:pt x="13577" y="5842"/>
                    <a:pt x="13372" y="5550"/>
                    <a:pt x="13206" y="5334"/>
                  </a:cubicBezTo>
                  <a:cubicBezTo>
                    <a:pt x="13038" y="5117"/>
                    <a:pt x="12777" y="4835"/>
                    <a:pt x="12424" y="4489"/>
                  </a:cubicBezTo>
                  <a:cubicBezTo>
                    <a:pt x="12175" y="4247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1" y="1176"/>
                    <a:pt x="13289" y="934"/>
                    <a:pt x="13215" y="692"/>
                  </a:cubicBezTo>
                  <a:cubicBezTo>
                    <a:pt x="13141" y="449"/>
                    <a:pt x="13006" y="266"/>
                    <a:pt x="12814" y="142"/>
                  </a:cubicBezTo>
                  <a:cubicBezTo>
                    <a:pt x="12667" y="48"/>
                    <a:pt x="12505" y="1"/>
                    <a:pt x="123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5472350" y="458837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8" y="1"/>
                  </a:moveTo>
                  <a:cubicBezTo>
                    <a:pt x="137" y="1"/>
                    <a:pt x="0" y="142"/>
                    <a:pt x="4" y="311"/>
                  </a:cubicBezTo>
                  <a:lnTo>
                    <a:pt x="4" y="2320"/>
                  </a:lnTo>
                  <a:cubicBezTo>
                    <a:pt x="4" y="2487"/>
                    <a:pt x="140" y="2624"/>
                    <a:pt x="308" y="2624"/>
                  </a:cubicBezTo>
                  <a:cubicBezTo>
                    <a:pt x="474" y="2624"/>
                    <a:pt x="610" y="2487"/>
                    <a:pt x="610" y="2320"/>
                  </a:cubicBezTo>
                  <a:lnTo>
                    <a:pt x="610" y="311"/>
                  </a:lnTo>
                  <a:cubicBezTo>
                    <a:pt x="614" y="142"/>
                    <a:pt x="477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5507800" y="463862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8" y="0"/>
                  </a:moveTo>
                  <a:cubicBezTo>
                    <a:pt x="137" y="0"/>
                    <a:pt x="0" y="140"/>
                    <a:pt x="4" y="310"/>
                  </a:cubicBezTo>
                  <a:lnTo>
                    <a:pt x="4" y="2437"/>
                  </a:lnTo>
                  <a:cubicBezTo>
                    <a:pt x="4" y="2605"/>
                    <a:pt x="140" y="2740"/>
                    <a:pt x="308" y="2740"/>
                  </a:cubicBezTo>
                  <a:cubicBezTo>
                    <a:pt x="474" y="2740"/>
                    <a:pt x="610" y="2604"/>
                    <a:pt x="610" y="2437"/>
                  </a:cubicBezTo>
                  <a:lnTo>
                    <a:pt x="610" y="310"/>
                  </a:lnTo>
                  <a:cubicBezTo>
                    <a:pt x="614" y="140"/>
                    <a:pt x="477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5578700" y="4697725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7" y="0"/>
                  </a:moveTo>
                  <a:cubicBezTo>
                    <a:pt x="137" y="0"/>
                    <a:pt x="1" y="139"/>
                    <a:pt x="5" y="310"/>
                  </a:cubicBezTo>
                  <a:lnTo>
                    <a:pt x="5" y="2318"/>
                  </a:lnTo>
                  <a:cubicBezTo>
                    <a:pt x="5" y="2486"/>
                    <a:pt x="140" y="2621"/>
                    <a:pt x="307" y="2621"/>
                  </a:cubicBezTo>
                  <a:cubicBezTo>
                    <a:pt x="475" y="2621"/>
                    <a:pt x="610" y="2486"/>
                    <a:pt x="610" y="2318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5679150" y="4747925"/>
              <a:ext cx="15350" cy="59650"/>
            </a:xfrm>
            <a:custGeom>
              <a:avLst/>
              <a:gdLst/>
              <a:ahLst/>
              <a:cxnLst/>
              <a:rect l="l" t="t" r="r" b="b"/>
              <a:pathLst>
                <a:path w="614" h="2386" extrusionOk="0">
                  <a:moveTo>
                    <a:pt x="306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082"/>
                  </a:lnTo>
                  <a:cubicBezTo>
                    <a:pt x="4" y="2250"/>
                    <a:pt x="140" y="2386"/>
                    <a:pt x="306" y="2386"/>
                  </a:cubicBezTo>
                  <a:cubicBezTo>
                    <a:pt x="474" y="2386"/>
                    <a:pt x="610" y="2250"/>
                    <a:pt x="610" y="2082"/>
                  </a:cubicBezTo>
                  <a:lnTo>
                    <a:pt x="610" y="310"/>
                  </a:lnTo>
                  <a:cubicBezTo>
                    <a:pt x="614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5788525" y="4768775"/>
              <a:ext cx="15175" cy="35875"/>
            </a:xfrm>
            <a:custGeom>
              <a:avLst/>
              <a:gdLst/>
              <a:ahLst/>
              <a:cxnLst/>
              <a:rect l="l" t="t" r="r" b="b"/>
              <a:pathLst>
                <a:path w="607" h="1435" extrusionOk="0">
                  <a:moveTo>
                    <a:pt x="304" y="1"/>
                  </a:moveTo>
                  <a:cubicBezTo>
                    <a:pt x="136" y="1"/>
                    <a:pt x="1" y="136"/>
                    <a:pt x="1" y="304"/>
                  </a:cubicBezTo>
                  <a:lnTo>
                    <a:pt x="1" y="1131"/>
                  </a:lnTo>
                  <a:cubicBezTo>
                    <a:pt x="1" y="1298"/>
                    <a:pt x="136" y="1435"/>
                    <a:pt x="304" y="1435"/>
                  </a:cubicBezTo>
                  <a:cubicBezTo>
                    <a:pt x="471" y="1435"/>
                    <a:pt x="606" y="1298"/>
                    <a:pt x="606" y="1131"/>
                  </a:cubicBezTo>
                  <a:lnTo>
                    <a:pt x="606" y="304"/>
                  </a:lnTo>
                  <a:cubicBezTo>
                    <a:pt x="606" y="136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6004150" y="4727400"/>
              <a:ext cx="15200" cy="47700"/>
            </a:xfrm>
            <a:custGeom>
              <a:avLst/>
              <a:gdLst/>
              <a:ahLst/>
              <a:cxnLst/>
              <a:rect l="l" t="t" r="r" b="b"/>
              <a:pathLst>
                <a:path w="608" h="1908" extrusionOk="0">
                  <a:moveTo>
                    <a:pt x="304" y="1"/>
                  </a:moveTo>
                  <a:cubicBezTo>
                    <a:pt x="138" y="1"/>
                    <a:pt x="1" y="136"/>
                    <a:pt x="1" y="304"/>
                  </a:cubicBezTo>
                  <a:lnTo>
                    <a:pt x="1" y="1604"/>
                  </a:lnTo>
                  <a:cubicBezTo>
                    <a:pt x="1" y="1772"/>
                    <a:pt x="136" y="1907"/>
                    <a:pt x="304" y="1907"/>
                  </a:cubicBezTo>
                  <a:cubicBezTo>
                    <a:pt x="472" y="1907"/>
                    <a:pt x="608" y="1772"/>
                    <a:pt x="608" y="1604"/>
                  </a:cubicBezTo>
                  <a:lnTo>
                    <a:pt x="608" y="304"/>
                  </a:lnTo>
                  <a:cubicBezTo>
                    <a:pt x="608" y="136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6051425" y="4677375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4" y="0"/>
                  </a:moveTo>
                  <a:cubicBezTo>
                    <a:pt x="139" y="0"/>
                    <a:pt x="5" y="132"/>
                    <a:pt x="1" y="297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305" y="2607"/>
                    <a:pt x="306" y="2607"/>
                    <a:pt x="307" y="2607"/>
                  </a:cubicBezTo>
                  <a:cubicBezTo>
                    <a:pt x="472" y="2607"/>
                    <a:pt x="606" y="2471"/>
                    <a:pt x="606" y="2305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网络结构的初步定义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744525" y="2868235"/>
            <a:ext cx="3811447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buNone/>
            </a:pP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继承</a:t>
            </a:r>
            <a:r>
              <a:rPr lang="en-US" altLang="zh-CN" sz="16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torch.nn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module,</a:t>
            </a:r>
          </a:p>
          <a:p>
            <a:pPr marL="0" lvl="0" indent="0" algn="l" rtl="0">
              <a:buNone/>
            </a:pP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在其基础上对各层进行定义。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l" rtl="0">
              <a:buNone/>
            </a:pP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采用较为传统的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CNN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模型：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l" rtl="0">
              <a:buNone/>
            </a:pP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两层卷积层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池化层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正则化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激活函数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l" rtl="0">
              <a:buNone/>
            </a:pP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最后输出为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10*</a:t>
            </a:r>
            <a:r>
              <a:rPr lang="en-US" altLang="zh-CN" sz="16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batchSize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，便于进行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分类问题（在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类中选择概率最大的一类）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2"/>
          <p:cNvGrpSpPr/>
          <p:nvPr/>
        </p:nvGrpSpPr>
        <p:grpSpPr>
          <a:xfrm>
            <a:off x="4749388" y="610304"/>
            <a:ext cx="3694120" cy="4125705"/>
            <a:chOff x="4749388" y="610304"/>
            <a:chExt cx="3694120" cy="4125705"/>
          </a:xfrm>
        </p:grpSpPr>
        <p:grpSp>
          <p:nvGrpSpPr>
            <p:cNvPr id="333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189" name="图片 188">
            <a:extLst>
              <a:ext uri="{FF2B5EF4-FFF2-40B4-BE49-F238E27FC236}">
                <a16:creationId xmlns:a16="http://schemas.microsoft.com/office/drawing/2014/main" id="{5169F9BB-57F3-4327-BEE1-02CD13CD77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943"/>
          <a:stretch/>
        </p:blipFill>
        <p:spPr>
          <a:xfrm>
            <a:off x="732303" y="868697"/>
            <a:ext cx="3595315" cy="1936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 algn="just">
              <a:buNone/>
            </a:pP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Loss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选用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crossEntropyLoss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0" algn="just">
              <a:buNone/>
            </a:pP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Lr=0.001</a:t>
            </a:r>
          </a:p>
          <a:p>
            <a:pPr marL="228600" indent="0" algn="just">
              <a:buNone/>
            </a:pP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选用传统的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Adam Optimizer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0" algn="just">
              <a:buNone/>
            </a:pP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只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训练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epoch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train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时不进行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validation</a:t>
            </a:r>
          </a:p>
          <a:p>
            <a:pPr marL="228600" indent="0" algn="just">
              <a:buNone/>
            </a:pP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Train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结束后直接进行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test</a:t>
            </a:r>
          </a:p>
          <a:p>
            <a:pPr marL="228600" indent="0" algn="just">
              <a:buNone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zh-CN" altLang="zh-CN" sz="14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zh-CN" sz="14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zh-CN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训练框架与流程</a:t>
            </a: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337DE5-D97E-4E8F-B1C0-2C0AB214F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855" y="1417575"/>
            <a:ext cx="4819580" cy="2709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061BB1-3EDC-49FE-99A4-0AE34DC0D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034" y="992221"/>
            <a:ext cx="2941575" cy="2209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4B3289-5100-462D-AEC6-47E96C182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398" y="2332058"/>
            <a:ext cx="3468218" cy="2347717"/>
          </a:xfrm>
          <a:prstGeom prst="rect">
            <a:avLst/>
          </a:prstGeom>
        </p:spPr>
      </p:pic>
      <p:sp>
        <p:nvSpPr>
          <p:cNvPr id="13" name="Google Shape;296;p30">
            <a:extLst>
              <a:ext uri="{FF2B5EF4-FFF2-40B4-BE49-F238E27FC236}">
                <a16:creationId xmlns:a16="http://schemas.microsoft.com/office/drawing/2014/main" id="{ED53466D-DF10-44E5-84E3-5D72E2EF08F4}"/>
              </a:ext>
            </a:extLst>
          </p:cNvPr>
          <p:cNvSpPr txBox="1">
            <a:spLocks/>
          </p:cNvSpPr>
          <p:nvPr/>
        </p:nvSpPr>
        <p:spPr>
          <a:xfrm>
            <a:off x="4760389" y="2228198"/>
            <a:ext cx="3940479" cy="149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DM Sans"/>
              <a:buNone/>
            </a:pPr>
            <a:r>
              <a:rPr lang="zh-CN" altLang="en-US" sz="1400" dirty="0"/>
              <a:t>对每一个</a:t>
            </a:r>
            <a:r>
              <a:rPr lang="en-US" altLang="zh-CN" sz="1400" dirty="0"/>
              <a:t>epoch</a:t>
            </a:r>
          </a:p>
          <a:p>
            <a:pPr marL="0" indent="0">
              <a:buClr>
                <a:schemeClr val="dk1"/>
              </a:buClr>
              <a:buSzPts val="1100"/>
              <a:buFont typeface="DM Sans"/>
              <a:buNone/>
            </a:pPr>
            <a:r>
              <a:rPr lang="en-US" altLang="zh-CN" sz="1400" dirty="0"/>
              <a:t>Train</a:t>
            </a:r>
            <a:r>
              <a:rPr lang="zh-CN" altLang="en-US" sz="1400" dirty="0"/>
              <a:t>的流程为</a:t>
            </a:r>
            <a:endParaRPr lang="en-US" altLang="zh-CN" sz="1400" dirty="0"/>
          </a:p>
          <a:p>
            <a:pPr marL="0" indent="0">
              <a:buClr>
                <a:schemeClr val="dk1"/>
              </a:buClr>
              <a:buSzPts val="1100"/>
              <a:buFont typeface="DM Sans"/>
              <a:buNone/>
            </a:pPr>
            <a:r>
              <a:rPr lang="en-US" altLang="zh-CN" sz="1400" dirty="0"/>
              <a:t>1.</a:t>
            </a:r>
            <a:r>
              <a:rPr lang="zh-CN" altLang="en-US" sz="1400" dirty="0"/>
              <a:t>获取数据（</a:t>
            </a:r>
            <a:r>
              <a:rPr lang="en-US" altLang="zh-CN" sz="1400" dirty="0"/>
              <a:t>input</a:t>
            </a:r>
            <a:r>
              <a:rPr lang="zh-CN" altLang="en-US" sz="1400" dirty="0"/>
              <a:t>和</a:t>
            </a:r>
            <a:r>
              <a:rPr lang="en-US" altLang="zh-CN" sz="1400" dirty="0"/>
              <a:t>ground truth</a:t>
            </a:r>
            <a:r>
              <a:rPr lang="zh-CN" altLang="en-US" sz="1400" dirty="0"/>
              <a:t>即</a:t>
            </a:r>
            <a:r>
              <a:rPr lang="en-US" altLang="zh-CN" sz="1400" dirty="0"/>
              <a:t>label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marL="0" indent="0">
              <a:buClr>
                <a:schemeClr val="dk1"/>
              </a:buClr>
              <a:buSzPts val="1100"/>
              <a:buFont typeface="DM Sans"/>
              <a:buNone/>
            </a:pPr>
            <a:r>
              <a:rPr lang="en-US" altLang="zh-CN" sz="1400" dirty="0"/>
              <a:t>2.</a:t>
            </a:r>
            <a:r>
              <a:rPr lang="zh-CN" altLang="en-US" sz="1400" dirty="0"/>
              <a:t>将数据移到</a:t>
            </a:r>
            <a:r>
              <a:rPr lang="en-US" altLang="zh-CN" sz="1400" dirty="0"/>
              <a:t>GPU</a:t>
            </a:r>
            <a:r>
              <a:rPr lang="zh-CN" altLang="en-US" sz="1400" dirty="0"/>
              <a:t>上进行训练</a:t>
            </a:r>
            <a:endParaRPr lang="en-US" altLang="zh-CN" sz="1400" dirty="0"/>
          </a:p>
          <a:p>
            <a:pPr marL="0" indent="0">
              <a:buClr>
                <a:schemeClr val="dk1"/>
              </a:buClr>
              <a:buSzPts val="1100"/>
              <a:buFont typeface="DM Sans"/>
              <a:buNone/>
            </a:pPr>
            <a:r>
              <a:rPr lang="en-US" altLang="zh-CN" sz="1400" dirty="0"/>
              <a:t>3.</a:t>
            </a:r>
            <a:r>
              <a:rPr lang="zh-CN" altLang="en-US" sz="1400" dirty="0"/>
              <a:t>梯度清零，防止在处理该数据时与其他</a:t>
            </a:r>
            <a:r>
              <a:rPr lang="en-US" altLang="zh-CN" sz="1400" dirty="0"/>
              <a:t>batch</a:t>
            </a:r>
            <a:r>
              <a:rPr lang="zh-CN" altLang="en-US" sz="1400" dirty="0"/>
              <a:t>的梯度混合起来累积计算</a:t>
            </a:r>
            <a:endParaRPr lang="en-US" altLang="zh-CN" sz="1400" dirty="0"/>
          </a:p>
          <a:p>
            <a:pPr marL="0" indent="0">
              <a:buClr>
                <a:schemeClr val="dk1"/>
              </a:buClr>
              <a:buSzPts val="1100"/>
              <a:buFont typeface="DM Sans"/>
              <a:buNone/>
            </a:pPr>
            <a:r>
              <a:rPr lang="en-US" sz="1400" dirty="0"/>
              <a:t>4.</a:t>
            </a:r>
            <a:r>
              <a:rPr lang="zh-CN" altLang="en-US" sz="1400" dirty="0"/>
              <a:t>将数据放入网络进行前向传播，</a:t>
            </a:r>
            <a:endParaRPr lang="en-US" altLang="zh-CN" sz="1400" dirty="0"/>
          </a:p>
          <a:p>
            <a:pPr marL="0" indent="0">
              <a:buClr>
                <a:schemeClr val="dk1"/>
              </a:buClr>
              <a:buSzPts val="1100"/>
              <a:buFont typeface="DM Sans"/>
              <a:buNone/>
            </a:pPr>
            <a:r>
              <a:rPr lang="en-US" altLang="zh-CN" sz="1400" dirty="0"/>
              <a:t>   </a:t>
            </a:r>
            <a:r>
              <a:rPr lang="zh-CN" altLang="en-US" sz="1400" dirty="0"/>
              <a:t>产生预测结果（</a:t>
            </a:r>
            <a:r>
              <a:rPr lang="en-US" altLang="zh-CN" sz="1400" dirty="0"/>
              <a:t>128*10</a:t>
            </a:r>
            <a:r>
              <a:rPr lang="zh-CN" altLang="en-US" sz="1400" dirty="0"/>
              <a:t>二维向量）</a:t>
            </a:r>
            <a:endParaRPr lang="en-US" altLang="zh-CN" sz="1400" dirty="0"/>
          </a:p>
          <a:p>
            <a:pPr marL="0" indent="0">
              <a:buClr>
                <a:schemeClr val="dk1"/>
              </a:buClr>
              <a:buSzPts val="1100"/>
              <a:buFont typeface="DM Sans"/>
              <a:buNone/>
            </a:pPr>
            <a:r>
              <a:rPr lang="en-US" altLang="zh-CN" sz="1400" dirty="0"/>
              <a:t>5.</a:t>
            </a:r>
            <a:r>
              <a:rPr lang="zh-CN" altLang="en-US" sz="1400" dirty="0"/>
              <a:t>利用预测结果与</a:t>
            </a:r>
            <a:r>
              <a:rPr lang="en-US" altLang="zh-CN" sz="1400" dirty="0"/>
              <a:t>label</a:t>
            </a:r>
            <a:r>
              <a:rPr lang="zh-CN" altLang="en-US" sz="1400" dirty="0"/>
              <a:t>计算</a:t>
            </a:r>
            <a:r>
              <a:rPr lang="en-US" altLang="zh-CN" sz="1400" dirty="0"/>
              <a:t>loss</a:t>
            </a:r>
          </a:p>
          <a:p>
            <a:pPr marL="0" indent="0">
              <a:buClr>
                <a:schemeClr val="dk1"/>
              </a:buClr>
              <a:buSzPts val="1100"/>
              <a:buFont typeface="DM Sans"/>
              <a:buNone/>
            </a:pPr>
            <a:r>
              <a:rPr lang="en-US" altLang="zh-CN" sz="1400" dirty="0"/>
              <a:t>6.</a:t>
            </a:r>
            <a:r>
              <a:rPr lang="zh-CN" altLang="en-US" sz="1400" dirty="0"/>
              <a:t>进行反向传播</a:t>
            </a:r>
            <a:endParaRPr lang="en-US" altLang="zh-CN" sz="1400" dirty="0"/>
          </a:p>
          <a:p>
            <a:pPr marL="0" indent="0">
              <a:buClr>
                <a:schemeClr val="dk1"/>
              </a:buClr>
              <a:buSzPts val="1100"/>
              <a:buFont typeface="DM Sans"/>
              <a:buNone/>
            </a:pPr>
            <a:r>
              <a:rPr lang="en-US" altLang="zh-CN" sz="1400" dirty="0"/>
              <a:t>7.Adam Optimizer</a:t>
            </a:r>
            <a:r>
              <a:rPr lang="zh-CN" altLang="en-US" sz="1400" dirty="0"/>
              <a:t>进行优化</a:t>
            </a:r>
            <a:endParaRPr lang="en-US" altLang="zh-CN" sz="1400" dirty="0"/>
          </a:p>
          <a:p>
            <a:pPr marL="0" indent="0">
              <a:buClr>
                <a:schemeClr val="dk1"/>
              </a:buClr>
              <a:buSzPts val="1100"/>
              <a:buFont typeface="DM Sans"/>
              <a:buNone/>
            </a:pPr>
            <a:r>
              <a:rPr lang="en-US" altLang="zh-CN" sz="1400" dirty="0"/>
              <a:t>8.</a:t>
            </a:r>
            <a:r>
              <a:rPr lang="zh-CN" altLang="en-US" sz="1400" dirty="0"/>
              <a:t>打印</a:t>
            </a:r>
            <a:r>
              <a:rPr lang="en-US" altLang="zh-CN" sz="1400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1557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初步训练结果</a:t>
            </a:r>
            <a:endParaRPr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4444B9A-4762-4A7A-B01B-3D953BA85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382400"/>
            <a:ext cx="8451468" cy="7407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C62F0E4-8840-4A70-B109-0F7311EAF586}"/>
              </a:ext>
            </a:extLst>
          </p:cNvPr>
          <p:cNvSpPr txBox="1"/>
          <p:nvPr/>
        </p:nvSpPr>
        <p:spPr>
          <a:xfrm>
            <a:off x="723900" y="923073"/>
            <a:ext cx="2473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DM Sans"/>
              </a:rPr>
              <a:t>Loss</a:t>
            </a:r>
            <a:r>
              <a:rPr lang="zh-CN" altLang="en-US" sz="16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DM Sans"/>
              </a:rPr>
              <a:t>最小初步收敛到</a:t>
            </a:r>
            <a:r>
              <a:rPr lang="en-US" altLang="zh-CN" sz="16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DM Sans"/>
              </a:rPr>
              <a:t>0.278</a:t>
            </a:r>
            <a:endParaRPr lang="zh-CN" altLang="en-US" sz="1600" kern="100" dirty="0">
              <a:solidFill>
                <a:schemeClr val="lt2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DM San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951B14-3463-435B-AFDE-607EC190884E}"/>
              </a:ext>
            </a:extLst>
          </p:cNvPr>
          <p:cNvSpPr txBox="1"/>
          <p:nvPr/>
        </p:nvSpPr>
        <p:spPr>
          <a:xfrm>
            <a:off x="183766" y="2274700"/>
            <a:ext cx="68578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266700"/>
            <a:r>
              <a:rPr lang="en-US" altLang="zh-CN" sz="1600" kern="100" dirty="0">
                <a:solidFill>
                  <a:schemeClr val="l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Accuracy of the network on the 10000 test images: 90.650 %</a:t>
            </a:r>
            <a:endParaRPr lang="zh-CN" altLang="zh-CN" sz="1600" kern="100" dirty="0">
              <a:solidFill>
                <a:schemeClr val="lt2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152DEF-E561-4E9A-924C-EDEBDA1354FA}"/>
              </a:ext>
            </a:extLst>
          </p:cNvPr>
          <p:cNvSpPr/>
          <p:nvPr/>
        </p:nvSpPr>
        <p:spPr>
          <a:xfrm>
            <a:off x="1008000" y="2859573"/>
            <a:ext cx="187200" cy="19152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18A9A2E-02DC-4AE2-9357-2198EDE57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2582477"/>
            <a:ext cx="3358086" cy="251856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347D6A9-7D1D-4CE0-8F15-62BA83AC8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0470" y="2730698"/>
            <a:ext cx="3006596" cy="225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6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856</Words>
  <Application>Microsoft Office PowerPoint</Application>
  <PresentationFormat>全屏显示(16:9)</PresentationFormat>
  <Paragraphs>139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DM Sans</vt:lpstr>
      <vt:lpstr>Arial</vt:lpstr>
      <vt:lpstr>等线</vt:lpstr>
      <vt:lpstr>Viga</vt:lpstr>
      <vt:lpstr>Cyber Security Business Plan</vt:lpstr>
      <vt:lpstr>基于 FASHION-MNIST 数据集的  神经网络的学习与训练</vt:lpstr>
      <vt:lpstr>01</vt:lpstr>
      <vt:lpstr>数据集分析</vt:lpstr>
      <vt:lpstr>DataSet 基于的数据集</vt:lpstr>
      <vt:lpstr>数据集处理</vt:lpstr>
      <vt:lpstr>网络结构 初步搭建</vt:lpstr>
      <vt:lpstr>网络结构的初步定义</vt:lpstr>
      <vt:lpstr>训练框架与流程</vt:lpstr>
      <vt:lpstr>初步训练结果</vt:lpstr>
      <vt:lpstr>网络结构优化</vt:lpstr>
      <vt:lpstr>不改变网络结构—增加训练次数</vt:lpstr>
      <vt:lpstr>增加训练次数的初步结果</vt:lpstr>
      <vt:lpstr>增加训练次数的初步结果</vt:lpstr>
      <vt:lpstr>改进网络结构</vt:lpstr>
      <vt:lpstr>实验结果分析</vt:lpstr>
      <vt:lpstr>结果分析</vt:lpstr>
      <vt:lpstr>结果分析</vt:lpstr>
      <vt:lpstr>感谢垂听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BUSINESS PLAN</dc:title>
  <cp:lastModifiedBy>新宇 方</cp:lastModifiedBy>
  <cp:revision>48</cp:revision>
  <dcterms:modified xsi:type="dcterms:W3CDTF">2022-04-25T09:46:59Z</dcterms:modified>
</cp:coreProperties>
</file>