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56" r:id="rId3"/>
    <p:sldId id="257" r:id="rId4"/>
    <p:sldId id="283" r:id="rId5"/>
    <p:sldId id="280" r:id="rId6"/>
    <p:sldId id="281" r:id="rId7"/>
    <p:sldId id="282" r:id="rId8"/>
    <p:sldId id="284" r:id="rId9"/>
    <p:sldId id="27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hphEJrwtZA/iVZEg74s2MYGSK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fa6ae68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Hayyan</a:t>
            </a:r>
            <a:endParaRPr/>
          </a:p>
        </p:txBody>
      </p:sp>
      <p:sp>
        <p:nvSpPr>
          <p:cNvPr id="298" name="Google Shape;298;g63fa6ae6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abc3bf4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Damien</a:t>
            </a:r>
            <a:endParaRPr/>
          </a:p>
        </p:txBody>
      </p:sp>
      <p:sp>
        <p:nvSpPr>
          <p:cNvPr id="327" name="Google Shape;327;g70abc3bf4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abc3bf4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Damien</a:t>
            </a:r>
            <a:endParaRPr/>
          </a:p>
        </p:txBody>
      </p:sp>
      <p:sp>
        <p:nvSpPr>
          <p:cNvPr id="327" name="Google Shape;327;g70abc3bf4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27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abc3bf4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Damien</a:t>
            </a:r>
            <a:endParaRPr/>
          </a:p>
        </p:txBody>
      </p:sp>
      <p:sp>
        <p:nvSpPr>
          <p:cNvPr id="327" name="Google Shape;327;g70abc3bf4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128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abc3bf4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Damien</a:t>
            </a:r>
            <a:endParaRPr/>
          </a:p>
        </p:txBody>
      </p:sp>
      <p:sp>
        <p:nvSpPr>
          <p:cNvPr id="327" name="Google Shape;327;g70abc3bf4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041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abc3bf4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Damien</a:t>
            </a:r>
            <a:endParaRPr/>
          </a:p>
        </p:txBody>
      </p:sp>
      <p:sp>
        <p:nvSpPr>
          <p:cNvPr id="327" name="Google Shape;327;g70abc3bf4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598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0abc3bf4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Damien</a:t>
            </a:r>
            <a:endParaRPr/>
          </a:p>
        </p:txBody>
      </p:sp>
      <p:sp>
        <p:nvSpPr>
          <p:cNvPr id="327" name="Google Shape;327;g70abc3bf4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703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94555169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Hayyan</a:t>
            </a:r>
            <a:endParaRPr/>
          </a:p>
        </p:txBody>
      </p:sp>
      <p:sp>
        <p:nvSpPr>
          <p:cNvPr id="889" name="Google Shape;889;g794555169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fr-F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fr-F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fr-F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fr-F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0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53" name="Google Shape;53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0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" name="Google Shape;55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</p:sp>
        <p:sp>
          <p:nvSpPr>
            <p:cNvPr id="56" name="Google Shape;56;p10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7" name="Google Shape;57;p10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20"/>
              </a:srgbClr>
            </a:solidFill>
            <a:ln>
              <a:noFill/>
            </a:ln>
          </p:spPr>
        </p:sp>
        <p:sp>
          <p:nvSpPr>
            <p:cNvPr id="59" name="Google Shape;59;p10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20"/>
              </a:srgbClr>
            </a:solidFill>
            <a:ln>
              <a:noFill/>
            </a:ln>
          </p:spPr>
        </p:sp>
        <p:sp>
          <p:nvSpPr>
            <p:cNvPr id="60" name="Google Shape;60;p10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30"/>
              </a:schemeClr>
            </a:solidFill>
            <a:ln>
              <a:noFill/>
            </a:ln>
          </p:spPr>
        </p:sp>
        <p:sp>
          <p:nvSpPr>
            <p:cNvPr id="61" name="Google Shape;61;p1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5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627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8627"/>
              </a:srgb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29"/>
              </a:scheme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5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30" name="Google Shape;30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20"/>
              </a:srgbClr>
            </a:solidFill>
            <a:ln>
              <a:noFill/>
            </a:ln>
          </p:spPr>
        </p:sp>
        <p:sp>
          <p:nvSpPr>
            <p:cNvPr id="36" name="Google Shape;36;p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20"/>
              </a:srgbClr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30"/>
              </a:schemeClr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5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g63fa6ae68b_0_2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301" name="Google Shape;301;g63fa6ae68b_0_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63fa6ae68b_0_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3" name="Google Shape;303;g63fa6ae68b_0_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</p:sp>
        <p:sp>
          <p:nvSpPr>
            <p:cNvPr id="304" name="Google Shape;304;g63fa6ae68b_0_2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5" name="Google Shape;305;g63fa6ae68b_0_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63fa6ae68b_0_2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627"/>
              </a:srgbClr>
            </a:solidFill>
            <a:ln>
              <a:noFill/>
            </a:ln>
          </p:spPr>
        </p:sp>
        <p:sp>
          <p:nvSpPr>
            <p:cNvPr id="307" name="Google Shape;307;g63fa6ae68b_0_2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8627"/>
              </a:srgbClr>
            </a:solidFill>
            <a:ln>
              <a:noFill/>
            </a:ln>
          </p:spPr>
        </p:sp>
        <p:sp>
          <p:nvSpPr>
            <p:cNvPr id="308" name="Google Shape;308;g63fa6ae68b_0_2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09" name="Google Shape;309;g63fa6ae68b_0_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63fa6ae68b_0_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63fa6ae68b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2" name="Google Shape;312;g63fa6ae68b_0_2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g63fa6ae68b_0_2"/>
          <p:cNvCxnSpPr/>
          <p:nvPr/>
        </p:nvCxnSpPr>
        <p:spPr>
          <a:xfrm flipH="1">
            <a:off x="67033" y="3681413"/>
            <a:ext cx="4763700" cy="3176700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4" name="Google Shape;314;g63fa6ae68b_0_2"/>
          <p:cNvSpPr/>
          <p:nvPr/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8627"/>
            </a:schemeClr>
          </a:solidFill>
          <a:ln>
            <a:noFill/>
          </a:ln>
        </p:spPr>
      </p:sp>
      <p:sp>
        <p:nvSpPr>
          <p:cNvPr id="315" name="Google Shape;315;g63fa6ae68b_0_2"/>
          <p:cNvSpPr/>
          <p:nvPr/>
        </p:nvSpPr>
        <p:spPr>
          <a:xfrm>
            <a:off x="1680730" y="-8467"/>
            <a:ext cx="258617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316" name="Google Shape;316;g63fa6ae68b_0_2"/>
          <p:cNvSpPr/>
          <p:nvPr/>
        </p:nvSpPr>
        <p:spPr>
          <a:xfrm>
            <a:off x="1009621" y="3048000"/>
            <a:ext cx="325980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058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63fa6ae68b_0_2"/>
          <p:cNvSpPr/>
          <p:nvPr/>
        </p:nvSpPr>
        <p:spPr>
          <a:xfrm>
            <a:off x="1411788" y="-8467"/>
            <a:ext cx="2850868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8627"/>
            </a:srgbClr>
          </a:solidFill>
          <a:ln>
            <a:noFill/>
          </a:ln>
        </p:spPr>
      </p:sp>
      <p:sp>
        <p:nvSpPr>
          <p:cNvPr id="318" name="Google Shape;318;g63fa6ae68b_0_2"/>
          <p:cNvSpPr/>
          <p:nvPr/>
        </p:nvSpPr>
        <p:spPr>
          <a:xfrm>
            <a:off x="2448954" y="3589867"/>
            <a:ext cx="1817100" cy="32682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63fa6ae68b_0_2"/>
          <p:cNvSpPr/>
          <p:nvPr/>
        </p:nvSpPr>
        <p:spPr>
          <a:xfrm>
            <a:off x="3016287" y="-8467"/>
            <a:ext cx="9175713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g63fa6ae68b_0_2"/>
          <p:cNvSpPr/>
          <p:nvPr/>
        </p:nvSpPr>
        <p:spPr>
          <a:xfrm rot="5400000">
            <a:off x="3637860" y="2668806"/>
            <a:ext cx="220800" cy="186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g63fa6ae68b_0_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29" name="Google Shape;320;g63fa6ae68b_0_2">
            <a:extLst>
              <a:ext uri="{FF2B5EF4-FFF2-40B4-BE49-F238E27FC236}">
                <a16:creationId xmlns:a16="http://schemas.microsoft.com/office/drawing/2014/main" id="{BC8E8873-20FF-4FD4-B331-212B35C7F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1333" y="390786"/>
            <a:ext cx="6960900" cy="149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ebuchet MS"/>
              <a:buNone/>
            </a:pPr>
            <a:r>
              <a:rPr lang="fr-FR" sz="3200" dirty="0">
                <a:solidFill>
                  <a:srgbClr val="FFFFFF"/>
                </a:solidFill>
              </a:rPr>
              <a:t>COMPSCI</a:t>
            </a:r>
            <a:r>
              <a:rPr lang="fr-FR" sz="4800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2XB</a:t>
            </a:r>
            <a:r>
              <a:rPr lang="fr-FR" dirty="0">
                <a:solidFill>
                  <a:srgbClr val="FFFFFF"/>
                </a:solidFill>
              </a:rPr>
              <a:t>3 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Final Project </a:t>
            </a:r>
            <a:r>
              <a:rPr lang="fr-FR" dirty="0" err="1">
                <a:solidFill>
                  <a:srgbClr val="FFFFFF"/>
                </a:solidFill>
              </a:rPr>
              <a:t>Proposal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" name="Google Shape;323;g63fa6ae68b_0_2">
            <a:extLst>
              <a:ext uri="{FF2B5EF4-FFF2-40B4-BE49-F238E27FC236}">
                <a16:creationId xmlns:a16="http://schemas.microsoft.com/office/drawing/2014/main" id="{1420C7E0-5DC2-42C7-9AA7-12F980BDB589}"/>
              </a:ext>
            </a:extLst>
          </p:cNvPr>
          <p:cNvSpPr txBox="1"/>
          <p:nvPr/>
        </p:nvSpPr>
        <p:spPr>
          <a:xfrm>
            <a:off x="3962788" y="3589821"/>
            <a:ext cx="4763700" cy="283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FFFFFF"/>
                </a:solidFill>
                <a:latin typeface="Abadi" panose="020B0604020202020204" pitchFamily="34" charset="0"/>
              </a:rPr>
              <a:t>Kan </a:t>
            </a:r>
            <a:r>
              <a:rPr lang="en-US" sz="2400" dirty="0" err="1">
                <a:solidFill>
                  <a:srgbClr val="FFFFFF"/>
                </a:solidFill>
                <a:latin typeface="Abadi" panose="020B0604020202020204" pitchFamily="34" charset="0"/>
              </a:rPr>
              <a:t>Hailan</a:t>
            </a:r>
            <a:endParaRPr lang="en-US" sz="2400" dirty="0">
              <a:solidFill>
                <a:srgbClr val="FFFFFF"/>
              </a:solidFill>
              <a:latin typeface="Abadi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FFFFFF"/>
                </a:solidFill>
                <a:latin typeface="Abadi" panose="020B0604020202020204" pitchFamily="34" charset="0"/>
              </a:rPr>
              <a:t>Kim </a:t>
            </a:r>
            <a:r>
              <a:rPr lang="en-US" sz="2400" dirty="0" err="1">
                <a:solidFill>
                  <a:srgbClr val="FFFFFF"/>
                </a:solidFill>
                <a:latin typeface="Abadi" panose="020B0604020202020204" pitchFamily="34" charset="0"/>
              </a:rPr>
              <a:t>Jihwan</a:t>
            </a:r>
            <a:endParaRPr lang="en-US" sz="2400" dirty="0">
              <a:solidFill>
                <a:srgbClr val="FFFFFF"/>
              </a:solidFill>
              <a:latin typeface="Abadi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 err="1">
                <a:solidFill>
                  <a:srgbClr val="FFFFFF"/>
                </a:solidFill>
                <a:latin typeface="Abadi" panose="020B0604020202020204" pitchFamily="34" charset="0"/>
              </a:rPr>
              <a:t>Sembakutti</a:t>
            </a:r>
            <a:r>
              <a:rPr lang="en-US" sz="2400" dirty="0">
                <a:solidFill>
                  <a:srgbClr val="FFFFFF"/>
                </a:solidFill>
                <a:latin typeface="Abadi" panose="020B06040202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badi" panose="020B0604020202020204" pitchFamily="34" charset="0"/>
              </a:rPr>
              <a:t>Kalindu</a:t>
            </a:r>
            <a:endParaRPr lang="en-US" sz="2400" dirty="0">
              <a:solidFill>
                <a:srgbClr val="FFFFFF"/>
              </a:solidFill>
              <a:latin typeface="Abadi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FFFFFF"/>
                </a:solidFill>
                <a:latin typeface="Abadi" panose="020B0604020202020204" pitchFamily="34" charset="0"/>
              </a:rPr>
              <a:t>Tao </a:t>
            </a:r>
            <a:r>
              <a:rPr lang="en-US" sz="2400" dirty="0" err="1">
                <a:solidFill>
                  <a:srgbClr val="FFFFFF"/>
                </a:solidFill>
                <a:latin typeface="Abadi" panose="020B0604020202020204" pitchFamily="34" charset="0"/>
              </a:rPr>
              <a:t>Haoyang</a:t>
            </a:r>
            <a:endParaRPr lang="en-US" sz="2400" dirty="0">
              <a:solidFill>
                <a:srgbClr val="FFFFFF"/>
              </a:solidFill>
              <a:latin typeface="Abadi" panose="020B060402020202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FFFFFF"/>
                </a:solidFill>
                <a:latin typeface="Abadi" panose="020B0604020202020204" pitchFamily="34" charset="0"/>
                <a:ea typeface="Trebuchet MS"/>
                <a:cs typeface="Trebuchet MS"/>
                <a:sym typeface="Trebuchet MS"/>
              </a:rPr>
              <a:t>Ye Fang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800" dirty="0">
              <a:solidFill>
                <a:srgbClr val="FFFFFF"/>
              </a:solidFill>
              <a:latin typeface="Abadi" panose="020B0604020202020204" pitchFamily="34" charset="0"/>
              <a:ea typeface="Trebuchet MS"/>
              <a:cs typeface="Trebuchet MS"/>
              <a:sym typeface="Trebuchet M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FFFF"/>
                </a:solidFill>
                <a:latin typeface="Abadi" panose="020B0604020202020204" pitchFamily="34" charset="0"/>
                <a:ea typeface="Trebuchet MS"/>
                <a:cs typeface="Trebuchet MS"/>
                <a:sym typeface="Trebuchet MS"/>
              </a:rPr>
              <a:t>Lab section: L01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FFFF"/>
                </a:solidFill>
                <a:latin typeface="Abadi" panose="020B0604020202020204" pitchFamily="34" charset="0"/>
                <a:ea typeface="Trebuchet MS"/>
                <a:cs typeface="Trebuchet MS"/>
                <a:sym typeface="Trebuchet MS"/>
              </a:rPr>
              <a:t>Group number: GR01</a:t>
            </a:r>
          </a:p>
          <a:p>
            <a:pPr lvl="0">
              <a:buClr>
                <a:schemeClr val="dk1"/>
              </a:buClr>
              <a:buSzPts val="1100"/>
            </a:pPr>
            <a:endParaRPr sz="1800" dirty="0">
              <a:solidFill>
                <a:srgbClr val="FFFFFF"/>
              </a:solidFill>
              <a:latin typeface="Abadi" panose="020B0604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23;g63fa6ae68b_0_2">
            <a:extLst>
              <a:ext uri="{FF2B5EF4-FFF2-40B4-BE49-F238E27FC236}">
                <a16:creationId xmlns:a16="http://schemas.microsoft.com/office/drawing/2014/main" id="{C7A30ED7-E6A7-4E6F-8605-FA9EE4C99150}"/>
              </a:ext>
            </a:extLst>
          </p:cNvPr>
          <p:cNvSpPr txBox="1"/>
          <p:nvPr/>
        </p:nvSpPr>
        <p:spPr>
          <a:xfrm>
            <a:off x="3919256" y="2290901"/>
            <a:ext cx="6840678" cy="8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440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Earthquake risk ?</a:t>
            </a:r>
            <a:endParaRPr sz="440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44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abc3bf43_3_5"/>
          <p:cNvSpPr txBox="1">
            <a:spLocks noGrp="1"/>
          </p:cNvSpPr>
          <p:nvPr>
            <p:ph type="title"/>
          </p:nvPr>
        </p:nvSpPr>
        <p:spPr>
          <a:xfrm>
            <a:off x="914071" y="307759"/>
            <a:ext cx="8596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Introduction</a:t>
            </a:r>
            <a:r>
              <a:rPr lang="zh-CN" altLang="en-US" dirty="0"/>
              <a:t>（</a:t>
            </a:r>
            <a:r>
              <a:rPr lang="en-CA" altLang="zh-CN"/>
              <a:t>highlights</a:t>
            </a:r>
            <a:r>
              <a:rPr lang="zh-CN" altLang="en-US"/>
              <a:t>）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abc3bf43_3_5"/>
          <p:cNvSpPr txBox="1">
            <a:spLocks noGrp="1"/>
          </p:cNvSpPr>
          <p:nvPr>
            <p:ph type="title"/>
          </p:nvPr>
        </p:nvSpPr>
        <p:spPr>
          <a:xfrm>
            <a:off x="914071" y="307759"/>
            <a:ext cx="8596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altLang="zh-CN" dirty="0"/>
              <a:t>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25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abc3bf43_3_5"/>
          <p:cNvSpPr txBox="1">
            <a:spLocks noGrp="1"/>
          </p:cNvSpPr>
          <p:nvPr>
            <p:ph type="title"/>
          </p:nvPr>
        </p:nvSpPr>
        <p:spPr>
          <a:xfrm>
            <a:off x="914071" y="307759"/>
            <a:ext cx="8596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dirty="0"/>
              <a:t>Prior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7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abc3bf43_3_5"/>
          <p:cNvSpPr txBox="1">
            <a:spLocks noGrp="1"/>
          </p:cNvSpPr>
          <p:nvPr>
            <p:ph type="title"/>
          </p:nvPr>
        </p:nvSpPr>
        <p:spPr>
          <a:xfrm>
            <a:off x="914071" y="307759"/>
            <a:ext cx="8596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dirty="0"/>
              <a:t>Input/output and Proposed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2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abc3bf43_3_5"/>
          <p:cNvSpPr txBox="1">
            <a:spLocks noGrp="1"/>
          </p:cNvSpPr>
          <p:nvPr>
            <p:ph type="title"/>
          </p:nvPr>
        </p:nvSpPr>
        <p:spPr>
          <a:xfrm>
            <a:off x="914071" y="307759"/>
            <a:ext cx="8596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dirty="0"/>
              <a:t>Algorithmic Challenges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4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0abc3bf43_3_5"/>
          <p:cNvSpPr txBox="1">
            <a:spLocks noGrp="1"/>
          </p:cNvSpPr>
          <p:nvPr>
            <p:ph type="title"/>
          </p:nvPr>
        </p:nvSpPr>
        <p:spPr>
          <a:xfrm>
            <a:off x="914071" y="307759"/>
            <a:ext cx="8596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CA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87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g7945551695_0_153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892" name="Google Shape;892;g7945551695_0_15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3" name="Google Shape;893;g7945551695_0_1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4" name="Google Shape;894;g7945551695_0_15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</p:sp>
        <p:sp>
          <p:nvSpPr>
            <p:cNvPr id="895" name="Google Shape;895;g7945551695_0_15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896" name="Google Shape;896;g7945551695_0_15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7945551695_0_15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20"/>
              </a:srgbClr>
            </a:solidFill>
            <a:ln>
              <a:noFill/>
            </a:ln>
          </p:spPr>
        </p:sp>
        <p:sp>
          <p:nvSpPr>
            <p:cNvPr id="898" name="Google Shape;898;g7945551695_0_15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20"/>
              </a:srgbClr>
            </a:solidFill>
            <a:ln>
              <a:noFill/>
            </a:ln>
          </p:spPr>
        </p:sp>
        <p:sp>
          <p:nvSpPr>
            <p:cNvPr id="899" name="Google Shape;899;g7945551695_0_15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900" name="Google Shape;900;g7945551695_0_15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7945551695_0_153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2" name="Google Shape;902;g7945551695_0_1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03" name="Google Shape;903;g7945551695_0_153"/>
          <p:cNvCxnSpPr/>
          <p:nvPr/>
        </p:nvCxnSpPr>
        <p:spPr>
          <a:xfrm>
            <a:off x="1448300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4" name="Google Shape;904;g7945551695_0_153"/>
          <p:cNvCxnSpPr/>
          <p:nvPr/>
        </p:nvCxnSpPr>
        <p:spPr>
          <a:xfrm flipH="1">
            <a:off x="67033" y="3681413"/>
            <a:ext cx="4763700" cy="3176700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5" name="Google Shape;905;g7945551695_0_153"/>
          <p:cNvSpPr/>
          <p:nvPr/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</p:sp>
      <p:sp>
        <p:nvSpPr>
          <p:cNvPr id="906" name="Google Shape;906;g7945551695_0_153"/>
          <p:cNvSpPr/>
          <p:nvPr/>
        </p:nvSpPr>
        <p:spPr>
          <a:xfrm>
            <a:off x="1680730" y="-8467"/>
            <a:ext cx="258617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907" name="Google Shape;907;g7945551695_0_153"/>
          <p:cNvSpPr/>
          <p:nvPr/>
        </p:nvSpPr>
        <p:spPr>
          <a:xfrm>
            <a:off x="1009621" y="3048000"/>
            <a:ext cx="325980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7945551695_0_153"/>
          <p:cNvSpPr/>
          <p:nvPr/>
        </p:nvSpPr>
        <p:spPr>
          <a:xfrm>
            <a:off x="2448954" y="3589867"/>
            <a:ext cx="1817100" cy="32682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7945551695_0_153"/>
          <p:cNvSpPr/>
          <p:nvPr/>
        </p:nvSpPr>
        <p:spPr>
          <a:xfrm>
            <a:off x="3016287" y="-8467"/>
            <a:ext cx="9175713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3" name="Google Shape;913;g7945551695_0_1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30" name="Google Shape;323;g63fa6ae68b_0_2">
            <a:extLst>
              <a:ext uri="{FF2B5EF4-FFF2-40B4-BE49-F238E27FC236}">
                <a16:creationId xmlns:a16="http://schemas.microsoft.com/office/drawing/2014/main" id="{3B20FE65-15E3-4EF6-BAF2-81E8477457FF}"/>
              </a:ext>
            </a:extLst>
          </p:cNvPr>
          <p:cNvSpPr txBox="1"/>
          <p:nvPr/>
        </p:nvSpPr>
        <p:spPr>
          <a:xfrm>
            <a:off x="3981540" y="300985"/>
            <a:ext cx="6840678" cy="8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440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Thanks you !</a:t>
            </a:r>
            <a:endParaRPr sz="440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4400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23;g63fa6ae68b_0_2">
            <a:extLst>
              <a:ext uri="{FF2B5EF4-FFF2-40B4-BE49-F238E27FC236}">
                <a16:creationId xmlns:a16="http://schemas.microsoft.com/office/drawing/2014/main" id="{DDD6471A-90C8-463C-91AA-E8A907C74C9B}"/>
              </a:ext>
            </a:extLst>
          </p:cNvPr>
          <p:cNvSpPr txBox="1"/>
          <p:nvPr/>
        </p:nvSpPr>
        <p:spPr>
          <a:xfrm>
            <a:off x="9017674" y="3589821"/>
            <a:ext cx="3145076" cy="304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Group members: Kan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Hailan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Kim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Jihwan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800" dirty="0" err="1">
                <a:solidFill>
                  <a:srgbClr val="FFFFFF"/>
                </a:solidFill>
                <a:latin typeface="+mj-lt"/>
              </a:rPr>
              <a:t>Sembakutti</a:t>
            </a:r>
            <a:r>
              <a:rPr lang="en-US" sz="28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Kalindu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FFFFFF"/>
                </a:solidFill>
                <a:latin typeface="+mj-lt"/>
              </a:rPr>
              <a:t>Tao </a:t>
            </a:r>
            <a:r>
              <a:rPr lang="en-US" sz="2800" dirty="0" err="1">
                <a:solidFill>
                  <a:srgbClr val="FFFFFF"/>
                </a:solidFill>
                <a:latin typeface="+mj-lt"/>
              </a:rPr>
              <a:t>Haoyang</a:t>
            </a:r>
            <a:endParaRPr lang="en-US" sz="2800" dirty="0">
              <a:solidFill>
                <a:srgbClr val="FFFFFF"/>
              </a:solidFill>
              <a:latin typeface="+mj-l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Trebuchet MS"/>
                <a:cs typeface="Trebuchet MS"/>
                <a:sym typeface="Trebuchet MS"/>
              </a:rPr>
              <a:t>Ye Fang</a:t>
            </a:r>
            <a:endParaRPr sz="2800" dirty="0">
              <a:solidFill>
                <a:srgbClr val="FFFFFF"/>
              </a:solidFill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0B95F-CAA3-40C5-AB82-392CB23E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" y="1488191"/>
            <a:ext cx="8733007" cy="5458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Noto Sans Symbols</vt:lpstr>
      <vt:lpstr>Abadi</vt:lpstr>
      <vt:lpstr>Arial</vt:lpstr>
      <vt:lpstr>Trebuchet MS</vt:lpstr>
      <vt:lpstr>Facette</vt:lpstr>
      <vt:lpstr>Facette</vt:lpstr>
      <vt:lpstr>COMPSCI 2XB3  Final Project Proposal</vt:lpstr>
      <vt:lpstr>Introduction（highlights）</vt:lpstr>
      <vt:lpstr>Motivation</vt:lpstr>
      <vt:lpstr>Prior Work</vt:lpstr>
      <vt:lpstr>Input/output and Proposed Solutions</vt:lpstr>
      <vt:lpstr>Algorithmic 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2XB3  Final Project Proposal</dc:title>
  <dc:creator>Damien Berno</dc:creator>
  <cp:lastModifiedBy>Fang Ye</cp:lastModifiedBy>
  <cp:revision>7</cp:revision>
  <dcterms:created xsi:type="dcterms:W3CDTF">2019-10-15T22:41:02Z</dcterms:created>
  <dcterms:modified xsi:type="dcterms:W3CDTF">2020-02-06T03:58:31Z</dcterms:modified>
</cp:coreProperties>
</file>