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jKQ/taLH6d0ukXJrmWboqfTkfH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836160" y="421005"/>
            <a:ext cx="2519680" cy="68072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Earthquake Risk Assessment Application</a:t>
            </a: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5356860" y="1551940"/>
            <a:ext cx="1478280" cy="53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specifications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8267700" y="1553527"/>
            <a:ext cx="1605280" cy="53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project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463040" y="1548130"/>
            <a:ext cx="1478280" cy="53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Specifications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5916931" y="3492818"/>
            <a:ext cx="2006598" cy="39878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MG(UML)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@Haoyang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916931" y="4036695"/>
            <a:ext cx="2006598" cy="45212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@Fang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976120" y="3284380"/>
            <a:ext cx="995680" cy="39878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@Hailan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976120" y="3901759"/>
            <a:ext cx="2209800" cy="39878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@Kalindu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971040" y="4519138"/>
            <a:ext cx="2214880" cy="39878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Non-functional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@Kalindu, Kim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971040" y="5136516"/>
            <a:ext cx="2214880" cy="39878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@Haoyang 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996440" y="2667001"/>
            <a:ext cx="2189480" cy="39878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description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@Fang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5916931" y="2667001"/>
            <a:ext cx="2006598" cy="68072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description and Executive summary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@Kalindu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5911851" y="4633912"/>
            <a:ext cx="2011678" cy="45212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description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@Kim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901691" y="5231131"/>
            <a:ext cx="2021838" cy="45212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Review/evaluation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@Hailan 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8963663" y="3262948"/>
            <a:ext cx="2306316" cy="59245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and ADTs(city, point, earthquake)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@Haoyang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8963675" y="3981450"/>
            <a:ext cx="2311500" cy="592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Libraries(Sort and Search and display  earthquakes)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@Fang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8963663" y="2668905"/>
            <a:ext cx="2306316" cy="46799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csv files, database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@Kalindu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8958575" y="4679975"/>
            <a:ext cx="2311500" cy="680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and test output of </a:t>
            </a:r>
            <a:r>
              <a:rPr lang="en-CA" sz="1200">
                <a:solidFill>
                  <a:schemeClr val="dk1"/>
                </a:solidFill>
              </a:rPr>
              <a:t>geogratis.gc.ca</a:t>
            </a: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</a:t>
            </a: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@Kim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8953473" y="5486846"/>
            <a:ext cx="2321700" cy="412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ADTs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@Hailan </a:t>
            </a:r>
            <a:endParaRPr/>
          </a:p>
        </p:txBody>
      </p:sp>
      <p:cxnSp>
        <p:nvCxnSpPr>
          <p:cNvPr id="103" name="Google Shape;103;p1"/>
          <p:cNvCxnSpPr>
            <a:stCxn id="84" idx="2"/>
            <a:endCxn id="85" idx="0"/>
          </p:cNvCxnSpPr>
          <p:nvPr/>
        </p:nvCxnSpPr>
        <p:spPr>
          <a:xfrm>
            <a:off x="6096000" y="1101725"/>
            <a:ext cx="0" cy="450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1"/>
          <p:cNvCxnSpPr>
            <a:stCxn id="84" idx="2"/>
            <a:endCxn id="86" idx="0"/>
          </p:cNvCxnSpPr>
          <p:nvPr/>
        </p:nvCxnSpPr>
        <p:spPr>
          <a:xfrm flipH="1" rot="-5400000">
            <a:off x="7357200" y="-159475"/>
            <a:ext cx="451800" cy="297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"/>
          <p:cNvCxnSpPr>
            <a:stCxn id="84" idx="2"/>
            <a:endCxn id="87" idx="0"/>
          </p:cNvCxnSpPr>
          <p:nvPr/>
        </p:nvCxnSpPr>
        <p:spPr>
          <a:xfrm rot="5400000">
            <a:off x="3925950" y="-621925"/>
            <a:ext cx="446400" cy="389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1"/>
          <p:cNvCxnSpPr/>
          <p:nvPr/>
        </p:nvCxnSpPr>
        <p:spPr>
          <a:xfrm>
            <a:off x="1635760" y="2081530"/>
            <a:ext cx="0" cy="325437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1"/>
          <p:cNvCxnSpPr/>
          <p:nvPr/>
        </p:nvCxnSpPr>
        <p:spPr>
          <a:xfrm flipH="1">
            <a:off x="5585461" y="2081530"/>
            <a:ext cx="2539" cy="33756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1"/>
          <p:cNvCxnSpPr/>
          <p:nvPr/>
        </p:nvCxnSpPr>
        <p:spPr>
          <a:xfrm>
            <a:off x="8524240" y="2081530"/>
            <a:ext cx="5400" cy="366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"/>
          <p:cNvCxnSpPr>
            <a:stCxn id="94" idx="1"/>
          </p:cNvCxnSpPr>
          <p:nvPr/>
        </p:nvCxnSpPr>
        <p:spPr>
          <a:xfrm rot="10800000">
            <a:off x="1635840" y="2865191"/>
            <a:ext cx="360600" cy="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1"/>
          <p:cNvCxnSpPr>
            <a:stCxn id="90" idx="1"/>
          </p:cNvCxnSpPr>
          <p:nvPr/>
        </p:nvCxnSpPr>
        <p:spPr>
          <a:xfrm rot="10800000">
            <a:off x="1635620" y="3479270"/>
            <a:ext cx="340500" cy="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1"/>
          <p:cNvCxnSpPr>
            <a:stCxn id="91" idx="1"/>
          </p:cNvCxnSpPr>
          <p:nvPr/>
        </p:nvCxnSpPr>
        <p:spPr>
          <a:xfrm rot="10800000">
            <a:off x="1635620" y="4098749"/>
            <a:ext cx="340500" cy="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1"/>
          <p:cNvCxnSpPr>
            <a:stCxn id="92" idx="1"/>
          </p:cNvCxnSpPr>
          <p:nvPr/>
        </p:nvCxnSpPr>
        <p:spPr>
          <a:xfrm rot="10800000">
            <a:off x="1635640" y="4718528"/>
            <a:ext cx="335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1"/>
          <p:cNvCxnSpPr>
            <a:stCxn id="93" idx="1"/>
          </p:cNvCxnSpPr>
          <p:nvPr/>
        </p:nvCxnSpPr>
        <p:spPr>
          <a:xfrm flipH="1">
            <a:off x="1635640" y="5335906"/>
            <a:ext cx="335400" cy="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1"/>
          <p:cNvCxnSpPr>
            <a:stCxn id="95" idx="1"/>
          </p:cNvCxnSpPr>
          <p:nvPr/>
        </p:nvCxnSpPr>
        <p:spPr>
          <a:xfrm rot="10800000">
            <a:off x="5585431" y="3007361"/>
            <a:ext cx="331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"/>
          <p:cNvCxnSpPr>
            <a:stCxn id="88" idx="1"/>
          </p:cNvCxnSpPr>
          <p:nvPr/>
        </p:nvCxnSpPr>
        <p:spPr>
          <a:xfrm rot="10800000">
            <a:off x="5588131" y="3683208"/>
            <a:ext cx="328800" cy="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1"/>
          <p:cNvCxnSpPr>
            <a:stCxn id="89" idx="1"/>
          </p:cNvCxnSpPr>
          <p:nvPr/>
        </p:nvCxnSpPr>
        <p:spPr>
          <a:xfrm flipH="1">
            <a:off x="5585431" y="4262755"/>
            <a:ext cx="331500" cy="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1"/>
          <p:cNvCxnSpPr>
            <a:stCxn id="96" idx="1"/>
          </p:cNvCxnSpPr>
          <p:nvPr/>
        </p:nvCxnSpPr>
        <p:spPr>
          <a:xfrm rot="10800000">
            <a:off x="5585451" y="4856372"/>
            <a:ext cx="326400" cy="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1"/>
          <p:cNvCxnSpPr>
            <a:stCxn id="97" idx="1"/>
          </p:cNvCxnSpPr>
          <p:nvPr/>
        </p:nvCxnSpPr>
        <p:spPr>
          <a:xfrm rot="10800000">
            <a:off x="5585491" y="5450291"/>
            <a:ext cx="316200" cy="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1"/>
          <p:cNvCxnSpPr>
            <a:stCxn id="100" idx="1"/>
          </p:cNvCxnSpPr>
          <p:nvPr/>
        </p:nvCxnSpPr>
        <p:spPr>
          <a:xfrm flipH="1">
            <a:off x="8524163" y="2902903"/>
            <a:ext cx="439500" cy="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Google Shape;120;p1"/>
          <p:cNvCxnSpPr>
            <a:stCxn id="98" idx="1"/>
          </p:cNvCxnSpPr>
          <p:nvPr/>
        </p:nvCxnSpPr>
        <p:spPr>
          <a:xfrm flipH="1">
            <a:off x="8524163" y="3559176"/>
            <a:ext cx="439500" cy="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1"/>
          <p:cNvCxnSpPr>
            <a:stCxn id="99" idx="1"/>
          </p:cNvCxnSpPr>
          <p:nvPr/>
        </p:nvCxnSpPr>
        <p:spPr>
          <a:xfrm rot="10800000">
            <a:off x="8524175" y="4274400"/>
            <a:ext cx="439500" cy="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1"/>
          <p:cNvCxnSpPr>
            <a:stCxn id="101" idx="1"/>
          </p:cNvCxnSpPr>
          <p:nvPr/>
        </p:nvCxnSpPr>
        <p:spPr>
          <a:xfrm rot="10800000">
            <a:off x="8524175" y="5018825"/>
            <a:ext cx="434400" cy="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1"/>
          <p:cNvCxnSpPr>
            <a:stCxn id="102" idx="1"/>
          </p:cNvCxnSpPr>
          <p:nvPr/>
        </p:nvCxnSpPr>
        <p:spPr>
          <a:xfrm rot="10800000">
            <a:off x="8529273" y="5693246"/>
            <a:ext cx="424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2020-03-01T04:40:39Z</dcterms:created>
  <dc:creator>Fang Ye</dc:creator>
</cp:coreProperties>
</file>